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82" r:id="rId3"/>
    <p:sldId id="299" r:id="rId4"/>
    <p:sldId id="294" r:id="rId5"/>
    <p:sldId id="283" r:id="rId6"/>
    <p:sldId id="260" r:id="rId7"/>
    <p:sldId id="297" r:id="rId8"/>
    <p:sldId id="285" r:id="rId9"/>
    <p:sldId id="263" r:id="rId10"/>
    <p:sldId id="286" r:id="rId11"/>
    <p:sldId id="288" r:id="rId12"/>
    <p:sldId id="289" r:id="rId13"/>
    <p:sldId id="290" r:id="rId14"/>
    <p:sldId id="291" r:id="rId15"/>
    <p:sldId id="292" r:id="rId16"/>
    <p:sldId id="302" r:id="rId17"/>
    <p:sldId id="300" r:id="rId18"/>
    <p:sldId id="301" r:id="rId19"/>
    <p:sldId id="298" r:id="rId20"/>
    <p:sldId id="27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7FFB"/>
    <a:srgbClr val="006600"/>
    <a:srgbClr val="57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2" autoAdjust="0"/>
    <p:restoredTop sz="94637" autoAdjust="0"/>
  </p:normalViewPr>
  <p:slideViewPr>
    <p:cSldViewPr>
      <p:cViewPr varScale="1">
        <p:scale>
          <a:sx n="64" d="100"/>
          <a:sy n="64" d="100"/>
        </p:scale>
        <p:origin x="1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54E06-0A3E-45F6-9496-832657F7065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C886C-2E18-4779-A9C1-DDD0A0545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4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886C-2E18-4779-A9C1-DDD0A0545B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886C-2E18-4779-A9C1-DDD0A0545B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886C-2E18-4779-A9C1-DDD0A0545B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C7C0-C65C-4594-A7BF-C9450B90237E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C2DE-815F-41A6-8B14-F25865674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.46, 23 thg 10">
            <a:hlinkClick r:id="" action="ppaction://media"/>
            <a:extLst>
              <a:ext uri="{FF2B5EF4-FFF2-40B4-BE49-F238E27FC236}">
                <a16:creationId xmlns:a16="http://schemas.microsoft.com/office/drawing/2014/main" id="{C08D6787-1DE4-42FF-B252-E139DC81D08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  <p:pic>
        <p:nvPicPr>
          <p:cNvPr id="1028" name="Picture 4" descr="Bộ Sưu Tập Hình Nền Cỏ Xanh đẹp Nhất Không Thể Bỏ Qua - Chiase24.com">
            <a:extLst>
              <a:ext uri="{FF2B5EF4-FFF2-40B4-BE49-F238E27FC236}">
                <a16:creationId xmlns:a16="http://schemas.microsoft.com/office/drawing/2014/main" id="{499DA2A0-744F-489B-95CE-65B66422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63E3C-BCD4-4514-AA90-481E9C41A9E7}"/>
              </a:ext>
            </a:extLst>
          </p:cNvPr>
          <p:cNvSpPr txBox="1"/>
          <p:nvPr/>
        </p:nvSpPr>
        <p:spPr>
          <a:xfrm>
            <a:off x="2667000" y="180912"/>
            <a:ext cx="46506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 -------------------------------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C105B66-6264-48E2-ADCA-11FFCA017E0B}"/>
              </a:ext>
            </a:extLst>
          </p:cNvPr>
          <p:cNvSpPr txBox="1">
            <a:spLocks/>
          </p:cNvSpPr>
          <p:nvPr/>
        </p:nvSpPr>
        <p:spPr>
          <a:xfrm>
            <a:off x="990600" y="1828800"/>
            <a:ext cx="7772400" cy="516833"/>
          </a:xfrm>
          <a:prstGeom prst="rect">
            <a:avLst/>
          </a:prstGeom>
        </p:spPr>
        <p:txBody>
          <a:bodyPr spcFirstLastPara="1" vert="horz" lIns="91440" tIns="45720" rIns="91440" bIns="45720" numCol="1" rtlCol="0">
            <a:prstTxWarp prst="textArchUp">
              <a:avLst>
                <a:gd name="adj" fmla="val 10765932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D6676-B84A-4134-BC01-16CE4A810B2E}"/>
              </a:ext>
            </a:extLst>
          </p:cNvPr>
          <p:cNvSpPr txBox="1"/>
          <p:nvPr/>
        </p:nvSpPr>
        <p:spPr>
          <a:xfrm>
            <a:off x="685800" y="2971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spc="1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3B2D5-475E-4861-B087-0882FBCFD31F}"/>
              </a:ext>
            </a:extLst>
          </p:cNvPr>
          <p:cNvSpPr txBox="1"/>
          <p:nvPr/>
        </p:nvSpPr>
        <p:spPr>
          <a:xfrm>
            <a:off x="1219200" y="3810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62484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2024 -2025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4600" y="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1200" y="5181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Ngô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017E2-D0F5-6346-C569-511804EF060C}"/>
              </a:ext>
            </a:extLst>
          </p:cNvPr>
          <p:cNvSpPr txBox="1"/>
          <p:nvPr/>
        </p:nvSpPr>
        <p:spPr>
          <a:xfrm>
            <a:off x="1371600" y="1828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43076-AAEB-4066-842A-291C54B568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031" b="82891" l="37238" r="74301">
                        <a14:foregroundMark x1="56294" y1="25547" x2="64685" y2="31484"/>
                        <a14:foregroundMark x1="48951" y1="32813" x2="43706" y2="27969"/>
                        <a14:foregroundMark x1="49476" y1="30391" x2="54371" y2="24063"/>
                        <a14:foregroundMark x1="53846" y1="26875" x2="55420" y2="26875"/>
                        <a14:foregroundMark x1="55944" y1="26875" x2="57867" y2="26875"/>
                        <a14:foregroundMark x1="59790" y1="26875" x2="62762" y2="27344"/>
                        <a14:foregroundMark x1="65210" y1="27734" x2="64685" y2="29297"/>
                        <a14:foregroundMark x1="64685" y1="29297" x2="64685" y2="29297"/>
                        <a14:foregroundMark x1="64685" y1="29297" x2="64685" y2="29297"/>
                        <a14:foregroundMark x1="64685" y1="29297" x2="64685" y2="29297"/>
                        <a14:foregroundMark x1="61189" y1="29531" x2="58392" y2="23828"/>
                        <a14:foregroundMark x1="65210" y1="28438" x2="65210" y2="28438"/>
                        <a14:foregroundMark x1="52448" y1="28984" x2="52448" y2="28984"/>
                        <a14:foregroundMark x1="50874" y1="28359" x2="50874" y2="28359"/>
                        <a14:foregroundMark x1="48427" y1="27031" x2="48427" y2="27031"/>
                        <a14:foregroundMark x1="48427" y1="27031" x2="48427" y2="27031"/>
                        <a14:foregroundMark x1="47028" y1="26797" x2="48427" y2="23359"/>
                        <a14:foregroundMark x1="50000" y1="23984" x2="65734" y2="25469"/>
                        <a14:foregroundMark x1="65734" y1="25469" x2="69056" y2="31406"/>
                        <a14:foregroundMark x1="71503" y1="33125" x2="71503" y2="33125"/>
                        <a14:foregroundMark x1="49476" y1="25078" x2="68881" y2="28203"/>
                        <a14:foregroundMark x1="68881" y1="28203" x2="70455" y2="29844"/>
                        <a14:foregroundMark x1="68531" y1="25313" x2="68531" y2="25313"/>
                        <a14:foregroundMark x1="68531" y1="25313" x2="68531" y2="25313"/>
                        <a14:foregroundMark x1="48077" y1="23750" x2="48077" y2="23750"/>
                        <a14:foregroundMark x1="48077" y1="23750" x2="48077" y2="23750"/>
                        <a14:foregroundMark x1="47552" y1="25313" x2="60140" y2="22031"/>
                        <a14:foregroundMark x1="39685" y1="45156" x2="39685" y2="45156"/>
                        <a14:foregroundMark x1="39685" y1="45156" x2="39685" y2="45156"/>
                        <a14:foregroundMark x1="39685" y1="45156" x2="46503" y2="56563"/>
                        <a14:foregroundMark x1="46503" y1="56563" x2="42133" y2="78438"/>
                        <a14:foregroundMark x1="72028" y1="64844" x2="72028" y2="64844"/>
                        <a14:foregroundMark x1="72028" y1="64844" x2="72028" y2="64844"/>
                        <a14:foregroundMark x1="69056" y1="52422" x2="69056" y2="52422"/>
                        <a14:foregroundMark x1="64685" y1="48438" x2="68007" y2="57656"/>
                        <a14:foregroundMark x1="68007" y1="57656" x2="68007" y2="57656"/>
                        <a14:foregroundMark x1="61713" y1="47813" x2="61713" y2="47813"/>
                        <a14:foregroundMark x1="61713" y1="47578" x2="61713" y2="47578"/>
                        <a14:foregroundMark x1="61713" y1="47578" x2="61713" y2="47578"/>
                        <a14:foregroundMark x1="62587" y1="47578" x2="65035" y2="47813"/>
                        <a14:foregroundMark x1="66608" y1="47813" x2="66608" y2="47813"/>
                        <a14:foregroundMark x1="66608" y1="49375" x2="69930" y2="64844"/>
                        <a14:foregroundMark x1="69930" y1="64844" x2="69930" y2="64844"/>
                        <a14:foregroundMark x1="46503" y1="79297" x2="53846" y2="80781"/>
                        <a14:foregroundMark x1="45979" y1="80391" x2="62587" y2="80391"/>
                        <a14:foregroundMark x1="43182" y1="48281" x2="43182" y2="48281"/>
                        <a14:foregroundMark x1="43182" y1="48281" x2="43182" y2="48281"/>
                        <a14:foregroundMark x1="43182" y1="48281" x2="43182" y2="48281"/>
                        <a14:foregroundMark x1="50874" y1="79922" x2="69930" y2="81484"/>
                        <a14:foregroundMark x1="67483" y1="78203" x2="67483" y2="78203"/>
                        <a14:backgroundMark x1="70455" y1="21016" x2="75350" y2="1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95" t="17841" r="20942" b="14123"/>
          <a:stretch/>
        </p:blipFill>
        <p:spPr>
          <a:xfrm>
            <a:off x="6817518" y="2671428"/>
            <a:ext cx="1423988" cy="418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dán tường thiên nhiên bình minh trên bãi cỏ xanh D0033">
            <a:extLst>
              <a:ext uri="{FF2B5EF4-FFF2-40B4-BE49-F238E27FC236}">
                <a16:creationId xmlns:a16="http://schemas.microsoft.com/office/drawing/2014/main" id="{BD107B7E-8288-4EAB-93B1-5555C776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93F1D8-0337-4505-B52C-EEE7D6596D00}"/>
              </a:ext>
            </a:extLst>
          </p:cNvPr>
          <p:cNvSpPr txBox="1"/>
          <p:nvPr/>
        </p:nvSpPr>
        <p:spPr>
          <a:xfrm>
            <a:off x="1066800" y="533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9AEB81-1DE7-495D-9A08-81E0FB8FB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2" b="90214" l="7250" r="48000">
                        <a14:foregroundMark x1="15687" y1="13701" x2="15687" y2="13701"/>
                        <a14:foregroundMark x1="7250" y1="43772" x2="7250" y2="43772"/>
                        <a14:foregroundMark x1="7250" y1="43772" x2="7250" y2="43772"/>
                        <a14:backgroundMark x1="5438" y1="7918" x2="5438" y2="7918"/>
                        <a14:backgroundMark x1="6750" y1="43594" x2="6750" y2="43594"/>
                        <a14:backgroundMark x1="6750" y1="43594" x2="6750" y2="43594"/>
                        <a14:backgroundMark x1="11938" y1="12900" x2="11938" y2="12900"/>
                        <a14:backgroundMark x1="8750" y1="12900" x2="8750" y2="12900"/>
                        <a14:backgroundMark x1="8750" y1="12900" x2="8750" y2="12900"/>
                        <a14:backgroundMark x1="8375" y1="15747" x2="8375" y2="15747"/>
                        <a14:backgroundMark x1="7563" y1="13434" x2="7563" y2="13434"/>
                        <a14:backgroundMark x1="7563" y1="11388" x2="7563" y2="11388"/>
                        <a14:backgroundMark x1="7875" y1="10320" x2="7875" y2="10320"/>
                        <a14:backgroundMark x1="10188" y1="12278" x2="10188" y2="12278"/>
                        <a14:backgroundMark x1="8000" y1="12633" x2="8000" y2="12633"/>
                        <a14:backgroundMark x1="8375" y1="11032" x2="8375" y2="11032"/>
                        <a14:backgroundMark x1="8750" y1="17972" x2="8750" y2="17972"/>
                        <a14:backgroundMark x1="8500" y1="17082" x2="8500" y2="17082"/>
                        <a14:backgroundMark x1="8375" y1="14502" x2="8375" y2="14502"/>
                        <a14:backgroundMark x1="8438" y1="9609" x2="8438" y2="9609"/>
                        <a14:backgroundMark x1="9000" y1="9075" x2="9000" y2="9075"/>
                        <a14:backgroundMark x1="9313" y1="8630" x2="9313" y2="8630"/>
                        <a14:backgroundMark x1="9813" y1="8808" x2="9813" y2="8808"/>
                        <a14:backgroundMark x1="10313" y1="7918" x2="10313" y2="7918"/>
                        <a14:backgroundMark x1="11125" y1="7918" x2="11125" y2="7918"/>
                        <a14:backgroundMark x1="11438" y1="8096" x2="11438" y2="8096"/>
                        <a14:backgroundMark x1="20563" y1="12900" x2="20563" y2="12900"/>
                        <a14:backgroundMark x1="19875" y1="13256" x2="19875" y2="13256"/>
                        <a14:backgroundMark x1="19063" y1="13968" x2="19063" y2="13968"/>
                        <a14:backgroundMark x1="18250" y1="14502" x2="18250" y2="14502"/>
                        <a14:backgroundMark x1="17188" y1="16281" x2="17188" y2="16281"/>
                        <a14:backgroundMark x1="17563" y1="15036" x2="17563" y2="15036"/>
                        <a14:backgroundMark x1="16250" y1="16815" x2="16250" y2="16815"/>
                        <a14:backgroundMark x1="15438" y1="17972" x2="15438" y2="17972"/>
                        <a14:backgroundMark x1="14750" y1="19395" x2="14750" y2="19395"/>
                        <a14:backgroundMark x1="14313" y1="19395" x2="14313" y2="19395"/>
                        <a14:backgroundMark x1="13250" y1="19929" x2="13250" y2="19929"/>
                        <a14:backgroundMark x1="13563" y1="18861" x2="13563" y2="18861"/>
                        <a14:backgroundMark x1="12750" y1="19929" x2="12750" y2="19929"/>
                        <a14:backgroundMark x1="11875" y1="19395" x2="11875" y2="1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5051" r="50430" b="-306"/>
          <a:stretch/>
        </p:blipFill>
        <p:spPr bwMode="auto">
          <a:xfrm>
            <a:off x="1524000" y="2133600"/>
            <a:ext cx="539723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6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ình ảnh Đồng Cỏ Bãi Cỏ Bãi Cỏ Cỏ Vẽ Tay, đồng Cỏ, Cừu Con, Bãi Cỏ miễn phí  tải tập tin PNG PSDComment và Vector">
            <a:extLst>
              <a:ext uri="{FF2B5EF4-FFF2-40B4-BE49-F238E27FC236}">
                <a16:creationId xmlns:a16="http://schemas.microsoft.com/office/drawing/2014/main" id="{5A778221-D9BC-4BDE-867F-55546AF99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D1031F0-AB59-4F08-B7C4-5E0CF42CB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2" b="90214" l="7250" r="48000">
                        <a14:foregroundMark x1="15687" y1="13701" x2="15687" y2="13701"/>
                        <a14:foregroundMark x1="7250" y1="43772" x2="7250" y2="43772"/>
                        <a14:foregroundMark x1="7250" y1="43772" x2="7250" y2="43772"/>
                        <a14:backgroundMark x1="5438" y1="7918" x2="5438" y2="7918"/>
                        <a14:backgroundMark x1="6750" y1="43594" x2="6750" y2="43594"/>
                        <a14:backgroundMark x1="6750" y1="43594" x2="6750" y2="43594"/>
                        <a14:backgroundMark x1="11938" y1="12900" x2="11938" y2="12900"/>
                        <a14:backgroundMark x1="8750" y1="12900" x2="8750" y2="12900"/>
                        <a14:backgroundMark x1="8750" y1="12900" x2="8750" y2="12900"/>
                        <a14:backgroundMark x1="8375" y1="15747" x2="8375" y2="15747"/>
                        <a14:backgroundMark x1="7563" y1="13434" x2="7563" y2="13434"/>
                        <a14:backgroundMark x1="7563" y1="11388" x2="7563" y2="11388"/>
                        <a14:backgroundMark x1="7875" y1="10320" x2="7875" y2="10320"/>
                        <a14:backgroundMark x1="10188" y1="12278" x2="10188" y2="12278"/>
                        <a14:backgroundMark x1="8000" y1="12633" x2="8000" y2="12633"/>
                        <a14:backgroundMark x1="8375" y1="11032" x2="8375" y2="11032"/>
                        <a14:backgroundMark x1="8750" y1="17972" x2="8750" y2="17972"/>
                        <a14:backgroundMark x1="8500" y1="17082" x2="8500" y2="17082"/>
                        <a14:backgroundMark x1="8375" y1="14502" x2="8375" y2="14502"/>
                        <a14:backgroundMark x1="8438" y1="9609" x2="8438" y2="9609"/>
                        <a14:backgroundMark x1="9000" y1="9075" x2="9000" y2="9075"/>
                        <a14:backgroundMark x1="9313" y1="8630" x2="9313" y2="8630"/>
                        <a14:backgroundMark x1="9813" y1="8808" x2="9813" y2="8808"/>
                        <a14:backgroundMark x1="10313" y1="7918" x2="10313" y2="7918"/>
                        <a14:backgroundMark x1="11125" y1="7918" x2="11125" y2="7918"/>
                        <a14:backgroundMark x1="11438" y1="8096" x2="11438" y2="8096"/>
                        <a14:backgroundMark x1="20563" y1="12900" x2="20563" y2="12900"/>
                        <a14:backgroundMark x1="19875" y1="13256" x2="19875" y2="13256"/>
                        <a14:backgroundMark x1="19063" y1="13968" x2="19063" y2="13968"/>
                        <a14:backgroundMark x1="18250" y1="14502" x2="18250" y2="14502"/>
                        <a14:backgroundMark x1="17188" y1="16281" x2="17188" y2="16281"/>
                        <a14:backgroundMark x1="17563" y1="15036" x2="17563" y2="15036"/>
                        <a14:backgroundMark x1="16250" y1="16815" x2="16250" y2="16815"/>
                        <a14:backgroundMark x1="15438" y1="17972" x2="15438" y2="17972"/>
                        <a14:backgroundMark x1="14750" y1="19395" x2="14750" y2="19395"/>
                        <a14:backgroundMark x1="14313" y1="19395" x2="14313" y2="19395"/>
                        <a14:backgroundMark x1="13250" y1="19929" x2="13250" y2="19929"/>
                        <a14:backgroundMark x1="13563" y1="18861" x2="13563" y2="18861"/>
                        <a14:backgroundMark x1="12750" y1="19929" x2="12750" y2="19929"/>
                        <a14:backgroundMark x1="11875" y1="19395" x2="11875" y2="1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5051" r="50430" b="-306"/>
          <a:stretch/>
        </p:blipFill>
        <p:spPr bwMode="auto">
          <a:xfrm>
            <a:off x="152400" y="685800"/>
            <a:ext cx="423384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01F15DB-8BF3-4BDF-9FD1-4661D7B2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73" b="60587" l="73750" r="88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1219200"/>
            <a:ext cx="8761852" cy="590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6B2774-1F56-4986-93CC-28EF9429F77F}"/>
              </a:ext>
            </a:extLst>
          </p:cNvPr>
          <p:cNvSpPr txBox="1"/>
          <p:nvPr/>
        </p:nvSpPr>
        <p:spPr>
          <a:xfrm>
            <a:off x="3276600" y="233690"/>
            <a:ext cx="4683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mở đầu | Powerpoint background design, Background  powerpoint, Background for powerpoint presentation">
            <a:extLst>
              <a:ext uri="{FF2B5EF4-FFF2-40B4-BE49-F238E27FC236}">
                <a16:creationId xmlns:a16="http://schemas.microsoft.com/office/drawing/2014/main" id="{F528A8D4-F66B-41F1-8381-8B877221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03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2BC0AC-862D-413B-8DDE-47268BDDEFE4}"/>
              </a:ext>
            </a:extLst>
          </p:cNvPr>
          <p:cNvSpPr txBox="1"/>
          <p:nvPr/>
        </p:nvSpPr>
        <p:spPr>
          <a:xfrm>
            <a:off x="3048000" y="304800"/>
            <a:ext cx="4646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5507536-4F39-4AFC-BD54-4D4BB7C9A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76" b="84116" l="166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5" t="52049" r="60033" b="9688"/>
          <a:stretch/>
        </p:blipFill>
        <p:spPr bwMode="auto">
          <a:xfrm>
            <a:off x="1169504" y="2286000"/>
            <a:ext cx="3783496" cy="38884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4">
            <a:extLst>
              <a:ext uri="{FF2B5EF4-FFF2-40B4-BE49-F238E27FC236}">
                <a16:creationId xmlns:a16="http://schemas.microsoft.com/office/drawing/2014/main" id="{3859C186-7C26-45CF-A63E-F830CB6D2BCF}"/>
              </a:ext>
            </a:extLst>
          </p:cNvPr>
          <p:cNvSpPr/>
          <p:nvPr/>
        </p:nvSpPr>
        <p:spPr>
          <a:xfrm rot="1324811">
            <a:off x="4214291" y="1241172"/>
            <a:ext cx="3816424" cy="1584176"/>
          </a:xfrm>
          <a:prstGeom prst="wedgeEllipseCallout">
            <a:avLst>
              <a:gd name="adj1" fmla="val -44956"/>
              <a:gd name="adj2" fmla="val 839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Chiếp! Chiếp  !</a:t>
            </a:r>
          </a:p>
        </p:txBody>
      </p:sp>
    </p:spTree>
    <p:extLst>
      <p:ext uri="{BB962C8B-B14F-4D97-AF65-F5344CB8AC3E}">
        <p14:creationId xmlns:p14="http://schemas.microsoft.com/office/powerpoint/2010/main" val="11530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0+ hình nền mở đầu cho powerpoint - hinhanhsieudep.net">
            <a:extLst>
              <a:ext uri="{FF2B5EF4-FFF2-40B4-BE49-F238E27FC236}">
                <a16:creationId xmlns:a16="http://schemas.microsoft.com/office/drawing/2014/main" id="{D82297DE-A82B-4AB7-8BDE-F2F19A98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59E07-ECF1-45E0-A89C-F72AA7543EA4}"/>
              </a:ext>
            </a:extLst>
          </p:cNvPr>
          <p:cNvSpPr txBox="1"/>
          <p:nvPr/>
        </p:nvSpPr>
        <p:spPr>
          <a:xfrm>
            <a:off x="2667000" y="624187"/>
            <a:ext cx="4646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23CA160-9E0F-42E5-B14F-CAA7D378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3" b="97426" l="9713" r="71349">
                        <a14:foregroundMark x1="22851" y1="94485" x2="22851" y2="94485"/>
                        <a14:foregroundMark x1="23061" y1="97426" x2="23061" y2="97426"/>
                        <a14:foregroundMark x1="26345" y1="92647" x2="26345" y2="92647"/>
                        <a14:foregroundMark x1="64291" y1="78401" x2="64291" y2="78401"/>
                        <a14:foregroundMark x1="61426" y1="79504" x2="61426" y2="79504"/>
                        <a14:foregroundMark x1="59399" y1="83364" x2="59399" y2="83364"/>
                        <a14:foregroundMark x1="33194" y1="70588" x2="33194" y2="70588"/>
                        <a14:foregroundMark x1="33194" y1="70588" x2="33194" y2="70588"/>
                        <a14:foregroundMark x1="33194" y1="70588" x2="33194" y2="70588"/>
                        <a14:foregroundMark x1="22711" y1="93474" x2="22711" y2="93474"/>
                        <a14:foregroundMark x1="22711" y1="93474" x2="22711" y2="93474"/>
                        <a14:foregroundMark x1="22711" y1="88327" x2="22711" y2="88327"/>
                        <a14:foregroundMark x1="28372" y1="77022" x2="28372" y2="77022"/>
                        <a14:foregroundMark x1="18309" y1="88511" x2="18309" y2="88511"/>
                        <a14:foregroundMark x1="23340" y1="96599" x2="23340" y2="96599"/>
                        <a14:foregroundMark x1="27254" y1="94485" x2="27254" y2="94485"/>
                        <a14:foregroundMark x1="53319" y1="79504" x2="53319" y2="79504"/>
                        <a14:foregroundMark x1="53599" y1="90165" x2="53599" y2="90165"/>
                        <a14:foregroundMark x1="55346" y1="73070" x2="55346" y2="73070"/>
                        <a14:foregroundMark x1="53948" y1="71875" x2="53948" y2="71875"/>
                        <a14:foregroundMark x1="56744" y1="73897" x2="56744" y2="73897"/>
                        <a14:foregroundMark x1="57233" y1="85662" x2="57233" y2="85662"/>
                        <a14:foregroundMark x1="55486" y1="85202" x2="55486" y2="85202"/>
                        <a14:foregroundMark x1="43256" y1="83364" x2="43256" y2="83364"/>
                        <a14:foregroundMark x1="44165" y1="84191" x2="44165" y2="84191"/>
                        <a14:backgroundMark x1="45283" y1="8732" x2="45283" y2="8732"/>
                        <a14:backgroundMark x1="40741" y1="8732" x2="40741" y2="8732"/>
                        <a14:backgroundMark x1="35919" y1="6250" x2="35919" y2="6250"/>
                        <a14:backgroundMark x1="36198" y1="7904" x2="36198" y2="7904"/>
                        <a14:backgroundMark x1="36198" y1="10662" x2="36198" y2="10662"/>
                        <a14:backgroundMark x1="34661" y1="11673" x2="34661" y2="11673"/>
                        <a14:backgroundMark x1="32774" y1="11673" x2="32774" y2="11673"/>
                        <a14:backgroundMark x1="31167" y1="11673" x2="31167" y2="11673"/>
                        <a14:backgroundMark x1="30398" y1="12868" x2="30398" y2="12868"/>
                        <a14:backgroundMark x1="36548" y1="9835" x2="36548" y2="9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7800"/>
            <a:ext cx="9067800" cy="53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3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ây Xanh Thiết Kế Nền Viridis, Mùa Hè, Mềm Nhạt, Thực Vật Học Hình nền  Vector để tải xuống miễn phí">
            <a:extLst>
              <a:ext uri="{FF2B5EF4-FFF2-40B4-BE49-F238E27FC236}">
                <a16:creationId xmlns:a16="http://schemas.microsoft.com/office/drawing/2014/main" id="{86E344E3-8A5F-488C-9074-B4034915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64BBC0-2E13-47F4-9A91-A25D69ABF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78" b="80889" l="64400" r="90867">
                        <a14:foregroundMark x1="72533" y1="43378" x2="72533" y2="43378"/>
                        <a14:foregroundMark x1="72533" y1="43378" x2="72533" y2="43378"/>
                        <a14:foregroundMark x1="90867" y1="53689" x2="90867" y2="53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9336" r="6609" b="14441"/>
          <a:stretch/>
        </p:blipFill>
        <p:spPr bwMode="auto">
          <a:xfrm rot="21081091">
            <a:off x="3622490" y="1811913"/>
            <a:ext cx="4739431" cy="439533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8">
            <a:extLst>
              <a:ext uri="{FF2B5EF4-FFF2-40B4-BE49-F238E27FC236}">
                <a16:creationId xmlns:a16="http://schemas.microsoft.com/office/drawing/2014/main" id="{5BE071C4-4A80-4411-9464-5F0187ABB7D7}"/>
              </a:ext>
            </a:extLst>
          </p:cNvPr>
          <p:cNvSpPr/>
          <p:nvPr/>
        </p:nvSpPr>
        <p:spPr>
          <a:xfrm rot="21104824">
            <a:off x="757252" y="1718728"/>
            <a:ext cx="3168352" cy="1224136"/>
          </a:xfrm>
          <a:prstGeom prst="wedgeRectCallout">
            <a:avLst>
              <a:gd name="adj1" fmla="val 60278"/>
              <a:gd name="adj2" fmla="val 947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Meo !  meo 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78753-159E-45E9-A7C6-B4FFDCF72C69}"/>
              </a:ext>
            </a:extLst>
          </p:cNvPr>
          <p:cNvSpPr txBox="1"/>
          <p:nvPr/>
        </p:nvSpPr>
        <p:spPr>
          <a:xfrm>
            <a:off x="2590800" y="838200"/>
            <a:ext cx="4646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7078F84-FED2-4549-A0E6-4DAED8D8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69D2E4F-A042-4AF8-86BB-62AA42C7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5" b="89982" l="10000" r="90000">
                        <a14:foregroundMark x1="53875" y1="8845" x2="53875" y2="8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295A2C9-AA65-491B-8D4E-0A5C11B0D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76" b="84116" l="166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5" t="52049" r="60033" b="9688"/>
          <a:stretch/>
        </p:blipFill>
        <p:spPr bwMode="auto">
          <a:xfrm>
            <a:off x="-152400" y="2641612"/>
            <a:ext cx="3783496" cy="29994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E181CB8-78FE-49FC-92D2-84B776EA9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378" b="80889" l="64400" r="90867">
                        <a14:foregroundMark x1="72533" y1="43378" x2="72533" y2="43378"/>
                        <a14:foregroundMark x1="72533" y1="43378" x2="72533" y2="43378"/>
                        <a14:foregroundMark x1="90867" y1="53689" x2="90867" y2="53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39336" r="6609" b="14441"/>
          <a:stretch/>
        </p:blipFill>
        <p:spPr bwMode="auto">
          <a:xfrm>
            <a:off x="5524529" y="2971800"/>
            <a:ext cx="3596144" cy="29994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B1575-D2E7-4087-9CA3-9D0CBE57F9EB}"/>
              </a:ext>
            </a:extLst>
          </p:cNvPr>
          <p:cNvSpPr txBox="1"/>
          <p:nvPr/>
        </p:nvSpPr>
        <p:spPr>
          <a:xfrm>
            <a:off x="914400" y="147935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PowerPoint bãi cỏ vui chơi">
            <a:extLst>
              <a:ext uri="{FF2B5EF4-FFF2-40B4-BE49-F238E27FC236}">
                <a16:creationId xmlns:a16="http://schemas.microsoft.com/office/drawing/2014/main" id="{E34E7646-80D0-476B-B515-EB6224AC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E61D69-64CB-4015-A04F-765F390D9068}"/>
              </a:ext>
            </a:extLst>
          </p:cNvPr>
          <p:cNvSpPr txBox="1">
            <a:spLocks/>
          </p:cNvSpPr>
          <p:nvPr/>
        </p:nvSpPr>
        <p:spPr>
          <a:xfrm>
            <a:off x="609600" y="838200"/>
            <a:ext cx="8229600" cy="439248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âm Nhạc, Bong Bóng, Hàng, Tim Hình nền Vector để tải xuống miễn phí">
            <a:extLst>
              <a:ext uri="{FF2B5EF4-FFF2-40B4-BE49-F238E27FC236}">
                <a16:creationId xmlns:a16="http://schemas.microsoft.com/office/drawing/2014/main" id="{19E60554-3656-45F7-BC7C-379DC67C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-342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772BE3-A89B-48F8-A6CC-1F1E4CDF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A2EE5A5-3FBB-414F-8CF4-6073059285B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257800"/>
            <a:ext cx="5286375" cy="1295400"/>
            <a:chOff x="1104" y="3360"/>
            <a:chExt cx="3330" cy="456"/>
          </a:xfrm>
        </p:grpSpPr>
        <p:pic>
          <p:nvPicPr>
            <p:cNvPr id="8" name="Picture 5" descr="715333mjcar13uxg">
              <a:extLst>
                <a:ext uri="{FF2B5EF4-FFF2-40B4-BE49-F238E27FC236}">
                  <a16:creationId xmlns:a16="http://schemas.microsoft.com/office/drawing/2014/main" id="{1C344984-5A5E-4DFA-A5C0-98FEB0A7D6C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715333mjcar13uxg">
              <a:extLst>
                <a:ext uri="{FF2B5EF4-FFF2-40B4-BE49-F238E27FC236}">
                  <a16:creationId xmlns:a16="http://schemas.microsoft.com/office/drawing/2014/main" id="{88B3A5C9-18D7-4136-B074-C8CA19826C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715333mjcar13uxg">
              <a:extLst>
                <a:ext uri="{FF2B5EF4-FFF2-40B4-BE49-F238E27FC236}">
                  <a16:creationId xmlns:a16="http://schemas.microsoft.com/office/drawing/2014/main" id="{91A09A45-0043-4665-94C2-D811C8837B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 descr="th_avatar58953_30">
            <a:extLst>
              <a:ext uri="{FF2B5EF4-FFF2-40B4-BE49-F238E27FC236}">
                <a16:creationId xmlns:a16="http://schemas.microsoft.com/office/drawing/2014/main" id="{E7DCBD1F-2179-40B2-A989-A8CE5CCA9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5257800"/>
            <a:ext cx="121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th_avatar58953_30">
            <a:extLst>
              <a:ext uri="{FF2B5EF4-FFF2-40B4-BE49-F238E27FC236}">
                <a16:creationId xmlns:a16="http://schemas.microsoft.com/office/drawing/2014/main" id="{FA2D76AE-C812-411C-8592-2AE95728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257800"/>
            <a:ext cx="1409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1594CE16-E30F-4512-B945-F2710BD04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6812"/>
            <a:ext cx="7924800" cy="21336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5EA297-B144-4459-B3F8-5E4FFA469EC6}"/>
              </a:ext>
            </a:extLst>
          </p:cNvPr>
          <p:cNvSpPr txBox="1"/>
          <p:nvPr/>
        </p:nvSpPr>
        <p:spPr>
          <a:xfrm>
            <a:off x="3200400" y="2607100"/>
            <a:ext cx="4175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ể rối chuyện chiếc ô của thỏ trắng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EB688BDD-74C9-47D3-B9B1-5983AE2D1CD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PowerPoint bãi cỏ vui chơi">
            <a:extLst>
              <a:ext uri="{FF2B5EF4-FFF2-40B4-BE49-F238E27FC236}">
                <a16:creationId xmlns:a16="http://schemas.microsoft.com/office/drawing/2014/main" id="{E34E7646-80D0-476B-B515-EB6224AC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E61D69-64CB-4015-A04F-765F390D9068}"/>
              </a:ext>
            </a:extLst>
          </p:cNvPr>
          <p:cNvSpPr txBox="1">
            <a:spLocks/>
          </p:cNvSpPr>
          <p:nvPr/>
        </p:nvSpPr>
        <p:spPr>
          <a:xfrm>
            <a:off x="609600" y="838200"/>
            <a:ext cx="8229600" cy="439248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S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0048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hình nền trắng đẹp cho phép bạn tải về máy hoàn toàn miễn phí">
            <a:extLst>
              <a:ext uri="{FF2B5EF4-FFF2-40B4-BE49-F238E27FC236}">
                <a16:creationId xmlns:a16="http://schemas.microsoft.com/office/drawing/2014/main" id="{412D168E-31F2-4B4F-B8C1-F863CCF5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172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EE748DA6-E126-4DCC-A39C-A0808897A5A7}"/>
              </a:ext>
            </a:extLst>
          </p:cNvPr>
          <p:cNvSpPr txBox="1"/>
          <p:nvPr/>
        </p:nvSpPr>
        <p:spPr>
          <a:xfrm>
            <a:off x="2209800" y="914400"/>
            <a:ext cx="4495141" cy="584775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I. MỤC ĐÍCH – YÊU CẦU</a:t>
            </a:r>
            <a:endParaRPr lang="zh-CN" alt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6" name="组合 20">
            <a:extLst>
              <a:ext uri="{FF2B5EF4-FFF2-40B4-BE49-F238E27FC236}">
                <a16:creationId xmlns:a16="http://schemas.microsoft.com/office/drawing/2014/main" id="{56D02234-9597-48DB-85B6-C0B1057C14C1}"/>
              </a:ext>
            </a:extLst>
          </p:cNvPr>
          <p:cNvGrpSpPr/>
          <p:nvPr/>
        </p:nvGrpSpPr>
        <p:grpSpPr>
          <a:xfrm>
            <a:off x="380597" y="2287357"/>
            <a:ext cx="1295400" cy="1341438"/>
            <a:chOff x="1392127" y="2444785"/>
            <a:chExt cx="1295400" cy="1341438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22ED4BAA-F3FC-4C71-95F5-6B3638B05917}"/>
                </a:ext>
              </a:extLst>
            </p:cNvPr>
            <p:cNvSpPr>
              <a:spLocks noEditPoints="1"/>
            </p:cNvSpPr>
            <p:nvPr/>
          </p:nvSpPr>
          <p:spPr bwMode="auto">
            <a:xfrm rot="169628">
              <a:off x="1392127" y="2444785"/>
              <a:ext cx="1295400" cy="1341438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9DA2A03E-D2B8-44B0-BC57-55C0FCBA517D}"/>
                </a:ext>
              </a:extLst>
            </p:cNvPr>
            <p:cNvSpPr/>
            <p:nvPr/>
          </p:nvSpPr>
          <p:spPr>
            <a:xfrm>
              <a:off x="1496996" y="2844843"/>
              <a:ext cx="108566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.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Kiến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thức</a:t>
              </a:r>
              <a:endPara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20">
            <a:extLst>
              <a:ext uri="{FF2B5EF4-FFF2-40B4-BE49-F238E27FC236}">
                <a16:creationId xmlns:a16="http://schemas.microsoft.com/office/drawing/2014/main" id="{0116649F-0F71-431D-BDB2-31339D7CA9A1}"/>
              </a:ext>
            </a:extLst>
          </p:cNvPr>
          <p:cNvGrpSpPr/>
          <p:nvPr/>
        </p:nvGrpSpPr>
        <p:grpSpPr>
          <a:xfrm>
            <a:off x="3228801" y="2242287"/>
            <a:ext cx="1295400" cy="1341438"/>
            <a:chOff x="1392127" y="2444785"/>
            <a:chExt cx="1295400" cy="1341438"/>
          </a:xfrm>
        </p:grpSpPr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72DC7E36-2ADA-45CA-B279-4C3D701EC07C}"/>
                </a:ext>
              </a:extLst>
            </p:cNvPr>
            <p:cNvSpPr>
              <a:spLocks noEditPoints="1"/>
            </p:cNvSpPr>
            <p:nvPr/>
          </p:nvSpPr>
          <p:spPr bwMode="auto">
            <a:xfrm rot="169628">
              <a:off x="1392127" y="2444785"/>
              <a:ext cx="1295400" cy="1341438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F0FD7EA6-C7F6-4C6B-B02B-C9E4B4BAE02A}"/>
                </a:ext>
              </a:extLst>
            </p:cNvPr>
            <p:cNvSpPr/>
            <p:nvPr/>
          </p:nvSpPr>
          <p:spPr>
            <a:xfrm>
              <a:off x="1496996" y="2844843"/>
              <a:ext cx="108566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2.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Kỹ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năng</a:t>
              </a:r>
              <a:endPara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grpSp>
        <p:nvGrpSpPr>
          <p:cNvPr id="12" name="组合 20">
            <a:extLst>
              <a:ext uri="{FF2B5EF4-FFF2-40B4-BE49-F238E27FC236}">
                <a16:creationId xmlns:a16="http://schemas.microsoft.com/office/drawing/2014/main" id="{1CEB8068-20EB-4D07-9157-40CCA4E63653}"/>
              </a:ext>
            </a:extLst>
          </p:cNvPr>
          <p:cNvGrpSpPr/>
          <p:nvPr/>
        </p:nvGrpSpPr>
        <p:grpSpPr>
          <a:xfrm>
            <a:off x="6772758" y="2184975"/>
            <a:ext cx="1295400" cy="1341438"/>
            <a:chOff x="1392127" y="2444785"/>
            <a:chExt cx="1295400" cy="1341438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3DE26509-B4E5-431B-B7C5-AF78199D00DB}"/>
                </a:ext>
              </a:extLst>
            </p:cNvPr>
            <p:cNvSpPr>
              <a:spLocks noEditPoints="1"/>
            </p:cNvSpPr>
            <p:nvPr/>
          </p:nvSpPr>
          <p:spPr bwMode="auto">
            <a:xfrm rot="169628">
              <a:off x="1392127" y="2444785"/>
              <a:ext cx="1295400" cy="1341438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021EE5F-B112-49FC-81BC-51C31A304D92}"/>
                </a:ext>
              </a:extLst>
            </p:cNvPr>
            <p:cNvSpPr/>
            <p:nvPr/>
          </p:nvSpPr>
          <p:spPr>
            <a:xfrm>
              <a:off x="1496996" y="2844843"/>
              <a:ext cx="108566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3.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Thái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độ</a:t>
              </a:r>
              <a:endPara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4652DDE-5D99-4F6D-AF5A-25C8C27104B9}"/>
              </a:ext>
            </a:extLst>
          </p:cNvPr>
          <p:cNvSpPr txBox="1"/>
          <p:nvPr/>
        </p:nvSpPr>
        <p:spPr>
          <a:xfrm flipH="1">
            <a:off x="315881" y="3590139"/>
            <a:ext cx="1969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C3934-5735-4527-B452-5E8684BC16E8}"/>
              </a:ext>
            </a:extLst>
          </p:cNvPr>
          <p:cNvSpPr txBox="1"/>
          <p:nvPr/>
        </p:nvSpPr>
        <p:spPr>
          <a:xfrm>
            <a:off x="3212186" y="3614856"/>
            <a:ext cx="196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3DA68E-0C51-4060-BD35-3126B177ED4B}"/>
              </a:ext>
            </a:extLst>
          </p:cNvPr>
          <p:cNvSpPr txBox="1"/>
          <p:nvPr/>
        </p:nvSpPr>
        <p:spPr>
          <a:xfrm>
            <a:off x="6324600" y="3476356"/>
            <a:ext cx="2097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3" descr="flower006">
            <a:extLst>
              <a:ext uri="{FF2B5EF4-FFF2-40B4-BE49-F238E27FC236}">
                <a16:creationId xmlns:a16="http://schemas.microsoft.com/office/drawing/2014/main" id="{7803331C-CA1E-45C9-97EA-EB1E0B6F5A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7999789" y="-191593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3" descr="flower006">
            <a:extLst>
              <a:ext uri="{FF2B5EF4-FFF2-40B4-BE49-F238E27FC236}">
                <a16:creationId xmlns:a16="http://schemas.microsoft.com/office/drawing/2014/main" id="{3263F20B-681C-4251-A380-3006B90496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8555">
            <a:off x="246057" y="-74428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rc 43">
            <a:extLst>
              <a:ext uri="{FF2B5EF4-FFF2-40B4-BE49-F238E27FC236}">
                <a16:creationId xmlns:a16="http://schemas.microsoft.com/office/drawing/2014/main" id="{0BB0AF89-879E-4A12-B647-899081F85D18}"/>
              </a:ext>
            </a:extLst>
          </p:cNvPr>
          <p:cNvSpPr/>
          <p:nvPr/>
        </p:nvSpPr>
        <p:spPr>
          <a:xfrm>
            <a:off x="3892260" y="1488818"/>
            <a:ext cx="3651540" cy="993301"/>
          </a:xfrm>
          <a:prstGeom prst="arc">
            <a:avLst>
              <a:gd name="adj1" fmla="val 10280428"/>
              <a:gd name="adj2" fmla="val 39037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FA085DA4-FA9E-4443-891D-E758D75B75B5}"/>
              </a:ext>
            </a:extLst>
          </p:cNvPr>
          <p:cNvSpPr/>
          <p:nvPr/>
        </p:nvSpPr>
        <p:spPr>
          <a:xfrm>
            <a:off x="790513" y="1446977"/>
            <a:ext cx="3628819" cy="1000530"/>
          </a:xfrm>
          <a:prstGeom prst="arc">
            <a:avLst>
              <a:gd name="adj1" fmla="val 10153891"/>
              <a:gd name="adj2" fmla="val 787193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0"/>
            <a:ext cx="6858000" cy="144780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8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khung nền trẻ em | Thư viện stock vector đẹp miễn phí">
            <a:extLst>
              <a:ext uri="{FF2B5EF4-FFF2-40B4-BE49-F238E27FC236}">
                <a16:creationId xmlns:a16="http://schemas.microsoft.com/office/drawing/2014/main" id="{072F4C6D-3AAC-4CBC-A851-C9F638F5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0800" y="1752600"/>
            <a:ext cx="390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28956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khung nền trẻ em | Thư viện stock vector đẹp miễn phí">
            <a:extLst>
              <a:ext uri="{FF2B5EF4-FFF2-40B4-BE49-F238E27FC236}">
                <a16:creationId xmlns:a16="http://schemas.microsoft.com/office/drawing/2014/main" id="{072F4C6D-3AAC-4CBC-A851-C9F638F5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4DD5E-93C3-4062-8144-BD2823B59FEE}"/>
              </a:ext>
            </a:extLst>
          </p:cNvPr>
          <p:cNvSpPr txBox="1"/>
          <p:nvPr/>
        </p:nvSpPr>
        <p:spPr>
          <a:xfrm>
            <a:off x="2438400" y="2819400"/>
            <a:ext cx="510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Bài hát </a:t>
            </a:r>
            <a:r>
              <a:rPr lang="en-US" sz="2400" b="1" dirty="0">
                <a:latin typeface="+mj-lt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219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HOẠT ĐỘNG 1 :</a:t>
            </a:r>
          </a:p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Ổn định - trò chuyện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19049" dir="2700000" algn="tl" rotWithShape="0">
                  <a:schemeClr val="tx1">
                    <a:alpha val="39998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4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âm Nhạc, Bong Bóng, Hàng, Tim Hình nền Vector để tải xuống miễn phí">
            <a:extLst>
              <a:ext uri="{FF2B5EF4-FFF2-40B4-BE49-F238E27FC236}">
                <a16:creationId xmlns:a16="http://schemas.microsoft.com/office/drawing/2014/main" id="{19E60554-3656-45F7-BC7C-379DC67C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-342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772BE3-A89B-48F8-A6CC-1F1E4CDF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A2EE5A5-3FBB-414F-8CF4-6073059285B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257800"/>
            <a:ext cx="5286375" cy="1295400"/>
            <a:chOff x="1104" y="3360"/>
            <a:chExt cx="3330" cy="456"/>
          </a:xfrm>
        </p:grpSpPr>
        <p:pic>
          <p:nvPicPr>
            <p:cNvPr id="8" name="Picture 5" descr="715333mjcar13uxg">
              <a:extLst>
                <a:ext uri="{FF2B5EF4-FFF2-40B4-BE49-F238E27FC236}">
                  <a16:creationId xmlns:a16="http://schemas.microsoft.com/office/drawing/2014/main" id="{1C344984-5A5E-4DFA-A5C0-98FEB0A7D6C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715333mjcar13uxg">
              <a:extLst>
                <a:ext uri="{FF2B5EF4-FFF2-40B4-BE49-F238E27FC236}">
                  <a16:creationId xmlns:a16="http://schemas.microsoft.com/office/drawing/2014/main" id="{88B3A5C9-18D7-4136-B074-C8CA19826C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715333mjcar13uxg">
              <a:extLst>
                <a:ext uri="{FF2B5EF4-FFF2-40B4-BE49-F238E27FC236}">
                  <a16:creationId xmlns:a16="http://schemas.microsoft.com/office/drawing/2014/main" id="{91A09A45-0043-4665-94C2-D811C8837B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11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 descr="th_avatar58953_30">
            <a:extLst>
              <a:ext uri="{FF2B5EF4-FFF2-40B4-BE49-F238E27FC236}">
                <a16:creationId xmlns:a16="http://schemas.microsoft.com/office/drawing/2014/main" id="{E7DCBD1F-2179-40B2-A989-A8CE5CCA9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5257800"/>
            <a:ext cx="121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th_avatar58953_30">
            <a:extLst>
              <a:ext uri="{FF2B5EF4-FFF2-40B4-BE49-F238E27FC236}">
                <a16:creationId xmlns:a16="http://schemas.microsoft.com/office/drawing/2014/main" id="{FA2D76AE-C812-411C-8592-2AE95728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257800"/>
            <a:ext cx="1409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1594CE16-E30F-4512-B945-F2710BD04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6812"/>
            <a:ext cx="7924800" cy="21336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5EA297-B144-4459-B3F8-5E4FFA469EC6}"/>
              </a:ext>
            </a:extLst>
          </p:cNvPr>
          <p:cNvSpPr txBox="1"/>
          <p:nvPr/>
        </p:nvSpPr>
        <p:spPr>
          <a:xfrm>
            <a:off x="3200400" y="2607100"/>
            <a:ext cx="3579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237" y="762000"/>
            <a:ext cx="7772400" cy="914400"/>
          </a:xfrm>
        </p:spPr>
        <p:txBody>
          <a:bodyPr>
            <a:noAutofit/>
          </a:bodyPr>
          <a:lstStyle/>
          <a:p>
            <a:r>
              <a:rPr lang="vi-VN" sz="4000" b="1" dirty="0"/>
              <a:t>Bài hát nhắc đến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b="1" dirty="0"/>
              <a:t>?</a:t>
            </a:r>
            <a:br>
              <a:rPr lang="vi-VN" sz="4000" b="1" dirty="0"/>
            </a:b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257615"/>
            <a:ext cx="366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op 2 cách vẽ con thỏ đơn giản dễ thương cực hay cho các bé">
            <a:extLst>
              <a:ext uri="{FF2B5EF4-FFF2-40B4-BE49-F238E27FC236}">
                <a16:creationId xmlns:a16="http://schemas.microsoft.com/office/drawing/2014/main" id="{2C7BAFFA-5FFD-4C95-B435-63076C1C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883064" cy="25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7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  <p:extLst>
    <p:ext uri="{E180D4A7-C9FB-4DFB-919C-405C955672EB}">
      <p14:showEvtLst xmlns:p14="http://schemas.microsoft.com/office/powerpoint/2010/main">
        <p14:playEvt time="262" objId="10"/>
        <p14:stopEvt time="31733" objId="1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inh Doanh Xây Dựng Mặt đất Quần áo, áo, Màu Trắng, Quần áo Hình nền Vector  để tải xuống miễn phí">
            <a:extLst>
              <a:ext uri="{FF2B5EF4-FFF2-40B4-BE49-F238E27FC236}">
                <a16:creationId xmlns:a16="http://schemas.microsoft.com/office/drawing/2014/main" id="{4F4D99D7-3242-4795-A431-844EC20C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BCC203-EC55-4FE1-9910-44A7C7C2B170}"/>
              </a:ext>
            </a:extLst>
          </p:cNvPr>
          <p:cNvSpPr txBox="1"/>
          <p:nvPr/>
        </p:nvSpPr>
        <p:spPr>
          <a:xfrm>
            <a:off x="1143000" y="228600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549A5-F591-4D62-A3B7-614EB8778011}"/>
              </a:ext>
            </a:extLst>
          </p:cNvPr>
          <p:cNvSpPr/>
          <p:nvPr/>
        </p:nvSpPr>
        <p:spPr>
          <a:xfrm>
            <a:off x="138573" y="2293122"/>
            <a:ext cx="8866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27C4380-EF5D-4F9A-BE30-DD5957C7B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2" b="90214" l="7250" r="48000">
                        <a14:foregroundMark x1="15687" y1="13701" x2="15687" y2="13701"/>
                        <a14:foregroundMark x1="7250" y1="43772" x2="7250" y2="43772"/>
                        <a14:foregroundMark x1="7250" y1="43772" x2="7250" y2="43772"/>
                        <a14:backgroundMark x1="5438" y1="7918" x2="5438" y2="7918"/>
                        <a14:backgroundMark x1="6750" y1="43594" x2="6750" y2="43594"/>
                        <a14:backgroundMark x1="6750" y1="43594" x2="6750" y2="43594"/>
                        <a14:backgroundMark x1="11938" y1="12900" x2="11938" y2="12900"/>
                        <a14:backgroundMark x1="8750" y1="12900" x2="8750" y2="12900"/>
                        <a14:backgroundMark x1="8750" y1="12900" x2="8750" y2="12900"/>
                        <a14:backgroundMark x1="8375" y1="15747" x2="8375" y2="15747"/>
                        <a14:backgroundMark x1="7563" y1="13434" x2="7563" y2="13434"/>
                        <a14:backgroundMark x1="7563" y1="11388" x2="7563" y2="11388"/>
                        <a14:backgroundMark x1="7875" y1="10320" x2="7875" y2="10320"/>
                        <a14:backgroundMark x1="10188" y1="12278" x2="10188" y2="12278"/>
                        <a14:backgroundMark x1="8000" y1="12633" x2="8000" y2="12633"/>
                        <a14:backgroundMark x1="8375" y1="11032" x2="8375" y2="11032"/>
                        <a14:backgroundMark x1="8750" y1="17972" x2="8750" y2="17972"/>
                        <a14:backgroundMark x1="8500" y1="17082" x2="8500" y2="17082"/>
                        <a14:backgroundMark x1="8375" y1="14502" x2="8375" y2="14502"/>
                        <a14:backgroundMark x1="8438" y1="9609" x2="8438" y2="9609"/>
                        <a14:backgroundMark x1="9000" y1="9075" x2="9000" y2="9075"/>
                        <a14:backgroundMark x1="9313" y1="8630" x2="9313" y2="8630"/>
                        <a14:backgroundMark x1="9813" y1="8808" x2="9813" y2="8808"/>
                        <a14:backgroundMark x1="10313" y1="7918" x2="10313" y2="7918"/>
                        <a14:backgroundMark x1="11125" y1="7918" x2="11125" y2="7918"/>
                        <a14:backgroundMark x1="11438" y1="8096" x2="11438" y2="8096"/>
                        <a14:backgroundMark x1="20563" y1="12900" x2="20563" y2="12900"/>
                        <a14:backgroundMark x1="19875" y1="13256" x2="19875" y2="13256"/>
                        <a14:backgroundMark x1="19063" y1="13968" x2="19063" y2="13968"/>
                        <a14:backgroundMark x1="18250" y1="14502" x2="18250" y2="14502"/>
                        <a14:backgroundMark x1="17188" y1="16281" x2="17188" y2="16281"/>
                        <a14:backgroundMark x1="17563" y1="15036" x2="17563" y2="15036"/>
                        <a14:backgroundMark x1="16250" y1="16815" x2="16250" y2="16815"/>
                        <a14:backgroundMark x1="15438" y1="17972" x2="15438" y2="17972"/>
                        <a14:backgroundMark x1="14750" y1="19395" x2="14750" y2="19395"/>
                        <a14:backgroundMark x1="14313" y1="19395" x2="14313" y2="19395"/>
                        <a14:backgroundMark x1="13250" y1="19929" x2="13250" y2="19929"/>
                        <a14:backgroundMark x1="13563" y1="18861" x2="13563" y2="18861"/>
                        <a14:backgroundMark x1="12750" y1="19929" x2="12750" y2="19929"/>
                        <a14:backgroundMark x1="11875" y1="19395" x2="11875" y2="1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5051" r="50430" b="-306"/>
          <a:stretch/>
        </p:blipFill>
        <p:spPr bwMode="auto">
          <a:xfrm>
            <a:off x="1524000" y="2442865"/>
            <a:ext cx="539723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6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inh Doanh Xây Dựng Mặt đất Quần áo, áo, Màu Trắng, Quần áo Hình nền Vector  để tải xuống miễn phí">
            <a:extLst>
              <a:ext uri="{FF2B5EF4-FFF2-40B4-BE49-F238E27FC236}">
                <a16:creationId xmlns:a16="http://schemas.microsoft.com/office/drawing/2014/main" id="{4F4D99D7-3242-4795-A431-844EC20C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BCC203-EC55-4FE1-9910-44A7C7C2B170}"/>
              </a:ext>
            </a:extLst>
          </p:cNvPr>
          <p:cNvSpPr txBox="1"/>
          <p:nvPr/>
        </p:nvSpPr>
        <p:spPr>
          <a:xfrm>
            <a:off x="1219200" y="228600"/>
            <a:ext cx="7162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549A5-F591-4D62-A3B7-614EB8778011}"/>
              </a:ext>
            </a:extLst>
          </p:cNvPr>
          <p:cNvSpPr/>
          <p:nvPr/>
        </p:nvSpPr>
        <p:spPr>
          <a:xfrm>
            <a:off x="138573" y="2293122"/>
            <a:ext cx="8866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27C4380-EF5D-4F9A-BE30-DD5957C7B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2" b="90214" l="7250" r="48000">
                        <a14:foregroundMark x1="15687" y1="13701" x2="15687" y2="13701"/>
                        <a14:foregroundMark x1="7250" y1="43772" x2="7250" y2="43772"/>
                        <a14:foregroundMark x1="7250" y1="43772" x2="7250" y2="43772"/>
                        <a14:backgroundMark x1="5438" y1="7918" x2="5438" y2="7918"/>
                        <a14:backgroundMark x1="6750" y1="43594" x2="6750" y2="43594"/>
                        <a14:backgroundMark x1="6750" y1="43594" x2="6750" y2="43594"/>
                        <a14:backgroundMark x1="11938" y1="12900" x2="11938" y2="12900"/>
                        <a14:backgroundMark x1="8750" y1="12900" x2="8750" y2="12900"/>
                        <a14:backgroundMark x1="8750" y1="12900" x2="8750" y2="12900"/>
                        <a14:backgroundMark x1="8375" y1="15747" x2="8375" y2="15747"/>
                        <a14:backgroundMark x1="7563" y1="13434" x2="7563" y2="13434"/>
                        <a14:backgroundMark x1="7563" y1="11388" x2="7563" y2="11388"/>
                        <a14:backgroundMark x1="7875" y1="10320" x2="7875" y2="10320"/>
                        <a14:backgroundMark x1="10188" y1="12278" x2="10188" y2="12278"/>
                        <a14:backgroundMark x1="8000" y1="12633" x2="8000" y2="12633"/>
                        <a14:backgroundMark x1="8375" y1="11032" x2="8375" y2="11032"/>
                        <a14:backgroundMark x1="8750" y1="17972" x2="8750" y2="17972"/>
                        <a14:backgroundMark x1="8500" y1="17082" x2="8500" y2="17082"/>
                        <a14:backgroundMark x1="8375" y1="14502" x2="8375" y2="14502"/>
                        <a14:backgroundMark x1="8438" y1="9609" x2="8438" y2="9609"/>
                        <a14:backgroundMark x1="9000" y1="9075" x2="9000" y2="9075"/>
                        <a14:backgroundMark x1="9313" y1="8630" x2="9313" y2="8630"/>
                        <a14:backgroundMark x1="9813" y1="8808" x2="9813" y2="8808"/>
                        <a14:backgroundMark x1="10313" y1="7918" x2="10313" y2="7918"/>
                        <a14:backgroundMark x1="11125" y1="7918" x2="11125" y2="7918"/>
                        <a14:backgroundMark x1="11438" y1="8096" x2="11438" y2="8096"/>
                        <a14:backgroundMark x1="20563" y1="12900" x2="20563" y2="12900"/>
                        <a14:backgroundMark x1="19875" y1="13256" x2="19875" y2="13256"/>
                        <a14:backgroundMark x1="19063" y1="13968" x2="19063" y2="13968"/>
                        <a14:backgroundMark x1="18250" y1="14502" x2="18250" y2="14502"/>
                        <a14:backgroundMark x1="17188" y1="16281" x2="17188" y2="16281"/>
                        <a14:backgroundMark x1="17563" y1="15036" x2="17563" y2="15036"/>
                        <a14:backgroundMark x1="16250" y1="16815" x2="16250" y2="16815"/>
                        <a14:backgroundMark x1="15438" y1="17972" x2="15438" y2="17972"/>
                        <a14:backgroundMark x1="14750" y1="19395" x2="14750" y2="19395"/>
                        <a14:backgroundMark x1="14313" y1="19395" x2="14313" y2="19395"/>
                        <a14:backgroundMark x1="13250" y1="19929" x2="13250" y2="19929"/>
                        <a14:backgroundMark x1="13563" y1="18861" x2="13563" y2="18861"/>
                        <a14:backgroundMark x1="12750" y1="19929" x2="12750" y2="19929"/>
                        <a14:backgroundMark x1="11875" y1="19395" x2="11875" y2="1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5051" r="50430" b="-306"/>
          <a:stretch/>
        </p:blipFill>
        <p:spPr bwMode="auto">
          <a:xfrm>
            <a:off x="1524000" y="2442865"/>
            <a:ext cx="539723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2BFE13-5D86-490D-8A3D-01B8392D23B8}"/>
              </a:ext>
            </a:extLst>
          </p:cNvPr>
          <p:cNvSpPr/>
          <p:nvPr/>
        </p:nvSpPr>
        <p:spPr>
          <a:xfrm>
            <a:off x="2743200" y="56669"/>
            <a:ext cx="333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endParaRPr lang="en-GB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18730"/>
            <a:ext cx="6715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9A189-65D2-45F4-A0DC-A9A573D5F25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4649" r="90509">
                        <a14:foregroundMark x1="90509" y1="54862" x2="90509" y2="5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86739">
            <a:off x="655601" y="3450729"/>
            <a:ext cx="859170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075F76E-D60E-43A3-B87D-A7473417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826" b="86239" l="16988" r="33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990601"/>
            <a:ext cx="7319865" cy="564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F12B5AC-EF0D-4D66-8F97-4EFDA0FAB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82" b="90214" l="7250" r="48000">
                        <a14:foregroundMark x1="15687" y1="13701" x2="15687" y2="13701"/>
                        <a14:foregroundMark x1="7250" y1="43772" x2="7250" y2="43772"/>
                        <a14:foregroundMark x1="7250" y1="43772" x2="7250" y2="43772"/>
                        <a14:backgroundMark x1="5438" y1="7918" x2="5438" y2="7918"/>
                        <a14:backgroundMark x1="6750" y1="43594" x2="6750" y2="43594"/>
                        <a14:backgroundMark x1="6750" y1="43594" x2="6750" y2="43594"/>
                        <a14:backgroundMark x1="11938" y1="12900" x2="11938" y2="12900"/>
                        <a14:backgroundMark x1="8750" y1="12900" x2="8750" y2="12900"/>
                        <a14:backgroundMark x1="8750" y1="12900" x2="8750" y2="12900"/>
                        <a14:backgroundMark x1="8375" y1="15747" x2="8375" y2="15747"/>
                        <a14:backgroundMark x1="7563" y1="13434" x2="7563" y2="13434"/>
                        <a14:backgroundMark x1="7563" y1="11388" x2="7563" y2="11388"/>
                        <a14:backgroundMark x1="7875" y1="10320" x2="7875" y2="10320"/>
                        <a14:backgroundMark x1="10188" y1="12278" x2="10188" y2="12278"/>
                        <a14:backgroundMark x1="8000" y1="12633" x2="8000" y2="12633"/>
                        <a14:backgroundMark x1="8375" y1="11032" x2="8375" y2="11032"/>
                        <a14:backgroundMark x1="8750" y1="17972" x2="8750" y2="17972"/>
                        <a14:backgroundMark x1="8500" y1="17082" x2="8500" y2="17082"/>
                        <a14:backgroundMark x1="8375" y1="14502" x2="8375" y2="14502"/>
                        <a14:backgroundMark x1="8438" y1="9609" x2="8438" y2="9609"/>
                        <a14:backgroundMark x1="9000" y1="9075" x2="9000" y2="9075"/>
                        <a14:backgroundMark x1="9313" y1="8630" x2="9313" y2="8630"/>
                        <a14:backgroundMark x1="9813" y1="8808" x2="9813" y2="8808"/>
                        <a14:backgroundMark x1="10313" y1="7918" x2="10313" y2="7918"/>
                        <a14:backgroundMark x1="11125" y1="7918" x2="11125" y2="7918"/>
                        <a14:backgroundMark x1="11438" y1="8096" x2="11438" y2="8096"/>
                        <a14:backgroundMark x1="20563" y1="12900" x2="20563" y2="12900"/>
                        <a14:backgroundMark x1="19875" y1="13256" x2="19875" y2="13256"/>
                        <a14:backgroundMark x1="19063" y1="13968" x2="19063" y2="13968"/>
                        <a14:backgroundMark x1="18250" y1="14502" x2="18250" y2="14502"/>
                        <a14:backgroundMark x1="17188" y1="16281" x2="17188" y2="16281"/>
                        <a14:backgroundMark x1="17563" y1="15036" x2="17563" y2="15036"/>
                        <a14:backgroundMark x1="16250" y1="16815" x2="16250" y2="16815"/>
                        <a14:backgroundMark x1="15438" y1="17972" x2="15438" y2="17972"/>
                        <a14:backgroundMark x1="14750" y1="19395" x2="14750" y2="19395"/>
                        <a14:backgroundMark x1="14313" y1="19395" x2="14313" y2="19395"/>
                        <a14:backgroundMark x1="13250" y1="19929" x2="13250" y2="19929"/>
                        <a14:backgroundMark x1="13563" y1="18861" x2="13563" y2="18861"/>
                        <a14:backgroundMark x1="12750" y1="19929" x2="12750" y2="19929"/>
                        <a14:backgroundMark x1="11875" y1="19395" x2="11875" y2="1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5051" r="50430" b="-306"/>
          <a:stretch/>
        </p:blipFill>
        <p:spPr bwMode="auto">
          <a:xfrm>
            <a:off x="96588" y="2043239"/>
            <a:ext cx="423384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267" objId="5"/>
        <p14:stopEvt time="7854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6A3DE41-1197-4709-AD85-9D53ACFDE0C5}"/>
  <p:tag name="ISPRING_RESOURCE_FOLDER" val="C:\Users\Admin\Desktop\Bài giảng Thơ Cầu vồng (chuẩn)\"/>
  <p:tag name="ISPRING_PRESENTATION_PATH" val="C:\Users\Admin\Desktop\Bài giảng Thơ Cầu vồng (chuẩn).pptx"/>
  <p:tag name="ISPRING_PROJECT_VERSION" val="9.3"/>
  <p:tag name="ISPRING_PROJECT_FOLDER_UPDATED" val="1"/>
  <p:tag name="ISPRING_SCREEN_RECS_UPDATED" val="C:\Users\Admin\Desktop\Bài giảng Thơ Cầu vồng (chuẩn)\"/>
  <p:tag name="FLASHSPRING_ZOOM_TAG" val="50"/>
  <p:tag name="ISPRING_LMS_API_VERSION" val="SCORM 2004 (2nd edition)"/>
  <p:tag name="ISPRING_ULTRA_SCORM_COURSE_ID" val="C2CC20FD-80F7-4BC7-BD48-A75E37CC057B"/>
  <p:tag name="ISPRING_CMI5_LAUNCH_METHOD" val="any window"/>
  <p:tag name="ISPRINGCLOUDFOLDERID" val="1"/>
  <p:tag name="ISPRINGONLINEFOLDERID" val="1"/>
  <p:tag name="ISPRING_OUTPUT_FOLDER" val="[[&quot;\u0019J\uFFFD\uFFFD{61964A3B-817B-4AE0-AB47-05701DA52A4A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80.000000"/>
  <p:tag name="ISPRING_CURRENT_PLAYER_ID" val="universal"/>
  <p:tag name="ISPRING_FIRST_PUBLISH" val="1"/>
  <p:tag name="ISPRING_DEFAULT_PRESENTE_ID" val="None"/>
  <p:tag name="FLASHSPRING_PRESENTATION_REFERENCES" val=""/>
  <p:tag name="ISPRING_WEBLINKS_TARGET" val="_blank"/>
  <p:tag name="ISPRING_WEBLINKS_TARGETMJT" val="_self"/>
  <p:tag name="ISPRING_PRESENTATION_COURSE_TITLE" val="Bài giảng Thơ Cầu vồng (chuẩn)1111111111111"/>
  <p:tag name="ISPRING_PRESENTER_PHOTO_0" val="png|iVBORw0KGgoAAAANSUhEUgAAAUoAAAFACAYAAADasjVjAAAAAXNSR0IArs4c6QAAAARnQU1BAACx&#10;jwv8YQUAAAAJcEhZcwAADsMAAA7DAcdvqGQAAP+lSURBVHhenP1VeCXJnuWJ5sudmdszPT1dXbe6&#10;6pzMkxgZzMzMHKEAhZgVYmZmhhAzMzMzK5iS4XBVdXdV35fp13XX39xdUkRm9XzffVifmfve2trb&#10;3e3na5mZu3/wt7/djL/7aCv+4eOd+O1ne/DhF3vxyfpD+M3n+/DRhsP4aONR/HYDtek4Pt56Bp/s&#10;vIjf7bjA8jK+2HMd6/bcxIZD97DlmBm2n7TErrM22HvRHvuvOuPgDTeWbth+zhHbzzth+0VnbDnn&#10;QDli0xkHbDhlhw0svzxtjy9O2OGTo1b4/Jg1Pj9qi48PWuN3B6zxyUF7fHrQER/vs4OJax7c49tg&#10;GVAGc/9SluWwCqygKmETVg+LgGqur4JDeCN8k7rhl9SDwNQ+BKb1IZgKTR9AWDrL1B6EpHQhJLkd&#10;kRndiM3uRXxOP8sBRGf1KiU8GkQCl2MfDSCxaAzRuYP8nE44R1TDOqgE5r6FsPQuxQOPIlj4lMEl&#10;qhk+yT1wjGyCRXAVzIIq8SC4BmYhtTANqsFd/2rcC6ynGmAawveEt+FBdDsexHfAPKETlkldsOJ3&#10;tk0ZgB2/p116P2xT+2GT0gd7WZfUB+f0YTilDa3oYeYInDIG4MT3OvNvRA/Th+DC9c5Zw3DJGYNr&#10;3gRccsdV6Zo3joc5E3DPn4VHwQK8Cxbhxbpn3gw8crkud07V/UsWEVT+GCEVTxBa+QzBZU8RVPpE&#10;Kbj0McIrniKm5iWiq58iquoJy+eIrX2GGFVfRmTlEtevljHVS4itWUYcX0usfYKkmmdI5vvTm14i&#10;p+MrFPf8iOqRP6Jx6h/RPPVf0Dbz31n+N9QM/xnlfT+huPt75LV/jdz2r5DZ8op6ieS6J/ysx0iq&#10;pxqeIY6fF1v7lP/nCUt+j5olTVWLiK5cRAwVVTanFF0+j5gyrivn96LiKpYRS8VU8P3lfD8VVbGI&#10;SCqifEEpvGwBYfyb0FKWJUsIK11CcPECAnX5F8/Dr2gOfix9WfoUzsG7cIbi9mXpwdKjYI7beAZu&#10;2VNwV2I9axqumVNwyZiEY/okHFY0Bfu0cdiljsI2bRQ2qSOwSRuBbcYYbNLHf1XWIn6ODf/eJm2C&#10;x8+7skub5HE1Cfv0aThmzuNh9hM8fPQYrjmP4ZHzFD65L+Gd/wqeBZq8C1/Dq+Alj5Hn8GXpm/8C&#10;3nnP+b35d5lP+H0f8/st8bstwzxlGfcSl3A7fh63YmdwI3oGVyOmcCV8EhdCx3AueASng0ZxKnBE&#10;6WTAKI75DeOo7zAOe43goOcw9lP7PEaw23UQu12GsUvkOoodLkPY6tyPLU6U4wA2OfZjg0Pfitbb&#10;9+JLO1Ef1Y8vbPvwuU3vij6z7sGnVt34xLILH1t0qvITM9ap3z3ofEcfmXbiw/uUaQd+a9qODx90&#10;KH1w17cSd6h7/rW4F1CHu34NuOlVhxtetbjiWYvLnnW45FGLc27VOOtKudVQtazX4bx7Ay64N+Kc&#10;B0vPRk1eTbji30a145JfO857t+GEWwNO8H3H+P7j1EmPJpzxasFJzyYc92hUOsH6Mbd6vibLTTjk&#10;2ojDrk1UM464tuAoyzO+nbgU3Et140pwJ66FdOF6SDfuRA3iQdwozKkHsSMwixmGudIQbBLHCZIZ&#10;HohzPCjn4ZHFgziPB3nJMzaAF4iv+xrprT8is/1nZHX8Htmdf0AG65ltPyFDV3b3H5HR8TNi6t8i&#10;vOoF/IsW4VvIxlGwTHA8Q1bvX5HQ8iMCWH/IA9+RB7hT+gQcMsZ5QPKgz+BByoPYVh3A2kFszQPX&#10;hu+zTh2jRmCtGsOwkh2BaEsQ2uiSZfuMEThmjFJa6ZQ5xs8ehQOB6JRFYIoUIMeocThnU48IxkcT&#10;qyIkZZ1LDhspgehJMHrkThGOU2wMbNRsyN4Fs2zsbPwEQVDZMktCs2SBknIRIVwfSriEE6QRBGlk&#10;5VMFSqUqAlTB8rGSQFIDJUFU8xjxhFgiYZZY8xRJdU+RUv8MaU0vkE3w5XW8QXHvt6jo/z0qB/6I&#10;EsKzuOd7FHV9h8KubwnJrwnVr5Hd9gZZra+R0fyKf/sSKQ3PkdL4gsB8jgR+tvyPuGpKB3McIR1f&#10;RSAKLCsWNEiyjK3kd5LvRjiqunxnATvhGGXAcY3CyuYpgaRoEWHFhCa3UyiXQ2T7EJABVKCURYQm&#10;t6VvwQx8uD1l23qx9JATFEHp/mhagdLt0QxcswlK6iGPEydCbhWUBBqPD/u0Me7/MQVLOwVJHicG&#10;HPm6HEuGrHX9GiTtBby6HDKmebwsKEi65CzBjaD0zH0G79wXbBsUoWhIAOmnQ9KHkPTm+zxy5Dh/&#10;wu+4zM9e4vG7DAtKQGmSsEBQzq6A8nLYhAbKIIIycJSAHKZGcMJ/hKAcwRGfYRzyGsYBjyEdlEPY&#10;4zZEWIoElCME5aAC5WbHPqr/HVAKJA1QrrPtJSSpNYA0IGnIAKUGxjWgNGvHRwLF+4QjJZB8B5T7&#10;XQew9+EA9vOL7XMbVl9uo20XNth0Y71tD9ax/Ny6U+kzmy6KdZZfyOvy5dTrHfjMql2V6/i3X3Ld&#10;l3zPersebOSP+5JaR33hwPeL7LuxwbEH66l1jnyvUzc2PuzBZpdebHHpw1ZqC+vbXPuw3X0A2936&#10;scO9n2Uvyx7s9urHbu9+7PHuw17vXhz2H8LpkBGckx1CnQ4c5tlrGGdDR3ApagI3E+ZhkrhAzfOM&#10;N8udOY27ibO4nziD+6w/SJqBefIMLFJmYZkyp2SeMgOzlGmW0zBLmIBZ4iTfNwHL1GnYZi7AOe8J&#10;XAufw6XgGRxyl2GWOgVTHpBmqZP8m0lYpU3Dgge7OcFoxgPXnOC0oMx54JsRjmZ0ClKaq3KE5TAP&#10;tlF+/ijLEWoYlukjsKSLsFaNQxoKG04moZs5TkDSHRCI9gSjIQelCThms9GJHk3SNUzChaWLlGyc&#10;D7PpMLnsRlh65E6zgUxSE/DKm6SboAqm4VNEWIo7oisKoBMK5rIoSMqSWYQQGKF0XWHly4SluMpn&#10;SjHVLwhKukvCKobgURKHRzDGEWIJdH2JVDIBKYBLJ+wyWt8gp/0VCjrfEozfoaT7BwLzRxT2/YAC&#10;glKUR1A+IiQf0VGKstve0lUSlpR8hsBWoCtKUo71MWG8qgQCM16gqQNTlVwWpysSx6mcJxVVtUD4&#10;z/N3zdM5ryqMTjScsAwv4WsEYyQlZTgl8AwhIIOL57id5ridCEuC0V9EOAosvZVzJyiVeycsc6a5&#10;HwhIgSTlnDXFEyD3nS4HOdEShiJ77neBpZQCTFsC0lZOvALFVJY6DKWuIEkp96jLgKPIMXOWmiMo&#10;6SgfLdNNEpQ8fj1zn8CLEPTJe0YwPoc/j21NL6lX8CVAfQlKeY/boyf8vgRlxhP+zyVYUQYo78Qv&#10;4GbMLK5HTa86ypBxnCUkTweOKSd5kpA8Tkge8xtdBaUn+eMxiL3uIsKSrnIXAbnj4SC2EZKGoxRI&#10;bjRAqUNyPevrWH5uSxatcZJrAalc5BpH+TtzusYHhKNZhy6BYht+c7/1HUhqZTs+2EQCb+I/2WRP&#10;OrP+ubV8YLvSp5byobSj5h34nQU/zIoiDH9n1YmPWX6ixPex/JyA/MxWg+jnNj34gpBcJz/AiYQn&#10;CL9wIEAFig4ELMsNzgQlJa996UwwP+wiLLuxicDcQm1jfbsL5Uq5dWMnAbnLo1dpD0G513uI6sc+&#10;gvKgXy+OBvTjeOAQTgYN4XjAAE5QJwMHcCpoAOfDR3AlahzXYgjN+CncTpjCncRpgnIWD5JnCTbC&#10;MZVKmyPg5mGVPg+bzEXYZT+GQw4PhrQFnjVn+doMgTULB4LyYe5jOPEgs+VBZ0FImqUIBCdhsUaW&#10;UvIAtiAQReY8yM0JPjNCUGSuAEkwcp15GsHI1y0JUlUSklZ0jpZ0kDYsxU3Y0UWK7BUg2XgIRpFA&#10;0pEO0pAT3aOzOEiBIt/nynJVhCRB6Z4jgNTkRUfpo9wPIUn5Eo5+lEBSFCiNnyAQBRMUAklROJ1l&#10;BCETKZChi4thFI9jrFbxd43iCK94OsgEKonAFKCl0gUK6DJb6RSp/PZv6R5/RAkdpACzuPcHFPX8&#10;QDf5PXI7v6XbF0B+TTdJtQgoX/LvXyBdV6o4Syq5XnOrAswEAaVeGhJg/kICTv6GGEqVAs5Kuk8C&#10;MooONKp8DhEEZQTrkaUigpJOO0IcJpdDSuaUgqkgwlJAGciTjIBSTjYCSp/8OUKGsBQRmO4SwR+J&#10;q5xS+8SFJzgnngQNKWDqoHTgskhAqUSI2lGroFyVgHIFkJQByFVQzitIOmcv6G5ygVri96GrzH9G&#10;90tnSVD6EJC+RXSTAkk6SonfIvfcp3STy/yOjN0Zy4TkItvPAk3EAu4RkiZx8wTlnALllXBxlFME&#10;5QRBSQMTNM7YPU5QjuGE3xiOszzqO4rDbMsHvSV6CyzZrgnLPW6D2PmQ5ojaRkCKtjoPYKPTAE3W&#10;u47yS7JGTNsXwh0CUiRO0oCjAcjfkWMaKA0H2aYk9d+ZtVJtjNytdJRtK7D8jV7/YItAkiTeoNSj&#10;nOAX4h4txSWyFBqbyz/S/uHv5J8QmGtBKeWndJqfKlh2sU4w8nOVi6Rr/MK+k8SnwxRIGqB04v/S&#10;JfUN4ioJToGkpm5scyEw3XroIvuw02OA6icoB7DbUwBJefXhgA9B6duLQwF9OEowHg8cVDrG+omg&#10;QZwIHsSpsGFciBzF5ZgxXIsdJywnYBI/ibt0kgYoLQhCSwXDOTq4OQJwEQ48c4psMha5fpbrNdlm&#10;zBJOC+o9NhnzhBrdqDhIcZNpU0pmCpKsyzpxminjKy7yAUulFCqZkEzRQGpJWRGUVuIiRQqSIxok&#10;KXtdmnN8VxogJW6vRm0XUfYYG+IaEZICTHfGcAVKAtOb8duH7tKXwPTNn6ajmKGLmNFBSVfJhh9E&#10;QIqCCYZQiaPSf6ckDoxQIWyiVcx+rKJvPJUgJeEUV0cYEV6Jdc9VRE5upJskKLObXyOn5Wvktnyj&#10;YJnX+R3yRd0/Uj8gn9DM6fxGQVL0iE4yp4UOtPktHrW+QnrrS6QRkhktuqtsEAALMOla5f/VEo51&#10;hCOVQGALNOP5/TRALnEdxVLqAkspxW3GEZZxhGUsf18sf18Mf68AU2J7FF1lNAEppcAzvHSWEXyG&#10;jlJEWAooJYLz5BJA+RfOEzR0lCIC0ku6PMRVCizpKt3lpCX7hAlBukx+AUtxl0oEppLEaA2UhpTD&#10;XJGAku8RSEqE/wUoZwlJAaU4SkLy0aKSK92lG02BgNBToFjwAp6UxG/v/Jf8zs/5nZ/zveImH/Nz&#10;HvN/0UkqSM7BlGntfvyiDspZ5SYvMXZfJCQ1R7kGlAFrQTm24ir301HuF0dJSO527cdOFybJh0yV&#10;Tn0EJZMmXeUmMkUc5FpQfkF2rSMspVQmjfpcIrcBSsJRAGlIgKnBcRWWHz1oXal/aKo7S+UuW/Gb&#10;ey34YKsdsz+d5EZCcqMemdcpUNIpEogCy0/pJj+hPiY8hcafcL24SA2UXG/Dkm7yUztCklJu0l6T&#10;OEiBpOYktbi9nlBc70Rw6tpIUIo2E5QKjrq2uzJqM27vJCgFkLsIyt2s7/HsxT6fPuz36cdBlof9&#10;BnCEjvIYwXiSkBQdp7MUSIpOhgzjDGF5KWoU12MncIuQFFDeobM0pbM0IywFlBok51dkl7VECSQJ&#10;UkZwid1KdJbiLgWaUq46SLpHvS5wXKtVUK7qQcoITJPpLglMzXVqjtKKjlIDJWMWY7ZEbYle0s+p&#10;uYp/C5QCSMZtXdIXqblIcZXjPMhZ53opPQhIcZJKhKNPHkGZPwE/1lVkpFYgyYYfQjCEEAwhZQQD&#10;gSH9dgJKGfCIqpQIq0dtXQqUBKeAUvoOkxm/U8TpNTxFat0rZDW8JeReI6vtJbKape+RwOx8RVi+&#10;QF4HSyqfkTyn4w0eddFNdnzD97AkILMJS1EWY3dm03OldIIyVUCpK4XOUg34EJJKAk0qXvVdEoq1&#10;lA7KRIIzkesloitICjApcZexPAnEiPib35UMDM0yfs8gvHgWYUUCzDmlID1+B3G9ANOf21Fcuje3&#10;rRe3s6dIxW9tX4jEUTpzXzkTmE7SX5kpUXzyXWcpkOT+l+NAAGnP10W/gCWPJXsei6qfU4/djpkz&#10;Sk5ZAso5Hh8CynmeSDVIukp/JROUlAqYOjTdc54R5M8I8idwyxY3yZSVvszPXWbKoptMnmcbmsX9&#10;hDncTVjA7dh5zU1GTOJi2DghOYbzwWMr0fuU6qfUovdRX+mjHMFhryEcYPve704RknsISQHlLkJS&#10;uUpnQpLc2OJIU+cg7pGcooNUsVu6/8gbFbt1fcZULAZPQCn6WMCou8mVug5LA46rdTpKwvG391sI&#10;yOaV8oMtdn3YTG0iKKVfUiD5hQBSgVIcJaGoANlOUNI9Wok0UIo+oyR2f05ASvkFf4QGSbpKrtMg&#10;2bmi9Y6M2QJIx06WFGP3JgJStFl3kWsBqUGSG85Tc5J7PPuwl9FbQdJ3EId8+xUoxU0qUBKQhk4F&#10;D+O0QDJ0BOfCdVBK/KarvB2nucr7Oigldq+FpI0oY0FJnKZl6oyCpEXK1KroGC3pGLV4Pc7PGCck&#10;x+kotX7IX4JSYve7oBRJ3VzBUgel6pMUNzmmRjkFlPYiBUmpjyoZgDQg+Q4oCUk1aMPGKO5RNUhp&#10;mHSPWuzWIUl500GKi/QrmGKjniYc6SapQDZ0FbmlD44uyoDlO6Ck84qqZlSVEWbCJYbAEVDK4Ig4&#10;Ny3ySv/kY0biJ4zE0kf5hM7vKUG5hPyWKdS0TqK1fQw9nb3o727BQG8Lenqa0dXdgY7OIdR3jKOs&#10;fQm5zXSPrW+QSqimt75FVuMbZNKZpv8KKAWSSQYkDVAKDGvlO8nouzjKRcJxkRBfQrLAUlylgJKK&#10;53qtvkB3qUncpRJ/ewy3hQHKCEbuCAJSAVPBks5b79MNpMSZ+/HEI4M7AkvZ9jKI9j4opavEacVV&#10;asBccZU6LO0NYOrO0XCVa6GplpWrpAhKRwVKTQYoXRi5lQhKTctKD2kO1tYFjM50j86Zy0oOaQv8&#10;3CVG/EVYEJJmSVpf/534aUJyhm5yGteiGLnDx3GJOh8yqka8zwTKII6mE/7DasT7iM+QFrvZtg+w&#10;jStQUntc+7DbpQ87nMkBahWU5BRBuUFASSDKGIhoHdklYybSbSjSkjCNm5g6C/KK+thcYCjxWovY&#10;q45y1UkKFFX0Vi6yGf9wt0mtE32w1b4fAkvlKKn1/AIKluIq1T8TV6k5SwGkSOrGAM/njNxqgEdg&#10;KaCUvxfZMW5TX9p30Cp30CYTiiKCciNBucGxg2UnAdmlALmZgNyiIMmoLYM2bgJJI2rrkJS+Scbt&#10;fd6M3L4DOOQ/qCApEkiKTuiO8mTgEM6EjKgBnbNho7gQMYor0WO4IY6SMhylgPKBMZCjx28FSgVJ&#10;KeeVo9RAqQHSPJlKkZitQdBwgwI7geTKgI3AkZL3PEhm5Nah+GvSQCn9k2P8/9rgzVpQGv1Umri8&#10;BpK/BkqB5CooV7UCSgOSdDfSeLXIvQpKgaQmLUoGST+cDsowQiOcwDBAacRuFb2VFhUwxZUlEkKa&#10;e3umpgWl1M4jp34E9Y2dGGirxFx7LpYr4jGb5IPxEAcMhVjjSa4Pft8ah++b4rCQHYzeWH8MFWZh&#10;oKkO1U1dKGiZQVbLY6Q0M8YTnmmUAUpxkiuOkkBOohQo+T3e1SK1gKTqBYKSsOR3FSUqQC4oSGql&#10;QHJ+DSw1NxlNSIqiGL0j6RojCMSwomlqBqGsh3BdMOP4O7DkNhbnLttdXKXaHzoopZ/yYfYYISYz&#10;FrTobcDyfWiK09RGxQlFgaYs04EqUHJZQGmMnDtmTPFvCUhDaxylAcqHMgKuoLgq58xFXUtwyljm&#10;5yzx8xYVKO0ISavUBbaDOdV1dTdxisZjEjeiJwjJCVwJH8PF0FE6SrpJgvJsEM2KjB8EMOURkifY&#10;bo/R5BzxodHxEkiyPVP7aYr2sd0LKHe50Cg9FFCSCU6EJbXVQcZSurFR1wYaMdGXwh2CcpVXWvmx&#10;RZsC5FpQfvSgBR+z/OQB1zFi/47xWolw/IgR21j+rYBSd5Q6KPsISn4BXQJKid+fi2tUUBRH2c5S&#10;G7T5TAGULnINKL/gF11HymsOkn+vR+4vZQDHXlykpg1K4iAFlhokDVAKJLcYkGS5000gyTMLAbmb&#10;Z5s9LPd6D6jBm/0EpbhJGe0+wo0uOqbH7RU3uQaU5wWU4QQlHaUBSnGUd3RHuTLqTRhapAgQtRi+&#10;VrJe4GghSiYcUwSQEwQbI7eAkqAzY4x+QMmgjbjHB8nSB8l6CqH5K6A0+ipXQSmOkrGbkLTVQali&#10;t+4mVyFpgNKQBkqtf1JASYfCRuiqw9GQuBhDErcFkJqmCEkCco2bXIElASmwlEGcFVCu9FEuKUVW&#10;CCRlzqQewyslfkuEJWwIyTiCSWJ4dvUIqmsrMVafjmeVEXia4Yxxn9voMTuG7qsH0Hv5ODqunkD3&#10;zVOYsb2GCetL6LhyGLXn9qD6/kEslbhitiUMPU1ZqGpqoqMcpjNdQLq404bnlLjJJ0hmvDeit7hK&#10;5SD5HZLoJlchuUhwUwSlEoFo1BN1JVTNK8VXzVECy3mCcu4XsIxUjpLOsniarnJGwTJEYMnlIMIz&#10;0Ni2lL8MmslJ6j1HqQZ0CEjVvyyglH26BpYyKq7VNVAKANXIOOv2AkcFTDk+ZAqQBkp5jwFK56wZ&#10;JQHlCiylnzJbILmwBowCTgOWAkkNkPbKSS4w1s9TTFkphCTdpCnbjknCJJ3kOK5FjhGSo3STIwTl&#10;MC4QlueZ6s7STSpQsp2eZJs97iegHMARtudDND6HmBL3u/cSkpp2s/2/C0oNllsMUJIzK6Ake74k&#10;g9bRSX5BB/m5gFK6Cs3JKwLyU5afEJKf0kV+Qvco+lhEMAooPyYUDUBKaehDASTL34irlOi9zYG2&#10;lvZ1MyV9lDKgI30A6whLzUlSCpSrcHwHlNQX0q8pgJWYTanoTYuswVLrj/ySDnK9Y7vuJDtWIGmA&#10;UsHyYRejd7cC5S6eWXZ7cKN59KzEbXGS+7x7GLt7cdBHc5IaKOkoWZ7gDjmhj3yfCpYpQzJFaBjn&#10;pH9SHGXUGK5xhxrR+67eR/kgSVzlFEEmTlFA+S4sZURc+ijNk8dhRUDapk3zYJwhrHjQZc8SVLOE&#10;mUz0ZfwW8OnAVGBUEmBqy2tlyvWm8rqAkpLRbxnttk4d1hylAFNgqfonx9goNECulWP2KCE5pgPS&#10;kDQ4mS+pNcK1kPQkFL3YcJWbFIdDFynyfS92rwVlABVcqvdPEpYy8VqNeBOQovByGfleQGT1PEsN&#10;lHEEjRoYUa5yGkU1jehpSMVStRcGfa6gw+QQOs/uReeJ/eg8fxg954+i48IRTFlfw+Cd02jjutbT&#10;h6h9aL56EItJ9njT4oMnTbZ40miD2WZ/dDdmo6SuHWl1s4QiHWbdU6TXLWtOUqYJMW5L36Pqf6RW&#10;lyVur0rBkSAUrYBTl6xLqBRQzhKUs4SkaE4H5cy7zrJkmjFcXOUUXeUUQTnFCD6JoMIpBCrNEJR0&#10;7vkCS21qlvsaULoSgi66nGUUXNyl0WeZJY5Qg+Uv4rjqktG7aAhG5TDXgFKit5PeR+kskKQeZs0R&#10;hPNwzpgjDEXz1IKqO2dKucDjjdIhaSeAJBxtpJuKUduM7UbajrQhaUs3mNausJ1dDh3CJZYXQ4Zw&#10;gZH7vHKTgzgdMIhTbKen/IYUJI/69Csd9upVoDzAti6Q3Ctt37UbO8mBnQ8JSOduBcptCpTdq6Ak&#10;IDcQkJuktGVytenQkjBB+TkB+bkwi47yU/NWTTooPzZtWSlFK46S+vBus9I7wNTXvQtKvZ9SXKVI&#10;4vevgVED6Co8BZQKlnrcXqecpUjvl1SDNuImCUlKSgOQK46S2krJlKCd3FgGJHe5dxGUPdgrAzjK&#10;TfbigEwJ8uGZSPon/UV9BOUAjnNnnJDRbpkWpIPyNHeYAqXuKNWoN3WLkvh9T+1wQjKJ0KQElOIe&#10;RVYEpgzWWBKSVozdtnSP9nrH+MoB90hijACTZ+1srmfdnge3JQFonkwI6lJgVLBcA0zps5T3ybxJ&#10;cZQ6KK0ISpmE/qugzGQpEkgaoGQpDUsciSFXgtJVb4TvwDKPsZuwlOgtDVXNnaTWglIAuQJKKqhU&#10;RrsJShnhZSmTr9dOxo4gSCIJFM1RLlMyH5HRm64ztWIQ1VWFmKz1wpNaU7xqsMNo0E2UHdyKjiNH&#10;0XzqGJrOHUPbpSNouLkbb5MeYNLrPFpuHEDX5aNoOLELQzbn8K/DqfjLQhp+nojAN60P8arWEs+a&#10;HTHSFIPqxkak1U8hoV76Jp8jRSa00z0mGU5SRGgnczmFDlcDpETueaUkAj6peu4XSiQck+gmEwnI&#10;BCqucpqa4e8iLMtnCEtKYMntEl0yo4GScBRQhhGMoYUTCKGCuSygDJBtLO5dSXOWHupkpg22uXI/&#10;ujEtuLB04T52ptSFBdzvTgSjkkBTIJnGY8AAJevarAjdVSpHKe/X3utEWDpL7BZg6nKWgR05ljOk&#10;5Ek/bVYXgZrOY1hpjp+tAzJlFtZMXZaUQPK+tB3GbROV0MZxg21LAyUhKW5yDSjPSrpj2zytQMn2&#10;6duH49RRGYj16iEo2abZ3ve79WCfqzjKbqqLoKRpIjt2OHUTlGSEgJJ82UgwbiBvBJQKmOIqrdsJ&#10;yg41vmKAUgNki15q+uRBs14SlPebKQOWLOkcP7rXpIlO0tCHdxt1UNIBbmEE30ytwFLAJxAUMOqA&#10;XCstjq8C9F1Qijr0/kltAEeit0ByM4GpREBuUdIAuVXcJLVDNpBbNwGpabdnN/Z4dGEvgbmf9f3c&#10;sCKB5SE/bmhC8ghheVyBUoPkSTWowzOYDORwh53lWe4Cd96liGFck37KGE234sZxh7HhbiIjuDEC&#10;zjhhxjhhQZdpTYdpnTqprqhxWOnnmVEHnYuCpTZRWJvILXPhpK5NIHYkLOXKCbOkISUNkL+UAiVl&#10;kTLE6D1IWA7COm2I/3eIoBwmKGV6kCZ7QtQhY1TJURqRgFIuY8wcxUO6CZEMCriquZOa3HJW5Z47&#10;oUApsVsGFEQSu1ccJd2OwPIdZ0lQypQgba6gBkoDlobC6bAiCBSZTxlJUKpLF6nMim40VKdiusYe&#10;j6tv42mDPX4cTcOPrTFouHMUNQd3ofnEQdSd2Icx64t4lWmBb+ut8UOFLV6EPUAPo3jj0b1ou7Yf&#10;b3Ls8F2nN37sDcOfx9PxTV84ntdb4kmdBSYbg1HTUImk+nE1FUgAmaxAuNY5CiANSM4TphQBaSiZ&#10;3/99JRGOhhIqpgnLGaX4ChHBSVDGlk0jppTAJCSjS6YULMMVKCfpKieoSQSzHkRgBrEMKJhUsPSX&#10;bc594cF95E5QuknJ/eYmkMyS/anJmfvamRB0Jiw1sc6TpiNPqk5SKlBSurM03KYTl0UP6U4fEpgP&#10;CUVNPFYFlOlSJxQVLMV1aoB0YFoSWNpTdpQtzYI105Zl8iTMkyZoKCZUW7kng6FMZ7f1tnSdoLwq&#10;hkS1NYptbwWUhKToDFPfaYLyFA3OKT+2WcLysFc3QdmDgzRFB9wpid8E5V6BJXmwi4zYSVhu12G5&#10;mQZso4IlDZdNuypF6wlJ0Zc0cOvoKtfRTX5OQH5GUGpinXD8xLT5XRGQHxOQvyMQ1+qjO40r+u3t&#10;enywmc5RJKCUyecroCT8hNACSw2G0j8pYNTguFrX9IX0E+iAlFIgqYFS4rbmJjcxcm9x7tQBuSqB&#10;pAKlS6cOSgOYnXSVGij3uHdiL8v93LAHVkCp6WgAz1CE5PGA/hVQiqNUrjKYOyhkEOdk54UNKVd5&#10;XYelgNIkXiI4z466xF0qYBKeVskTdHI8cCT2qOjDg0uHpItcn0sYirRJ3NryQ7VOg6U4TLmCwiyZ&#10;oKRMpVRuUoek9GcKJOkeLeVKHMLRkrBUoJTLFwWUhKOd6D1QGrD8JSjl/2uuREDpwljuShmg1GBJ&#10;6VfjeLHunT8BH5kaxEZsSIPltOYopY+SZaiAUq7MITRXgan1Wcp8yqhKmVO5CJlvmF7Wi6aqNMzW&#10;WGCp/CbdnzO+GY7FDyNJ+HYgHrNpzqg4tRMth3ag7egB1J/ZiYXo6/hDlyt+rHNCh8VhNBzbhdaT&#10;fO3obkb1A/im2B7PGt3w7VAK/jKdj+8HwvC8zhxPa0wxWeeLitpSpNYOE5TiFJcIQOmH1OHIuiyv&#10;wnFOE11jSjWjO8vkqpmVuqyXMomATKKTTKygY5VSgXJaKa58WgclRUDGlE4hio5SXKUonJBUsCQg&#10;VyK4AiW3Mbe9T944PLlvDFepQMl9qjnK90E5pvavLCtI6qAUGL4fxQWehjS4MsrTYTqnE5IKnHSY&#10;rAsslauUKUQigtEhbYoxWyasT9NF0igIJAlHDZLjuJ84gXt0k3d1UN6SthTNNhU5ohylAqVyk0MK&#10;kueDaFTYJjVQDihQnhZQUsd9enVQduMgdYDGaD/b/l7XTuwhCwSUGiw7sdNRIjjFUsHyHVC2k1ci&#10;MocGbh31hXkLJaBs1kVHKaC836SJkPyYpXKVdJBrIWmAUyD5oUnDu6CUuZSbbKSfUrO06ynJ/etV&#10;9pfLE9sIR1KaX26ttHUCRxG/JCUDOBoo+eUJyo0OhKRju9JmJ63cRHAKNLc+7KCT7GTkFkiKOhQo&#10;NQkoubE8JX53YZ/IqxMHuXEPE5RHfDUdpbMUSBqgVCPfOixXQBk2iIvhQ7gcSVcZNUJYjuIWYWnC&#10;HX5fucpxAlM7EO4n8KBg3YYHjJpWIc5RSsLRmdFHHWxrHZxykxJ5uayi76qzlEhuJf2W4iwJRkOq&#10;z1JfJ7CUPkorltYEqI24SYLSNm2YB6wmgaQBSkc2GoGkBku59nuY30UaljQyA5SjhCTXyY0xFCjH&#10;GL/ZGBUw2TilkeaPEZKj8GXpmz9OQIomCEkBpaEpNXIr0120SdWsK80glLFTFFY+pyJ4FF1WOGGZ&#10;WN6HhopETFVZY7H0Bl42ueDHwQg8brLHdKU13g4m4x8XajDgZYmKfZvQfGwvak7twnLgLSxE3MTz&#10;WHOMW15G04ndaDm1D53HD6Hu4A6M+N7Fn6az8PVIMh43eOCb/lD8NBSNx4Txc4FljTdKaiuRXEvQ&#10;1TxGqkToWsZqWa5e0DWP1BrdNfL1ZMIvpYpSgJxZUcp7SiIoBZaJK5CcpCaoKcLSkACTsCQ0tRg+&#10;iTBKYCmuMpDbV3OUPCkpUPJkxf3iKZDUXaXEbwGl4Shln4oEkMayU/roKiQZuw33KHUVyXWtfW2t&#10;NHBOEbaTcCYYnSgFSILRTvrgUycIyUlCckKDJNuGOdvFA5oHU0ogqYGSZoPG4yYheZ1pbaWPMphu&#10;ku3vPNveuaABpbM0MmcEknSSp9heT7DdCiiPSltmuz7o0UlQsn2zze9x6dBBqWknE+gOptIdDnSW&#10;ZMtWsmYTOWPAcoNwihz6wqKVkpIcIiS/oJP8nFH7M9MmBUklglFkgFLK391vfAeUBiTfA2UXNhOO&#10;m2y6sdG6GxvoFhUo9Q5SrZP0XTh+wS/4fmk4SA2UUpey7R1QbqajFFBu1utbnDt0UHbooOzQQcmN&#10;Q+1SoNS0lxt0v7eIG5XlIe8eHPHpISR7cYzx+4RAcgWUuqvkDjodzJ3EHXY+dAAXCcvL4YO4EjHE&#10;qDCizoS36Srv0VXe0yFpKmLdnGdPmajrJCOFOiCVeJA95FladboTjgYsDalOeQVOkUTyadVvZCFA&#10;FBGOqjTqlLxmQUBaUQqU4ibXgNKApFF3oLvUIKmDUm6Gwbo0JsNNumSzTj2kFCgpaYwiD8LSQ2CZ&#10;OwrvvDE2WE0CS18C1F+5SnGYmssMpLuU0Vvpa5MBChnNDSUIQhk5w0SERAiBESqDHGUTKC/LxViV&#10;FWbLr+BpoxN+HIrBsxo7zJfcVs7y+9E4PO8Jwk8toei6dwr1B7ej9fRhDJicQ/PZXWi5uA99144x&#10;du9A7eGd6DhyEI0S061O408jGXjbH4PFWmt+pg2+7w3G98MRdJWWjPem6KsNQ1FVK9JkFFsAWTdN&#10;l6nBURxkKt2m1I3llOoZAnUaaTVSUnqp4EklV06xnFLlKiwZwRUwBZYiQrJ0kppSrlIcpgbLSQXL&#10;cMJTIngQQRnIbaq5ygn45o7Dm6D0EleZzf3DfejKfSl3fxKtwlL2rSyLNHdpgNJpDQwdeLIVCSAV&#10;NPW68bohZ8pwlQJLR+l7pxQkk8dgI4OWBKQV24Bl0hghKRonKLX2cY9G4q6kMYLythgOA5RsWwqU&#10;NCbng/oJyH66yT6qH2eY+s74s6SrPCnGhm33GNvxu6DsZOzuwF6yQEC5i3zYSU7soKnawVS63aET&#10;2+get1Cb7NqYgAWS4iTbGLlb6SQpgaW4SZafs/xM+iQfEJQKlgLJRkqcpOYslZu8J6AkGCkpZfmj&#10;Ow1KvzWpIyjrCErG5E2E4ibCcqM1RUgKoTcIrfnaeoGgAmQbPrXmP1bil7ARkd78sl+K9SXl1wsY&#10;qQ2EpKY2QlKkOcgVUFJbnHU9bCMo27GDsNzBcqdrO3ZxY4l2u/HMwo23x1MD5T6vLhzwISS5kQ9T&#10;R3zXgrIPJ7lD1uqU7Khg7rCQPg2UoQLKIVwlKMVV3ogewa3YMbXTBZRytnwgZ08eJLZyplX9kDMq&#10;TmuRmhIw8kCVfsD34SiXobnRUWoDKOIQZL1EcIkxdI1JA9QgwShwFEl9VVYpjNwCSzpKa0ZwG8pw&#10;lIbs04eUHOgildh45K5BCo5rALkCyix5jQ2Q8lgBpcQ9AeUIvASWORRLH8LTl6UvSz8CU4nwFBcU&#10;REhKfNQ0gRCWIYRAiACzhM5SXGXZJB4V1aK31AfTZdewUG2FrwYisNxog/nyG1iutMAP/WF41WaL&#10;xaor+KrJGo/jTFF5bAsqD21H1cmtaDXZh16nc5jwPY8Z/0voszmHyuMbUHrsU0xEXqE7fYg/ELRv&#10;WvzwssICT6vM8N1gJF73hGKx8h5mqy3RXpuMnKpBFb/TjMhNAKbUEJo14i51ULIukFyrNL5Hg6YG&#10;yBVVTiolEY4aLCcJSzrKsnHE83eL4gjLOIIylqCMJiSjqEgBJbdVmGwv6afk9lTOUoGSJyhuewGl&#10;J92/O/eRO092bgSjBko5AQ4rOWUMEZCs83UDlAYQlQg/VaYQjql6KVr7Hl0KmAJIgtGR7lFkT9mm&#10;jK9I3KTIitA0TxxVsDRNGGPa0tqKSeyIgqQGSqY0QvJSWD8hSYmTVIDsXdFp/x6lU2yvJ+gkDUge&#10;ISQPE5KHBJRs8/vIAHGUu8mDnU5tBCTZQG0nQ7aRKVsJyK22bUzArWSViMwhk9ZbNhOSzXSRTXSR&#10;TQRkI0HJ0oxgZP0TUykFmCzvNeBjAvETQlLKtfod4WjoI5N6pQ8FlJsIQsn4G+kaN1ixTkjKsoBy&#10;Pd3hBgEhv8zn/DKfWpHI1GeGuO4Lfun1Akop7Vp1OIqLFGmgFEiugnLVSWqgbMV2wnIH6ztY7nRp&#10;exeUHjzD6KDcK2cegvKwxG0VuTUdC+ghKHsJR4GlplNBPIOJ5Q/uIyj7cZ4SUF6iqzRAKa5S4reA&#10;8j5dpancJYiQtOYBJG5SG9lmhFaQ1KFIJ6lGJyUm6YBUNzeQ22bxfe4E5YpzU+v5nkfSYc6zM2Fo&#10;ntSvgPk+JC0JSQGlFd2lVcogQTmgIrgttQpJDZQKkFLqdSN6q0EAglHBUUDJxufKUiDpxnUycOAp&#10;krinRFC+J4HmL0FJF6QGIyRCCiQN0UkSlGEEQ3jpPOJLe9FYEo3Z0vuYLrqHr7pi8LzVD9Ml1zBF&#10;UL7q9MLrDk9C8xaeVV7Dk+ob+KrWBp1up9BgugvTEZdRF3IJVVGX8LrZUoH0q3JXNNsdQI/7Ybxm&#10;xF6uu0fQeuD7oTgsVltjic7yq+4o/GEmC88anLBccR0TtU6oZARPY9TOICQVHGvpEGumlGMUQKqo&#10;TRgmE4ICRQOUIg2U4igNN0lIEoqp4ioVLDVQJlZOEJAigaWUAswpBUvNWU4QlhOIKBpHWOG4FsFl&#10;e+aPUdy2cmKSkxT3k2f2iJKH2k/iLGWfUlxWoNSBqYGS0TtNpEFvBYLiKJOZNigNmJred5rae3mM&#10;E4gKqqzbyU01uGyjHOWYBkk6Sgs6SrOEETyIH8b9uBGmrxG2l1EdlGw/UcO4Ie0pTIxIHy6wvV1k&#10;ijuvg/IM2+UZts9Tfl046dtNSHYpSGqg7MIRAlKB0r0DB9nm9wsoKQHlLhoqzVEKJFsJSVEbHWUL&#10;Nls309xpsNwgoCSP1lk00U0SlITjZw8aWDao8lORaQNhqZf3DVD+GizfBaVAUoFSgZGOUbSBFtao&#10;q2WRcpR0jlbM+6T255ZSavUv+GXX2bSo19eT8Boo+eVXAKn1Rxr9kgYot0rfJMGoJJB0EUhyo4h4&#10;NhG9D0rpm9xPHSYoxUlqbpL23a8bx3mmElAasBRInpKdFMSzmYCSrvKCiLC8LKCkq7zGs6A4ypsx&#10;PCvGj/IsqfW/WIiblLOsjA5mSt+k0S+pw5KgdKM8xD0yWms3YNVFMHoSjJ58nxeBKddTyzw5ufmB&#10;wNSGALRI6tOUrANTwXHVSVqlDCiJo7Tma7Zcr4GSTpKSBiKd+Y5SJzgNxyESB6IGAXRYPsweJiQ1&#10;ubERisS5iKRvTJPUh+lqBlkOEZTDdDkaKCUeSoMWB6SN2moK0QcnghnDQylt/uAMcsqqMVJpj5ni&#10;q1iueYiv+yLwtjMALxtdMVfngld9IVioeoDH5TfxVEBZewOdGbcQa3sI0wU2+LbNG+73t+PW0b/H&#10;TJU9lhqdEWW3BxkuB/CCkHxRd5d/cxeLNffxhvH7TW80vukPwpsOf7zs9MW3A0GYo6tcqLqHjqoY&#10;5FSOIJ1wTKvVAamgKDBknaWA0oDhWjCquiEua6CkGLNTy/n3VBKBqIDJdaIEBUo6TMJRnGUsARld&#10;Mo6o4jG6yjGEF4/SVcq24/bME1COwZ/bWEDp84gnKe4rz+whHjvDBOUI3SX3Gfepq+xHxm7NTer1&#10;dIrgc0plKcCUUpaZWhx4LIkcedxo4vGiO0sDmL8muxQNkDZJI7BOGiUkR2FJF2mRqEHSlLpHUN6N&#10;HcadmCGYRA/RSQ7iZsSgguRVASWT24XgHsbuXgXKc/5sg2yjAsl3QdlJSHbQTXZqoBRIurVhv0sr&#10;Y3crQdmmpIGyS0VvAaUGyxaCshmbbUQEJrWJoBRYCiiVq9RhuSI6ShW56SQ/uVe/KkLRAOQnymXW&#10;K/3uTp3SRya1hGQNfnurGh9sYIwW+yqSuibWCUnJ/qv5n5AUK2tOWvMLfW7JL6VA2awAuZ4/QiBp&#10;aJOK29IfKXCkVdYlLlIAKXF7OwG5jQ5SICna5dqpJKAUSO7mBtzj0UZQ8kwjfZME5SGehQxYroKS&#10;OyBA08nAHqVT3FmnBZRKjN4E5gXuyEuyU1Uf5RpQ8gx5N16iNx1lwiiBJn05kzwwpQ9S62vUYjdB&#10;SWcorlJgaQBSXKNA0oPO0Yt1gaQnASmjmRostdclSv//A0pxlXIjXzuuc0ilm5QybZBxi3FsDShF&#10;Rv+WCxuaS9aQDkkNlO46JKUhaoDUQOn5SAOld94wfPNGtPidN0o3ycZcwEYtjZuN3JARwQWYEr9D&#10;S8aQUNyFutI4TJXepUzxutMfC5XWdI+meN7kRQeYjrc9kVgovYPnlbfxqv4uXrc+QHboaez58v+C&#10;g8kB+NmfwNnDn+PYjk/hcucgXMwOYvv6/wO+Nnv4eU542/gAL2vM8KTqPr4hhH+czMbjOkc84WfK&#10;//lmIBSP6SqXSq9jtMIRxVXlhOQYXeW8AmZqNUGn3CPF5RSjLnBU4uuG6B7f1SSS6SqTCceUSkKW&#10;pcRwFcXLJwjKcQVLDZQUY3eMwLJYg2UEQRnObSdzK4O4XQWWgXkTK7D0Jiy9uZ8UMJWr1CTAFFiq&#10;KC7JQZczT5Zr5cSTqSOPjVVAGiII6TDtBaIEopRG3ZA9ZUtQWhOSVonDsEwYhoXSCMwISAXKuGEF&#10;SZFJ9CAh2Y8b4VTEAGN3P65I7FaOkpAMElj24ByNy1kVtwWUnQRlF46vQLIdh9muD9MIHXJvJyhb&#10;14CyFbudRYSl3k+5ncZru8MqKNfCcoNVExlFkUlf6hFcg6S4Ss1dfmpKMN6vw8f3ald1l8sKjoaT&#10;XAWkAUnRb25WCSibFY2lFPuq1Sl+gfW61vFLfG7Bf6rEL8Av9LlVIx1l4wooVyHZgo3UJv6ozY6E&#10;I7VFAKkg2aY7SSn5wwnJbdwoOygtcgssabvpJve4tWMvN+A+bsj93KACSdFhbujDPhTPTkcIzHdA&#10;GbgGlsHdOE2d5RnurOy8kF4VDS6FcqeGc+dGarC8GSP9lCMwISzv0VmaxhNaydoZ2Dmd7oxglHlo&#10;LgSmit263Oga3RljPSRqZzFqsy7u0YtQ9GYpoJTRTE/CUrlKSoD3Lij7WRKMjN7WErcNcZ2mIUJ7&#10;LSgH1GMhNFAOEJQCS03ShyWSRuSSOcTvRzgSlO50KSK37EFVehCKHuJcWK6Vdy5FUProsPTLH12B&#10;ZIAMQqyBZZAOSnUFSskUneUYsotq0F/qjpmCm1igm3ze4Y3ZwuuYK7nM2H0Hb7vD8KzJFU8q7mLw&#10;EeN1/AXMVjkgwe0sDmz5HU4d2Y/rt01xy9wFt829cPuuNS5fuYJ9O9fD/NIWdObaoTDoJHUIT+pM&#10;KXt8NRDH0hnPSm+oKUjPW93xdVcgFkuuYr7sDpqqkpFVM4r0qmXGacKvZlyH5aTqi9QgybquVEZp&#10;o/6+5LUUkThLgSRdZBLBaSixYpzAFNFZlo4jjtsklo4yhmUUIRlZNEJQMn4XjDJ+jyKIJ6IggSVP&#10;Sn508d7cP5qGdFhyP8l+zBxU+1IGed4BpaQJJe53lTToInmcGI5y1VW+C0pDErkNaNpRNjzmfxWU&#10;BKTING4I92MZv6k70QME5QCuR/QrXQvvw5VQti+2Mc1RirrpKtn2GLtXo3eXcpQCyqMEpeEmD7Gt&#10;v+soDVCSC9R2hxalbfbNSlvtmgjKJkKyiW6yCRssG7HeEE3clxLByakvzCV61xGStYzfAkoNkL+7&#10;W7NaEpbiLt93kmulHKWCIyWlUd+4BpRfEoRf8Mt8IWA0xGUB5Tp+UdGXtny/DskN/CGbHChH2mLH&#10;VgJSxLMAtZU/WrSNtlqT1LkRdFAasFSQlA1HSB4gJA0dUqDkWYiwVI6SsDRAedy/A8cDOgjLTrrJ&#10;bpxaA8pz3IHnQ3pwMUxA2cf4rcFSQCmDOQLK23IAxA4xXgwwcohr4wHJiPMwfYwuknAkLN11SKr4&#10;TVB6EJCeBKWK2QJMBUpN3gSkUTf6LO0ElASkJaWBsk9JlkVWOiBt1oDSVlzl+6AkJDX1rwBTRW8V&#10;0wY1ULKBuWcOKCj+mtZCUvVN/gKUIwTlqAZINVqrxW8DmDLdRV19QscUVjSIwsJ8jJVYMEILsHww&#10;W2eHuYLLmCm6SJjZ4m2HLyYJzee1N5Husgv7t/wNrp/+EpdP7ICphQ1sHENhYh6Li2bxuGgejRvW&#10;4bjvGA1zGz/cvnYO546uw8Et/wled77E87r7dKu38bLdl5/rT0iaYKnyOharTPF9byjmK+9ivvQq&#10;eiqCkFfdTecofY4EXBVBR+gpKWBKvyPhSaUpSL4nukhROt8voFQiKFMJSemzFIepQElArgCTdQFl&#10;LOEYVzJKUI4iipAUUEYUjSGE2zUolyIoQ6RbQ0DJfeBDSIregSX3oYeAUu1PSvYvgSlwXAXl6nOU&#10;HHkCddJd5Sostei9FpIKlDQCBihFAspVWI6wDYwQlKMroHxA3Rdgsp3cY/QWUIqTvBrey7KX0VtA&#10;2aODsgvnAkVsfwFdOM32KaAUSAosjxmgJCQPs60fYltXoHRtwz5KYvducmMnmbHDqZmQFL0PykYF&#10;Sg2WjdhIMyfaQEB+ydQrkDRA+blZvSo/uV+j9PG9aop1BUsNhgYopW44SQGkSDnKjbSqGy3pAK00&#10;bRRYistUoKSN5T//gqSWclWyzC9EYIrkfRvs+Dn8EYYEkoa20DZvpbPcRle5jRtgO92kVnJDEJK7&#10;CMvdLpr2uPKMwo22210iNx0lN+p+r3YcoDRIaqAUSB6VjS6g5E447q/pFB3laZ7JzhCWmptcBaVI&#10;QCkx4YpEBrrKmzGMEuIo6SzvsH43ltASUKbRSappFCNwpbN0y5DpGwQe5UaX6cbSAKUaIMkao8Z5&#10;gK+RDOjoTlM5StVHKSPfVGKvDkpCUyI4SwVLid4GMFm3JRztGLOV/g1HqZwkY5oawFHxm5FbQJnF&#10;hvYeIN2zWIqyB/i9BwnKQX5PNs6cIfjQ2fhSfoSlP2EZIM6HLiiAzjKQCqKCKelnCymY0voqCc/o&#10;gl7UFcZisvgGphmDX7b5YLrkLmZLrmCy6DKdpAueNToyEl/By/pb6My+g2M7/x57d38OB3sHWNp7&#10;w8LCCTev36OrNIPJfUuYWdrCy9Mdjnbu8PZyhMODkziy5W9RmWCC77vt8KzOBE/4ud/1ReExwfis&#10;6hqWK+7gKzrKpw12mC2+jKEyFxRVVyOlZgLpjM/pjNfiDtPpJjNrZ1QcT6erfN89vi/j79Y6TgOc&#10;KXSSyeVjhKYGSw2UBGTRMGEpkvoooikBZShBGcxtG8L4LdsyQLo6pF/4Ebc/94dX1oAm7hNP7j93&#10;nvjcuX/d6SLduW9dCUkXQtGFUduVJ3IpDVCuBaYDjxNHHm9GBLcXeCpIaiZAZM+TsKy3Tx4mJKVv&#10;UneWrFuwDYirNE8Ygnm8PJNqkG5S092YAdyM6MP1sB62pR4FySuUFr3Z3mhWDFCeISg1N9lJUIqk&#10;j5LR24PtWSBJMAokD7BUcqFJoqvc5dSEnY5N2OGwqq12jStucjV+r8Jyg2UDY7cGSJEAUolu8nMC&#10;8jPC8VMR4fiJcpM1CpQf3iYwCcmP17hJA5IroNxEMBraTCe5iYDcKBKXSAkIfwlIlkoNWM8vvYFf&#10;WAGS5N9oT7qzvolnAJGAUiBpgFIgKZIR7h0EpGjXw2bsUZDUJG5SibAUV7mfwDzkwzOQRG7ZyCyP&#10;iIXnxj/GnXDMr5OQ5E6QnUKdofU3IPkLR6m7SQHlVepG9CBBOURQDqlOanGUcpBIH6WA0jVjdAWU&#10;bqzLXDf3TIHm2AooPQhJkQbLMRW9BZSe2VyvQKnNbbTSwWimQKm5STUKnkBx2SJZc5dWlOYo+wlI&#10;DZS2a0ApckzXQKmmjRhuUvqyuOxCSLr+iptU4FQSSPazMUqD1BqlNxuqH52OAUgFRgJRtBaSBijl&#10;ahOZGxhWOI2Ugk60lwRguugKFqpt8LzdG1NF1wiri5jgumftnlistcVC6W1MFN9DWeJtnD/2JWys&#10;nJAcFYlwL3M4m16EvdlFWJgcxflDm3Dx0HoE2Z1CtJc9shIjUZuTAPOre+BltQcNqbfRn3GV7tQB&#10;3xOUS9WWeEFQPqskKNv98LrFA3OFVzFWZonyqjxkMHanV04jg1DM0CGZWSvllCrT6S5FGgjflfHa&#10;CjT5GQZc3welQFJgmVA2Rjc5okAZQ0XTTYpU/C4YJiiH6ShZcjsH0Mn7yPYXR8l9sxaUsq/cuJ8F&#10;lh7cx24sHzJFPORxILB0pZuU0onHxq/BUjlM1h0IRA2O4h41QMqAoINEda634zobwlIDJYFJmScK&#10;IJmAFCiH6CT76SRFAzCJ0iB5NbSLkbsbV9i2VPQmKCVyr4BS3KRfByHZTkAy7VHHaHiOerYyclNu&#10;rThIY6SBUuuj3E8e7KX2ODdjl2MjdpEpOwWU5Mp2e81JajLidyMh2UB+NdBN1mOducBRc5Ga6ugm&#10;a1dAuSIFymoVv393RwOlBkkZ5TZAWYXf3KrEP9yoICjpHtXIkd4xugJKSpyiBkodkISlWrapZyQX&#10;SDYqbSDlN/JHaJCkbPnFSf/N8sMISw2UjNnKRWpOUomA3OHCDWI4SV0GKPcpULYTlG0roFyFJe27&#10;Lzc8IXmMO2Mldgd06m5Sk9TPSSQIFVD24rL0pzAySHlV+lii+nE7hrCkbvMguBM7AFPCUka9JWLL&#10;vDYXgtKFEVzO4G50mBosRzU4KhjK9I5RHuzjmghGQxK93fgeBx6w4iLNCMYHhKCZgiSXEwlOA5Rc&#10;p8S6JSWgFEe5MneSkoPfnuuM+K3FbjrKLIGl9F+xEbGhuVHulHKO0uhYumf1E+Rcpry5zjdXRrnF&#10;TUp9WAOkrmDCUCSAXAGlrKcTCuX6MJnywggeUTSD7KIm9JY8ZOy+jMV6Vyw3eWCK9fmSi5gquYVX&#10;Hd5YbnBAadhxnNnzH7B/x3/CpZvXcOFBIh66BqO/Lg1vp1rxeq4Lz6ca4GlzFnfPfYrW4kBYOwXj&#10;xN143LBIhJOLH47vXo99X/57eJl+hsUaa3zXG4LlWms8qbyMJxXX8LLZFW86vBQoZ0rvorIsFZl0&#10;lGl0lBk69DQJBNdKIvjYitKodEbyDIGliuZaRF/VKiSTykZ/USaUDBOUQwTkIKP3IKILhxFJSIbl&#10;DSE0bxAhLIO4/f15ovLhfvHK6KX6FCQ9ZT9xf8kJzT2jX8Vvd+5nDZR9GiwJR1e6SQOUWl+lgFGT&#10;I48RA5TqmFmBpSYNlBo07aRfPGmIkXtopTRPGFSyYN2MbvJeTB/uRPfhLiF5K7IH1xQgO3E5pBuX&#10;grtwieUqJDsUKCV2n1KQbMNx71ZKg+QRjxaCslnB8pBbC0VYkgEHCMgDTJh7nZuwh45ylwNBSYaI&#10;dpAp28RRkjeGtpBBos3W9QRlHZNxPdZb1OELM4JRwVKD5GemNfic+ux+NR1lFR0lyztVBGUVProj&#10;sKQIy4+oD00YuW8TkrcrCckK/MPNcqUPNhKA0iEqklEkA5QSvcU1fkFSf8EvsI6lOEmlNZAUCSQ3&#10;2DWwJCAd1kKS9pja6iiwFDiuxu3tPGNsc+ZZ4iE3BGH5DiiVCEmC8gBBeWANKI8qJ6m5SAGlOEmB&#10;5PugFDgasBRd4I69GMadKzEhXIDJMoJnxche3Irup6tknIjqJSz7GS0IqBSZWE5QKkjKoI44S4k7&#10;cmY3pAOTsVdGk70fiZvUJFNsFCgJThmxtEzs0UBJSAooH+iglBi+CsreFVBaEaDvR2971QB4wLM0&#10;+ijlud7ObEiaBvAwsx+udCfuIjY4A5SGlFvJ7FMuxo8N1SeXkGTsVk5S+s4IQ0OGg1xxkoRkSB5B&#10;yXoY3ZHMDZQbQGSVVKOv2AlTOdex1OiJ2VpXTORdwmzBBUyW3MeLNn8sVlmiKf4sLh/4O2z69D/i&#10;tpUvvriQiEOXvTHUXoXv59rxpK8c//R2DP5O13DnxN+jrzwAV+964R+OBOHTY/54YBOEG6cO4t7p&#10;z9Gewc+vNMOrzggs1rljoewOlstu42mjO153Byp3O0f3Wl6YSPc3rMCWXjWuoJjG8h0ovres1lW8&#10;C8pULqdUjBCEIyxH1XuUk9Ql0BRAGhJQxhCQomgBJhWRP4iw3AGEiAhKcZYBBKUf3b0394mA0sOQ&#10;2neUlNyv7nSWLgqSvXBO1WDpQnhKFHfmseAsJ0xJGDw2DFA6pPD4UHUBpSQRidqaDEjaE5J2MpjI&#10;49AqcVDJkpKUYxbPY5MylTbBtnGHMpH2wnYjoLwc3KFBkroQ1ImzCo4dSmf8NZ3yE1C20km2KGmQ&#10;bCIcmxQsBZQHXZsZuZsUKPeTC/uoveIo6SQFkrvJEAHldrrH90G5WURIbrasJSjrsMG8jq6ScBRA&#10;PiAcRabVhGTVu6AkJD9h+ZEOS+mzFHcp9Q9NKhUoRWtAScBRYl+VjSUsFShl6o8loSj9k8z96wjL&#10;L60o0ns9HeV6id2sbxRQEoxK/FGb+OMkgm8mGDVIah2x2534Y6mdBOVObpCd3BA7CcmdhKWURh/l&#10;XoneBOU+mS6gg/KgGsgxIrcAUtMxgvIkQXmSO0Z0ijpNWJ4J4g7TAXlOl/SdiC7RWV5iTLgUzjMh&#10;dTm8C9eienCTZ0sB5S05GGIINB4gElWceUA582B7yAPShXBcgaVeimSSsJp2o6K3OMvRlT5KGQ23&#10;54FqFt9D9yiOsk8T6w8IRHGU5okS97V+SmOwx4p1AaUND3hblnaEq9Y/qTlJ+1RtIEdFb9VA2CjY&#10;gJzS2YgULAeofrpZHZaUzJPU+r76FRz98qmcAfjTUQay4QYSnIF0lkEy4EBwShlcMIoQgWQhJaVa&#10;HqWrpDsq1Ka8ZJXUoLfQERO5t7HU5ImFJn/MVtlgqcIOiw2eeNuXgPlycyzV30d5wh2c2vMlLpmF&#10;4DcnYnH1vje6yqLxfKgSr8c68Gq8GW7mZ3Dh0IeoTndG8MMH8PD0hkdILEIjoxi/TyHc6RBed9hi&#10;qcYM3wwk42VPLN52BeK7bi983ReJr/qjGP2vUyYoy4kh5IaQqmK0AUrpXxRAroJSHGSqALB8VEHS&#10;0Aooud5QurymQCngXIWlADKxdGQFlHGFg4gtHFLxO0YGcwrETfYTkgPcvgN050M8OQ3Al/vGW1wk&#10;YelBZ+khZVaf2k/uhKbILV3AyH2bLqDsUcB0Uet4clSgXHWUmpt8F5QrsORx5EA4rrhJQtKWkLTm&#10;8WeZsCpzStrAg3iJ2wLIbtyOEPUoXaObvETneClIYNmBiyzPBrQrnWPCO01AroDSu4WioyQoj3o0&#10;4wjheJjt/BB1kHFbc5OEpQJlC0FJBpAVu8VR0niJBJQKluTNNoGkbT2dJAFpXUs3WYNNCpS1WG9e&#10;jS+pLx5U0UVWsazG59SnrH9CUH5CUH5yT4ApsCQgxVmacL1eij66TXjSTf7udgU+vFVOZ0lQbiAA&#10;pSPU0EbCcgMlUPyCNvZLcZM6JAWM6/nlNtiI6lckVDf6DjZTMuq9mcDcQm2VDlnCcoeTDkfaaumT&#10;XJW2rPVNGoBc1UFPAWX7GlCKs9R0VGw9d4QA0pABSkNnZQSOoJSRONHFEJ4B6SwvEZAGKK9GdOE6&#10;44SA8iaheSu6hzGjWx0wDowojjzAnEQ82B5SCpCMNEZdOtmNeW9e2dqIpVy7K/MoZVK4eQIhmSAx&#10;m3BU9R5Vmkqd66SvciV201VaJkvsFjcplzESmFy25Wt2LA1AGqWaTynA1EHpkNrL/9lLWPYxgrOR&#10;SQM03CQlMVu5SYIxgA3Vn6AMoKtUoNTjoDgdGZ19XzK1RaRAKa6SCi8kKIur0V1og/Hcq4QhY3Zr&#10;JKO2O17UeuB5SxC+G0nBfLUlGpOuweX+Xhzftxnn7sfgw0MxCAuNR2ueO/KjreFrfgFXj23B/p1/&#10;j10b/j3unVqHZB8T5KSF4GFgPKzcA/Hg1lUc3f6fEWy1AWP5t/F1TwTm612wXGOFp7Vm/P+M3p1B&#10;jP3XMV1sgpKsSKSVD6ppQEbkTq3UHOEKJMVpSrkGkAYwVexes7xSUhootbj9vqMUYMbTRcYWUWpQ&#10;R/ooB3VQ9hOU/QSlbHftROXDk5s4fYGlAib3nQDTnfvSjfB0JSRddViuSgclJaBUQNRBKSdUKVfB&#10;qa+Xk6064a5C0oYna2se6xaEoiaewHU3eT9OIrfAsQu32FZusc3cDKO5kNgtkAxs150l4zYheca/&#10;DWfZLk/7tilYnmSpgbJlBZRH3VnqsFx1k83KTRqOUoveGiR32tdrYmrVYNlAR1lPR1mHLQSlAFOL&#10;3hoo11vUYJ2ZQJKimzRg+blyliIthn+mw/ITukiRVq/RgVmpgfJ2OZ2lDkrDVUp9vQIiYzbLdbSy&#10;Wl1zjwqMAkodlhuV+IXVF9dFZ6lF7iZs4xlBtF1gyR++w4nu8R1Qss6NtNu1kaBsIii5oQxxY4oO&#10;eLQSkgJKGfUWQLYpSb/kMTlb/RugPC1RgJHgnK7zXBZdCOHZL7RT6RJ3+OWwTlzjAXCDZ8vr1E0C&#10;87YcGFHduMtSOrm1ibw8Y/NMLHAUuYgIS+UuFShFAslBNVdR7tLjTHdpIVCM79YdpAZKBUupqz5K&#10;ffSbpUVSj5IlZU0o2tARaNJAaSvATO6FHZdFEr1lUEcg6UiH4USn4URQPmQjUn2UdCoCSgGkkgwY&#10;CCTFORKSQVQgHY00VnE30nCDCUuJhTI6G1rAeK2gyHo+HaSUBRpEQ/PHEcZ4LkovrEInQTmWew7L&#10;dR6YqnmIwVzG7tyLmCi+i5ddAZgqvQ+7kx/ht//bB9i3bR2uWIXhH04k4IhJFu5bx8MvKBiPEpxw&#10;8/CHuLjvN4h1PY5YrwuIiorC0Vsh+OhEKk6ZReH+zUvY+cm/w+Xd/y/0pl/Ftz3BmKs0xWLJZSyW&#10;XcVCtQNet3px+QomGPvzMqMIu0GklBOGevxOY4QW4KWUaWX6r7hGgaEByrXrjb9JEUiWDStQCiR/&#10;CcphBcqYwgFE01nGsB5ZPMgTSz+3nUBSykGemCR6D2igpHMUWBrAFHfpTmmgZErIYEIQOHJfu4p0&#10;UDrLSVJOlgShMyFoyInHjrjKVVAKTAlJGSRUkNRBmdAHK0ogaRbLY1LE+gM1gEPTwLZgooNSICm6&#10;Tl0J7lQSYF4kMM+Lo/RbBeUpgSRjtwHJY16EpHKUmg5TEr0VKKn95ME+ckLro2zEbkcBpQ5JXaqv&#10;UgBpS9nUKhmucqNlNTZYiKoIzCp8SViuIyBFK+6SsJT+Siklhq/AUqI4XeUqLMVVlr8LSukANfSl&#10;RS3ByNKKdFZAFEgSogTien6h9da0ufLlRPyyoi12dJW6ttgzwjOCbzUgyTOCEn+0BspV7XrIjSGQ&#10;dNG0l7A8wDOMAqWHQJJnHE8BZRshqYsb/ohvK476t+MYpUDJ8hewDObZTc5y3JEiBUquE1CeD2lb&#10;AeaV0A5cIywFkgYwBZQ3eXDcokwZO+ySCMnUMXWZ2EMebA95EIoMUEr0Vle4CCyl453LThmjdIYS&#10;XbpX4Giq6tqyBkqWSd0EpQbItbIiRAWQNnSJtqI1gBQ3qTlKASUbCcEoLtKZjUc6+6VBeT4ypgCx&#10;4T3qh/cjxjtpkOIgBYoy+ipgzNdiYAhjoVKeuJ5BAnBIjdAaMpZDC+S9AwgXSCqg9iO5oAZtBa4Y&#10;yT+P+RoHzNU9xGj+WczmnVUR+FWnD2aLLFDoewAu9zbjwNa/w+17LvjsTCL+r+O5+JtjjwjCCNg5&#10;haIszhVhltvQQvcZ5XMXB0wI1HP5+PBsFu7YhcDk5HYkuh5Bf84NTJeZ45vuUCyV38OT0ksE5RU6&#10;Sie8aHbFXPFF9OffQ1ZWPFIIyiSCSwCXTqClUVI3QGjofRgarxvQNF433qPeVybrxwnN1UEckYAy&#10;gWCM1fspY+gsY7gumgov4jYkPMNk+0vXB09gvtxnAkvpqxS9C0otersZoOTJUEkf2HHisaBguAaS&#10;hgSUmjQnaS+QlJNuUj9slZNkehFQEozmdI8GKB+wfp/HviQrk0iBZCcB2YkbbDM36CavU1eYzq4K&#10;KAnJiwFtOC9u0q9VgfKMtEsFSs1NHvMUSDZpoHRvJCQptvdDbOsHyQANlI10kxoo34elaIddHd1k&#10;HaN3HU1ZrdIWmxqCspqgrFag1GApoKzUoClRXAGzku5Sd5j3tViuAVOmCxGQ0nep919qMbxyBZS/&#10;uV2GD8Smricc15tLWUNQ0rZasiQoNVhqsVsDpTjMWjpKwpJfdqOIdN9EQBrabN+IrdQ2wnGb/Dj+&#10;0O2O9Roo5UcLIA09bMBuBcgGSiv3cQPud2vCQenkpaM85EmLTh0lJI8xbh/jxj/Gs9ZR7hQB5XGW&#10;J1ieXANLAaU4yjPiKikFyyCe8QSU1MU1ukJgXuVBcI1nzKviLikBpCGTqC7c4YEiB48j3aVzGsWz&#10;s0ig6ZrByJ01zkg7SUgKTHmWpvMzFyjGrwJSg6S2bIByVT3vwpLLMvijnCQbgx1BudZF2nPZng1F&#10;ZIDSmY1J4pjRoIzBANU3SRfpK05SJKAk4ILpEA0waoMLbLg6EA0oRhTKdBZtSssKMAnJ0Pw+hOeJ&#10;m2RDL+hDQn4bGnODMEJHOVNuQ1B6YCTvImZyLjCOX8eLVh/MlD7AVMklTNfZ4vaZz3HhxEkcv5uM&#10;vzmahv90sgj/n+OlWHc8BomRQaiIP4uG+EsIcDLH5mvJ+NtThdh9ldHb7iGO7fwItYn38aLGEksV&#10;Fvi6NxQLdK3LpecxW3oZj5s8sVhji+miC2jJuoPkrBxGbIHasNJaAP46BDUAroXlL9+jKZnQM94r&#10;9STG7cQSilE7gQ4yfgWUMvqtDehEKVc5oLZjCE8yQbn92oAOE8AKKLn/RJ7cpzKwswJKypXHgwv3&#10;vwvh+JClDOw4s+4sblKOS8LQiTA0SukyciQYBZACSoGkAuU7kOyFpQ7KB3GEZCyPUdZNY/twl45S&#10;2oCAUnQjtB3XgtsISLYdQvMqdTmoTYHygn8rztHECCiVq2TyM2K3Acoj7iIBZcOKDrHNCyw1UJID&#10;zuQBtceJfCA7DFDutK9b0XZqG8G5RSTAJCw3C5fWOEuJ4qINwjjlMAnNBzUKlALNz00JT7pMI4bL&#10;tKFVVymwpKuUQR0ZzJEsL52fK6V0hBKUCpbKQQoo1zpM/mNSXBO/CGGpAVLTFgVIRnDWFSj5Y8VJ&#10;qlJ+tA7J3dwou5zrWQok6+ko6zVgcsPt55nmoHT2CijlDORFB6lA2YbjdJTHCcujhKVA8jh30HHu&#10;oFO0/acDBZQEJkvlKqmzMlWB0eAcd6aA8rzsVDkDEpwiA5RK3OnX5GCI0GFJZ2nCM+ptgWVUJx7E&#10;dPKAotsj9ASGdirCSOyl46SztJOR67guArITpgl8vw7J+1y3FpRrISmj3WaJjObiLFmKLOg6Lfk+&#10;K7pIG8LQcJF24gwISjtGbLuUbq7rhoM0FDYqF9WgZDoJxQYnTsQ9s1cB04uwlAEDX4JT9UnmiJPU&#10;JJA0HKQGSE0Rhav1MDrOcL4nnO8Pl8iYJ6AUqAooBxDDxl7+KB4DOdcxWmCGxUYfDOddJSjPYjz7&#10;PJbr3TFT7YTR4ivI8z2BnZ/+B3z8238HU5uH2HaRIDxSSFiW4m8ZxW0c/JAXfh35wRfh7WCJjRdj&#10;8ckZRm6HEBw7uhMf/u0HMD3+nzHy6BoeV1vjRZsnZgtuY7HwIqYLr+N5SwChbEFQ3kBRtAUSs+tU&#10;X6RAUmBmyICdAbr3tRaIBiTff4/xWUklQxRLAjLJACUBqUAp8VsHpUwTihRI0sXLNg3O60cgt12g&#10;7irVNCHuM2/uSy+e9FZAKf2UOig1N7kKStXVoupal5DhJAWSAkipS6kAKccsjzlbpXdBaThKU0JS&#10;JG5SpEAZ3YXb0iZ0UF4XUIYIKNvZZjpwmcsXA1oVKM/r0Vt0SgflcUbutaBUbvIdUEp7N0CpQVID&#10;JfngWIc9a1zlLnLFgOZ2QnKbpFhxmMpZGjFcA6QByQ00geIqFSwJRoGlxPEvHlSofsx1MpXofq0C&#10;pCHDVUo/pThLBUoDkitSzrIa6+UfEZJSrhdSCxgFlLYkNrXRjgS35zqWmx0Yw6kt1FahPX+M5iQ1&#10;CSR38ocLHA1A7n4ogOSGUJCsV25yxVHKPCs6ySPcyJq4wXm2Ep3gzhCJizzJHSQ6RZ0ObNNEeJ6W&#10;jmVKOUlKQKnBkjtVh6R0QEv0vhqmwVKdIZWr5MEQ3qHi922JHgJKVbYTmG24F93Og6hdgfNBrIiO&#10;kzA0jyPwVLSmgxTpTnItKDU46qCU5QRZpqM0IKkcJUHJdVYSwZN7VmK3lPYCTa6zTxZIUila5HZR&#10;nf7iJrU+LYltRn+XjKj6MoKL/BnDA3LEydDR5PYhlA01VIel9JkJEMPYgMPZkGU6i5Tv1AnKMCqC&#10;rlS9l6CM5PuzsrLQlmOOwdybWGzwwkTJA0w+OouJR+cxU2KDxXpfjBbeRpz5Zpza9L/j5N5/wLFd&#10;nxKWfth2NQp/cygJ/+fBNNx4EAY/i5M4tfl/g5v1fRy+5I57tgG4fPogbp38Hbzvb0bA/U8YvW+p&#10;AaP5Kge61muYzr+MBbrW58383wU3MJRrgoRQD6QUdSKlvJ9AG1oDNa2+VmvB+G/p10CpldrnCSBX&#10;QGk4SkpNEVIaQmSBFrllewdze66CkieyLNlXBKVyldx3lMDSndB010HpxrorT5YiBUspZUDnV0Dp&#10;RDBK3YGQFEdpz7jtwBOzPWWXOADbBMIyXgclgSl9lMpRUvcJSAOU2rEvI97SP8m2EaKB8up7oDzv&#10;14LzbJ/nfDs0R6n3U57U+ymlj/KYDOYoYDau6BBheZAmaT+ZsI9seB+WmrNc7a80oLlDzBhBKQM7&#10;WhTXB3goo99S67PU4rgRwcVZrqO+kDguAz4yIV0iuBG/VQTX+iw/NvmfgZIy1kkc30B3uUH6AFT/&#10;JP+pnSYDlCvSYamBksQXSDpp5U7+WAOSq6Cso2qxh5A0Yvc+QvKAzK/iBj3sqUHyKDeySCB5zFcr&#10;FSx5Bjvh30JgUtxJp7msIKmXCpQEp7hIA5Qqeq+AUtSmzoxXeABcprsUhymQNHQjogMmkZ08UKgI&#10;gjKyHfcITNH96A6YEpYiDZYEpUgit0BSd5BGqYHxfWmgNEvg3+syorcM6ggobVgKJBUok6TPlG5S&#10;QElX6ch1arpISo/WwZ/Ro9ykJ+VNiUvxYQMUSPo9ElD2EpR9CKYElCFcDmVdFMZGG07ohYljFBgK&#10;BEV0QBFc1krCko09ko09QoFTXCYhkV2NyjRnAuompgmv+ToXDGadx3D2dYzkm+NxayjmK7wwmnkT&#10;vann0PvICpcOfoaN6z+E6YP7uG8RhJ0nvWBy2x6Zfnfgb30QRfEeCPH0xtG9m7Hhw/8VZTE3sVxl&#10;jtliEyzTtX49kIaleh+Ml5hiKO8WnjZ6qD7KmaIrqIu/icioGLrBAaQRVsni+H4FkIYEeGuBuBaQ&#10;7+uXoNQ+QyBpSMGS/0+itwZJ0QiijC4Munfp/pDBsyBCM5AnL39K9pPsL6OvUiK4h3SpEIjvxu81&#10;oEz7t0CpyYjeBihFdgSkAqXhKFkXUJpzvYDSlLFbQClTgzRYGiPfbBcE5TUFSmkvbENBrUxpbGds&#10;gxK9BZQyRUj6KWXUWwOlNj3oGM3PqrtsVKUGynoccGlQUqAkL7RSA+VqfyUlsKTU4I59A52lTEbX&#10;3OVWGVxeA0uj33K171IHJl3mOjMNlEZfpTYiLvMtV4H5yV26SpP3QKmVlNDXnORlfT3/wXrLKgVK&#10;0SZa3I3UJlu6SDtaXWoLwbiZoJRS9D4oNUgKGKUUOPLHG6Cko9znWse4XU8nyQ0lZxhuPIHkYc8m&#10;ApJnIV3HfXRICix9mrkTmlln6deMUxK/KQGm6Azj9VnuPJG4ynPcmaILokDuWELzEnUxqIWAbMXl&#10;0FZcYnmVB8LV8HblKm+yvMnlW4Tl7UgBZjvuCiQJSM1VEpQEpOEqzdfA8oFIXKTuJFfqugSS5gSq&#10;IYnbSuIm+Zo1ZThKBUrC0U6cJZftkrqoTh74XQRlD5wISWdKRkPd0nuUmxRQ+jDGiUvxze7VIJnT&#10;iyA2xmBxkYShmqqSS1DqCqPC83oJQ1EfIdmPKEbFKJaRskwJKCPYyNXrVJQAlQ0+jn+TlRyBnke3&#10;MFJ4FwvNgZgstcZsuSPm673xvCceS80RGCu4ioXCcxjKuIGzu/4WH/6HD2B3eSumWyvQXlGB+kdx&#10;GK2IxeO+Yryd6kB3aSLO7Phb/O5vPkC862E8rrqHqcIbWKj1wsuuaOUqnzd740lzCF53RGOiyAST&#10;hTeR7H8PcRnVSC8l1ApHGYuHkKKD0gCmURrg+zUoGnq/j/KXoNQhSUBqzlJAKc5Spglx+7CU67+j&#10;KHWFDk82odyO0jcsoJQBtcDcQTX5XIOlnOAG9L5KwlKXXNLoSjBqktkXAk5tBobIAOZaSCpQEpIq&#10;fjPJiKO0FVBSKn7rfZQroOSy0Ud5nxJY3oliBJcpdOEy4t2Ba9JNJZcw0liIo5RpQhfoKs/5ibT4&#10;fYaQlH5K0SmC8qQX2y5BeVzGHNjGDR1RsJR+Sg2UB1xW+ys1SGqgNAZ49jiKNGjupLYTltt0bSU0&#10;Re87S2OwR0Vx1WdJQ0jeydjMl3SU68xqCM3VKUQaKCsJSjrKO2X4QOynAUsNlASkhSYBpCENlOIo&#10;+Y8p1YEqkKQEjIYkcmvSQLlDgdJwknVUrQLmHm4QidzKTbrU4oBbPeM2zyzuWnnIg/KkNfdahaWA&#10;Uo2iEZQCSA2SGhhFBixFZwJaCMlWJc1N8mxHnQ9sIRwJxmBRmyqvCCBDGSfCxF2yJCCvCyi5LJDU&#10;1E5YtqnofVeP3vcUKFfdpHmMVqpl5RZX9T8HpRa1DVhaUgJKa66zJiQVKBMFjgJLid2dcBAJKAWS&#10;4igpgaS7DkpvgaSK2726i+yla+mhkxRIStSW6SmEJQEXzjIsrwfhuT2EXy/BSADqihZY6jLAGCUu&#10;s7BX3QwjluujC/vpnAiIjDxUpZhhjLF4qsIVT7viMF3qRLDdx1SJAx63+GO04Dpm8s8TlBfgdPHv&#10;EWSxEwMlgXgx3IWv52bxcqITs311eDU9jtdTc3jWV4XurIcIvLMJDeHH1bSf0eJreN7mSYdqTfBe&#10;wVj+PbxoCcfjOldMFV9BQ8I1hAX6Iq2MQCMgk0sGFSTfB+X/DJLvr1vbT2mURuR+B5RrpIFSg2WC&#10;ujmG0U+p9QEb/cAyqKbmVBKUAdKPrPcp+2QSlJQXoamNgkvfs1z/vSoNmKvXfRugNNylIwEpWhnt&#10;Jig1YPbDxgAl3aSAUptoLlfkiKskKGMIyVi6SoFlNJ2lfvnidcJSBj3l6hzp19dcJUEppoRJ7py/&#10;gHK1r/KMwJKgPEVQik7oU4UMZ3l4JX7L6PcaUD58dwR8BZS6dlPq5hnUdpmOKM5SgKkcpkxX1GL5&#10;u85S67vcKClZ779cb1ZLSb+lQLOOZe2Ku/yYsPwdXeU7oBQb+iXtqAytCzDXCywpsawbCUoZVVIj&#10;S7bVOiRrCEcB5aoUIKkdjgLIVa1Cso5uUuuXVP2TbrXKUWqQ1EB5yKMRh2UDSklYHvVuIigbCcqm&#10;FRmgNBzlSb8mArJZAfIM4WiAUvVLrgGlOEoNlISiiJBUoCQUxUUqSbxguQpJukmJ3lEdPFjoJnVA&#10;SnnfAKXuKAV8ylWugeT/EygNQJqr2N1FaAoodRGOtmtAKf2TjilddAsUo7c4yYdpjN0CSXGSEtf0&#10;qC39kYGM1EEqavciREmgqMXrMHGOAkARnWQkYRmd34MYAtBQrECQrnJFfG8c18UUE6JcjqMziivs&#10;4WuEUWE7UuIC0J1ugjFG4emWEEyWWGEy6wwmcq5juc4NSzXOGHt0CZP5p/mec5gstsDTziw8HezG&#10;y6lpLI12Y7q3EW+mpgjNGTwZqsfT1gjM5t3BYv4VjOdcppt8iFd0kXO5lzCTewUL5Q542exFSN7E&#10;cOEdRHqaID6zBmlyg91ywqx84FdBaUBv7ai2lLL+fVAaeheUq6BNESiXjXGdVooSuD5eJp5zXYK6&#10;9dqwdjljIZ0l4SnuMoL18MIRBcsgxvBAuUqKwPSXK6fUAM8g96kOShmkk+lnGQMKknJXIQVKmcub&#10;od2HQOqiVViKu9SmBRmwVMAkEAWUMtnchnUrQvJ9UKoBHcNVCiij+3CbzvI6I7iaUrcGlJfV1TkC&#10;S20+5TnGbonfCpT+HTjN8iSBqUmL4itX63jKdd9s6/qljTIJ/aBMF3JpploIzOZfSEGT2u3cTLVg&#10;p1wBKDfOsGtUN9CQuw1pkVwDpgFLmZj+jizrsNGCr4vM67HJrAEbH9QrWKp+SwJTruhZid6GvjSr&#10;ICjLSVq9tKjgP6jih1bxnxGWNhRjt0BSA+W7sBRQ7qBWIVmrQ1IHpUuNBkhqr5smcZNyRhHJBhMr&#10;LhvvCHWUjvIYQXlcB6UBxvfd5GkDkjogzwc0MwpQdJAiBUq6xwssJXZrblJzlOIm1QCOjOjp5Wrk&#10;7lSSDm3R3aguArKLB5GUBKXeRymgtIgl7HT4/RokV14jSC0SepU0UGqwtCQIRVYCSpGCpDgA6Zvs&#10;posUSPbqUbtb9UuKk3RJ61Zu0oMynKQ/o/ZKX6Tqh9SiteqHVP2PmsQhRtMpRhOUMQLKNbCMK+pH&#10;vIhgNJRAOCYIPIsJ0aIBvj6ERLrLhMI+JBMEqVklyI2yxFDuNcyUEIIt3hjJv42p/BuYKbfGi9YA&#10;TJdZYjj3IqZyT2M8/wGW27PxtLcZL4c68KSvAvPtOXg1UIblnnIsdBXhMSP7RM5NfuZ1jBTbEJJB&#10;WCyzx3zxfSxX2uKrDn/Ml1vRtd5Hqu8tBIYmIbtqEhkVhJaabD6EVEJNZDhAgZsByPe1FozvL69I&#10;B+TqOnmfzMUcXwFlklzWWGpIu/1aHBVbPIboErn1mtxVSG7qO6r6LaW/Ul1GSkgG5A0TlsOE5dDq&#10;HYXoMuUKK3XtN2EpN/Z1Tx9ageRaWK66yyEFS7lSRwOlPupNICpYCigTB6hBBUoLASVd5oO4fhW9&#10;TQlMI3proOxVc41vEJbGHYRUX2Vw58qljBcCqYBOnPfvVLCU8qz0WfqIu5T5lasSWB6TMQhPtncP&#10;41pw42YZxi3YWhUwjdLQPkpuybZXbqThRDm2qOvCd9rL1YAUYSkSWBox3LiRxqoasUXudSGXcVsS&#10;kpaNZF4D2ddAWNbjM9NadQ/LD6QfUgOkxG4ZyKngGw1AVvADKvkPCEpKys10k6IVSDpUa4DU+yW3&#10;Oda+4yYFkNqgjQzgCChr+eNkhLse++keRSpq6xJIHvEkHMWav9M/ueoifxm1V0GpXKSAUgFyFZSq&#10;b1K5yRbuUDpK6ZcMISj12C39LjL14SZLkXRa3xZQRtBJEpR3BZLRPTxoZDSwWxPdpPRRCihlxNtC&#10;idAzgLgiOsg1oNTguBaUAkgZvHkXlFrfJA9qlgJJJxnhThV1w0VJg6QrpY1yy+BNj4KkzM+T6Seh&#10;MrItLlL6H5Wkb1GLzxKZYwjLGEbsWEN0mXEsRQnF/UgsJhgJREOJjI6JdI/ymiiey0lcn0wlMUpm&#10;cl1qQgqKI29gIusq5iod8awtEvVxVsgPvI6JEme8agvEWKmAzQQTFXZ43p+B572leN6dg9fduXjZ&#10;m4vnPSl40pWM16y/bQvDIkE4U+WK5ZZgLFS7oiDoAZyuXUJrWjCeN3oykt9BbfRN+Ll6Iq18GJmV&#10;Y8gsHyToBIoa2JR0sL0Px39LxlzLX/s7Y52mNaBkXSagGxJQJsoDyFjG87vEsYwpoRjHtduvjao5&#10;q3LlU4hcYy/X27MMpOSmvnILNrmqSu4ZKs808swaUhc2eMoFDupO6DKXd2xFa2HpQlDKPSudWco1&#10;3nKtt33SAGGpK2lQQdJavyGGhZJ+nTdheV+XFr0JTLlyTS71jexjOyE0w7rZduSSxi5cJjQvhXSy&#10;nYm6aFa6CMwuXAzsVuVZNRouN8voxBk/Tafkfg2E53GvNkbxNhqjVkJT7jLUrh4XcUQ9KkKA2apA&#10;uQJOWWZ9v1sH9stDyVzalfY4tzKStzCSt2IXwbmT2kFwKrcpAJX7Tti1EJ4CUJHU5dk7ckMg7T4X&#10;G+V+vJbNhGWTulXbp4zjH6yTeURqiFwHpYrbGig3WRKSBOUma5Y2hCS15T1QbnOkBJCUDNzsIBgN&#10;UGqj26tTgVTsFkhKp63rmr5ID4nbdJOeBOVK1F7tl5SBm/dBKaVAUpsKJKUGSYHlOYLxLKXBkg6S&#10;UiNz1KUQ1kNb1ODNFaNPki7yhgCSZ0YFSYnbBKVJuIx0001G0j0KJBUouzVHSUA+iF8dvBFAWlJW&#10;IukcZ6lgqdwjxfeuglGDpOEkRVbJIm3wZqVfUo10y4hlLw/yPuUmtf7ILjaEHjYILW5rfZLaIID0&#10;RQokZUR7ZZqPkgbIaK6LzZcYPaiitMToOLrBFRGQ8Spe0yWW9CGxhHBkXJTBkMRiQlKNIEufHwEk&#10;EVaWCdMUvi+1hJCkW8up6ENWrD/6Mx8wFlugNcMbp7ZdxLa/34zCgFvqkRBve+LwrCUUU5UuGCgL&#10;RHVCINL9HBHr7o4Ywi7G0Qkpvk4oifNE9yM6xsog/H40g5D1x3SRNewunMXf/btduHnwAsYKHDGU&#10;Y4aiWC9kFrSoa7ozKkaU0uV67l+B29p1hoxJ6O/LuDGGoV/7W7naJ61iQmnlFmwGJEVcn1Su3atS&#10;ntoYJ4+LoNQd0NXjIsYIy1HIpaPGtfVyByfjxr5yWzwfdbenYUJTk7pTVe64evaRemCcPPY2S24o&#10;rT8jXGK4usGvgHIY8hAyueu5PaUuYVSXMQ4pabdXo6tkKbdWk1usCSxNlQbVrQelz/I+gSm3W7ut&#10;npsjDxfTHKZ2WaM21U5uuabd6dy4GY32HB25P6Xces3QGb9uqoexvAunvDsJzA62c4EmS+qYPNGA&#10;oDzs0a5gKc/Wkac1HnAjFOU5O/KIW7dOwnJV6qFkhOUuJ3k4maadhKaSYytBKZLn7xCgjsajcNuw&#10;2U7TJltN6ikPVs340lKeEd4s0Vv6KGWYvEI5y/WE43o6yQ3URtbFUb4LSgJSDeCIqrGD0Xqno0wm&#10;F0CyLssrkNTAKA5S+iVl0Gavay3PAFrcNkB5UAelgqQetVf7JA1INhGQhKQCpUhbFkAKKAWSBigF&#10;kmfpJs+rmK0DkjFbRrUFkJcJyithRr+kuMlVJykj3apPUuK2UpcWt+ko77G8G9XJutZHKRAU8Mkk&#10;dAVJmWaxRpY6GM0VJAWIq2AUySCOrJOBHGtC0FqHpADSnoDULj2T0nCSctlarwZJidoy104mKWdp&#10;U0oCcgboSLQJzRKvRTJvT7lHStxjLJcFknF0gqJ4wnJttDaUWNSHJIJPg6I+GFIqGiQMRRJntVJe&#10;Ty3tR3ppH+HUj6yqftRWNCPFwxyl4bcR5WSOv/1fTmL9f9iD4qArmK99gOnqcJSEucH1ugnO7jqD&#10;fZ8ewO6Pj+Lj/7gfWz48id2/OY9Nf38Iu9YdxZGNJ2B57gYeBXpgutQbr+ocEe98Bx/9h/3Y/rvT&#10;KAxzhOWZfYj2DUVRbRcyKkeVo8yoGiXYVl3h+6VRFxC+D8O1y//Wa0b5PijVTX0FmFyXQjhqj4qY&#10;VE9zVDf2peTZ4Anlk4grm0AspR5tWzyB8EK5jZ128xG5c5P2ILJR+FH+BKeU6nHCShNcniI8NVh6&#10;cZ16VpM81C6bzpKwdJO7oAso5QFk8ggIudO5utv5MOzVHYRGlGwpgaV1ilx6K3c41+9JKfejTBxm&#10;HB+iMdCAKU8BkHu43o6WWxP24wrd5fWIPlwLZxRnHL8e2osrIX3qqYxys2xVUgqWdJfnKfWYCH/t&#10;eTpnpCQ0T9JhnqDDPEFwnpDnYemPtD0qJXVEHizoqT0D/JBHNw559pAdWnnYS6vvc+0iZwhMSh55&#10;u0dJq6tH4Dp3Ku3gOtF2J8qxi8m4A1vsO7DZvh2b7OTJtK1YLw9atJHHdbcTlIzaInGSqiQY11Mb&#10;qI1WWuQWUIrETRqgNAZstjvUqFIDZA2/RC12Kfeog5Jg3EdQChw1QNapOVOHCcnD4iKVkyQoveq5&#10;URoUIA0JHDUXKVDUBmvel4DyjAKjDsugNl2M3TokVV+kAuS7kLxOKN4Ib9OnAa0O3tyOaCcoOwhJ&#10;Gbxh7FZwpIuMYtyO1vok1XQgQtCAovUaQBpadY6M1PrcyLWgtEzk+xitlQhDG5n+IxPKFRz74Zgq&#10;0gGZLoDU5tGpm7nKZGQ1cKPNk/SjmwzK1e5OI1d9RBCAanqPiti6exQwFg0xQmsyHGKiitSrUlGa&#10;EVpcoqHUUhGjLJVOOK6oTMR1ZQPIqhjCo8ph5FUMoK6mHZYXT8Pu/EE8vGmB3/zvm+Bz8yzjtj3q&#10;U8xhc/4KDn2xF7u+OIUNvz0KhzsP4Gdli7unruHK4Utwvn0Hd89exblD13Fx/zmc3nYSm/7hAExP&#10;X0Jdgi0juwe8zW7iy/+8F4GWZvAzOYtYP1/klbfjUc0YsqvHCWyB5buAM7R2XSYd6K9K3qveQ4eq&#10;/52sz6qZUqWxzlA6QSh3UTfugq7uqF49DXnCY0qV/uhbflYi3yegVKqcQnzlNOLKpwjMKQ2WRXKf&#10;T+3GyCEF8tiNCUJzQj2zSBSQP0FoEpIEpH/+JPwLpuCbPw0vQtMrTys9CFH1FFCCUx5hrJ4Fns5S&#10;PQ+c0GTdkesc08cgz8+xI0QFljapYzwWRzURmJZJAs1RApOwJDQfJI3ifsKo9ujayF7cj+RxnMB6&#10;lDwxgICMHGCbGqABGWBa0x5he1keE01dCOylq6TLZHkhiPXAPrZdHZbyADK6THXbRL9eGqJeHJdn&#10;9/v04hhLkXqWv08fjngP4IjPINWPw7Ks65BXH52mqB973Xqw27Wb/OmhurFbwOkipagHu7hu58Nu&#10;glLUhW3OXdji2InNDp0EZRc22nZggwDTvgvr7bvfBaU2JYilNR2lgFIgqTtJI3Zvo5PU3KNcbSN1&#10;w0HqgzUCxxXVkuw174FyFZLiII+ouM11AsoVF7l24Eb6I1ehaEiNbOtglFL6JWWE+yzBKDofzOVg&#10;Rm+Wyk2qqK3pKuEouiaAJBRvKGBKnY6Sy7ei2tRVOHcJR5G4yfuUKSH5IKYDZnST5nF0ifF96ooG&#10;7bJGwpJQNCbwSt2KbtFaYEhASl2VhKIGTXGQfC8lpbhJW8qegBQ5qsvTRP0aINXUEAJSTReR+xcO&#10;wCe7X42MyiWJAskQuQyRjlHmOsqlcjLJWd2QQXeQcrWI9DFKjJaRX5GK0FzWIrTmHFNFAkUC0ABk&#10;evnwqhivM8sYbanMsmFklA8is3wIuXRwuQRTPgFVVVmFgmh7lAbb4PC63bh68hTmav3QEGOJo+sO&#10;YOtvDsD1rhmsr1ni2KYzyApygfP1o0jw9sXl/ZfwKMoJcR7WOLvjEIrCXZHoaAKzy6ZY/5uTOLV+&#10;Jwby7DBQEIBjG/fB3eQkhovdkRjhiaySPoJyBtk1BBphKaDMqNYA9w7YuE7ueJ4l76udQnbtNMW/&#10;U5I6Vce6SB4ZQThm1UwrGa8bfyfrMtX6WTyisupm1eMm5LETGTWz1JxSGr9XOsGZpp4rPoNEBU4p&#10;Z5FQOYPYyllEl04jsoTALJtGVOmMujFyWDFVOIUQ1gOLJhFISMZULCK+5rF6CqY/X/MtnoNPwQy8&#10;86fgXUBYKnBOE5byOGWBpdxAWh6ON05oChzlMbVyp3OB5QTs0sYJymEej0PaYyFEhKc8kdRCj+EK&#10;lgLK+BHcj6PTpHEIfDSOyOwRHm/zTFh0laE0GlGDbE+sh/TgTtgQrgX34RLd4q0QxvfIUdyJGMJl&#10;xvLzBOlZrjsX1K8kj5U+TXieDhhQOuU/QHBqOu7fj+N+okHWh3DMb5jgHMRRvwFNvho8D3kN4qDX&#10;EPZ59mOPey92CzBF7iJZ7lPa48a6ax92ufRihzPFcptzN7Y69mCLQ7cC5EbHbmzg8nrqHVBqcyY1&#10;N7kKSplkvgrJ7Q4GHFcjtjFHUovadQqM+1ZKgaQGSi1uy4RyLXLL1B9t+o/mIDVICiDFTTYSkNpA&#10;zS8d5CokjStuDJ3X4Sg3vDiv+iNl+k8HLtNBXjZAqeI2naRMAWLcFmepLlkUNykTyxmt78ikcjWi&#10;3aUAKTJj3SKuk4CkIyQkZZTQMlFGCjXnaEMY2sTLtAuZcsG6XE8rQFSSu7VofY/WdI42XCe3TpP3&#10;2CUxYqt+SCpd7mg+wAO4n2f/fnWvQe25KQSlzKcjHOUuQL6Eo1+OjJLKXYCGNEjmywE7TPeo3TRW&#10;bvMVz1gsLjKpeJTAG2F0JhjpBOUWYeqOOqWMp6WMoNJvp9zhEDL4eoaUOgAzywlEKktUwVhbLgMl&#10;o8hmmSVlxQhyCMmi2jEU1o2isGYc5RUtSA6zR7a/KRyuncf1Y8dQGPgALYkOOLV5H45tOYU4T0ec&#10;2nIIJifuIfKhLeUI6xuW2PjRYfg6u+HBhfu4fOAKEjxtURXthCAHR3zxd7vhe/c2aqKs4Xn9CDzu&#10;X0KU21142lyHX0gM8uonCSsDfAIxAk49G0dgp7nBR5QGukmCcBI59VPIIdxy6+epOWoGOQ3TyGlc&#10;wKMGLjdMqvU5dVQ916vX5/jaDHL5dzn8u2z1d/MoqF/g++b52jyyuJzBenb9Il9bQGHzIkqal1DR&#10;/gx5LUvIalqky5whOBeUs4wjMBOr5gnBWcRVLjCaz7OcIzTpNsvnEFO5pB7mllKzRPdK8JZPo6Dj&#10;DR3mOLyLJxHG98dWP4Z/0TR8C2fhVzDHaD6L8LInhOwST7CE56NJuGVNMppPIbLiCQKK5vCQy850&#10;lkGF00isfYbU6hcILl6ELdfJw8bkxtWR5cuIrXjB7/AM4RVPYRPXA39CN7tyGaZmUYhK6kR81ROm&#10;G5kW9RSBdLO+rCeVv0Bg1hR8UkcQlTsL7+gehGSM8yQ/wXQnj2gZwsXQYbbVIZwLGcZp6kzQENPh&#10;INs4S9ZPszzF5VOBw3SdwzjJ8ngAYek/SAlEhwjQYQXPw95DOOQ9iP2UwHKvR5/SHk+WnoOEZT92&#10;ufUTlgSp2wBB2Udn2Y+drv3YzvrWh33YTG106lVaT2h+Sf0ClBsYtwWQBiSNqUBbqbXzIwWOUmoD&#10;NXLFjcyLXJW6dlu/LPEAHaQ2R1IAqcHRmEiuJpOvANIYrNH7IwlKY6BmLSANSBqgVDe70CVTgMRN&#10;Xpa5XYSkmvoj0xcIRplILgM36qqbUJ7huF7dFYVwvBXZxnorbvM9crmWXLYlAzamsXSSBOQDLpvF&#10;yg1N9ThNGFrxTKuNFGr3kxTHKABUV9XIMs/O8qAwy4QuAlJgKQM24iLlLi4Deme6Nm1D9UUyYjvQ&#10;PcrzdeQmGw/Vg8LoJuke3eShYI+G4C2PNiUcpa8qkGCU26WFEoRhVLjMzSsZRSxdokAykc4wkW5Q&#10;biIr01XkDt5yL8bcumkUNbMR023J1Jn0CrpCviaDH5lSEqKZjNGZlRRLAWF25QgeVY9p4t89omvM&#10;rZkgIMeU8mvHUUK4lDROsCQoCaHMzFKE+Pgj9KEDvMxvwuHsPqS53UBukDVuHTwEt3t3EGrvjetH&#10;THDgi4M4s/Uc9n++D3s/O4xD689g+0dHseOTo9j7xSGE2jnj9pHjsLtxCRlBlvAzvwxPq6twcTaB&#10;l1cQkh81IL+J36uRIFNAI/gU5LT6I4EbS1FB4zzfw2WquGketV3P0ND/FpUdz1DE12p7nqO0dQFF&#10;TUuo6X7B9Uuo63mF6s7nKOH763peEHaP+d451HO9vFbPv6/qfMHtuoRiQrCq+6VSbsMiyrteoqbn&#10;JZoHXqOgYhyeAQUo4vcp736Oio6XqOv+in/zFIWtz1Dc9gLp9UtIrVtCQctz5Dc/QW7zMvKaWDY8&#10;RkHzM9R2voGzRwZ8g0vQ1PsDT3oLiC6bRXbDMyTTkWY3v1TQCyAsk2tf8IQ4jzRCLKLkMXxzF+D3&#10;iA644RW8Inkyq3jME+wMgbaMRAL3rlkS7j5IRBiPvejaV3SZQ0igc/WJaMDla0G4cTcULgFlTA38&#10;rpSZWSIunvPAlSu+SODJvLn7W9y+GYrYhDbUdb2BnWsGapqeIimzGyfOOePegzBcvOqNIL7unDFN&#10;QA7jQsQoLoSP4lzYKM6GsgwdoVgPHsXpoBGlU0EEJMuTgaPUGE6wFB0PGMFxKYPGcCxgDId9R3DI&#10;ZwQHqQPewyvaT4Duo9Pc6zGIPbp2uxOUboOM4ZTbELaz3OY6hC0ug9jsPIBNTv10k70EZS8+WHWS&#10;Ake58qZGh+PqVTerk8iNa7b1wRoRISn3kRRpgGzAfnVjCwKS0q7ZlksSDcn1202EY8uKjuuAfDdq&#10;i5OUWC3SIGnA8dcgKfeXVPeaJCQvhDBqE4ZXxT2Ko9Sv5dYgKQM2nZTce1LuFCRwbIZlbJuKtzYJ&#10;Mrm8HSaxvYwXfUqmAsgYGcmW26f1E5QStbthzWXVNylxmk5RJovbJgkUu1Sfo7XMX6NTlGkeEYVj&#10;dIIjfE0e9SAjjfxf0h+ZRkBK5CYkHeX5N+IilQa1R09kDann38gcOj+C0j9Xe+a2POxLRkjlmdFx&#10;ZTI3T3vkQCwbYixdXqLEYkbM7FqKDkriZmrlMArpiDLy6QbCilFMmGVxnfTpFRJyEpsL6LyKGwmR&#10;KgK1ZhRlLfOo6lhGWfsi8hqmqEnk108gr26CoCBw+XdFXF/SNI3y5llqBpWNUygjkKpaFlHTMoPC&#10;giZEBwXC0+4unMxvIznIFZn+Vrh1+AgObdqPKyeP4MHV67C9yddNrsH1ngmcTW/BzeImXO/fgenp&#10;azjx5T74c12crxmiwiLgHxQGOxc3RGXVorh1DiXtS4QKHR3hVtgkQFlUKiS08psXkEflNy2odQKy&#10;QtbL2x6jiZCLTWqET0gxSukOOwa/QnJOB+r4m5u7XyEhvRWtPU8Rn9aCgvJx9I9/x3oTygnZzv7X&#10;8AssgIlpMCzs4rg9Z1BNyNYTiAFRFYhNbUbv5O+RzpOYW0AOBia/RwGd/dHjtiitnkLXJD8rvQMP&#10;zGMwPP0nxGd0woPwK+97g2JCNiyhBY7uWRia/SMSMjth75yOobE/wtQ8Ctdu+eLW3SBY2CShsuU1&#10;gf4N7F2y8OWmG3T1z5FU8xyBhXMobP8Od63j4RlajeS6N/DKWaDze4pEHke/+fuzsHPKQX3H98gp&#10;X8DRU27w9KlASATb5xkPRDPKB/Az8ppe4vbtMHi5ZaOCx9bZ8y7I5LEcEFCJixf9UFC1gLDoJty4&#10;HoS6hiXs2noHJ484oqPra5jztzUR8Ldu+yM8ohKDg98ybUzz+HjC7/eM8XscF6ImcTFqAhcjJwhM&#10;EdexPMfXzoaM40zIGJ0mFSyawEnqRPD4GnE5ZJKwnMRR/wkcoQ77j+OQ3xgO+RKerB/0G8V+31Hs&#10;I0D3eo9gj9cwdnsOY5eHaIQaxQ73UWyntrqOYLPLEDYSlhuc+/GlUx8+0ACpXcctoJT7u61cjmjM&#10;jRRIKkDKrdE0Bykybra7T260696i39RCg6OSp3EvydW7AB3zaVV65y5AdI5r50ZqLlLUroNSj9nK&#10;Ma5K3XxXl3Ej3ouE4iWZosAoLQ5SorbE7quhLbjB+g3pg5TBGkLSNKoL5pGtsItqYSwYhYNfIcIY&#10;b10IN4vYDrq+HphHt8GeTlHuaG5DeErkdqAr9MsZI7gYIVjKZYTW8R14yCgdWTCNGMaZwLxpNRgj&#10;o9MZtXPwYENMLBqDV6Y2UTi2fBa+BJ8vISixKjh/SoHRi44xpmIOEaUz8Mwagfsj/k3OMCKKJ/g5&#10;y8iof4zwkgnIvSMzqxnvGN1SS0aU+8nl/0mrkL64KeSz0efTReYU9PPMP4GaVjoggrG58ylcXJJx&#10;+qQNUlKb0NL/gnBklC7qRUPHE5RUTyA9vwu1rYuoa19GVGINXDzSEJvcgJq2JQKR4CMYCwnDUoJR&#10;lgWsUq8ksGoJ1HpCqbqFoKQrq2qdpQOaRxPXJaeXI7ekDbXNg3gUF460EDt4WN6Gi8UduDk4wd8v&#10;DJGRSYiJzkB0dCqCA2Pg7eaOAFcrxAdYITXMDrEREahqe8qIO488OtrS9qco6VxGAdcVttARtokr&#10;428VtS6vSi0/JlCfEPqa2oe/xUM6s9t3/GFtG40r193Rys+Tsqh0CN09b3D5iitquE2uXHbHiZN2&#10;mJr+PczMQ5Cfz30dVoprl1xQmNeLh84pPPmUomX0W7SMfI2g8DJcu+mNxaf/Age3VCoZ08t/hYsb&#10;YbbuCty8H2Hm6T8jJrYOf/+3h5CS1o4UQtPCLgG1Q1+jYuAtAsKqcOOqH3p7v0YAj01b81jkMV2c&#10;Pe+Olt5v0NL3DS5c9uK+6UDX0E+4eT0AVy94IzC0AaVdPyO4hPur+2c8sIqDR2ApkhrewDN/Hrld&#10;38DKKQ3O1mm4ey0UvX0/Iiy2GZdvhtEF/kQn/C2s7dJg71mMrJavUdLyFY4ddcZ901CMz/wMP/9i&#10;2NqncruFISymmY6W7r16GVevBiMhtRV374Zwu/jB3SUXNg/iUFk8hevXfNHaSndeOQdr6wSERtbT&#10;Bb/AtYhxXIyewiXC8nLUNC5FTtFhTuJC5CTOh0/SZU7irK4zhKHodOgUToVN4zR1MmRqRSeCpugq&#10;qUCK9SMBhCalQCli/YDfBPb7TGCPzxh2eY3qYt1zHDs9xgnKMWxzH8cWwnLTQ8JSgOk6jA8EjoYk&#10;aouLFEAaTtJwk+Ikd8tF6upekhokVwGplQcJRdEBgaSX3Jm8Vd2VXO4jqQFS3CPB6C8PBRMZN9yV&#10;uZBtCpLqZhZBHe/oXLCUGijPi2tcA8ZL1OUQAWQXLtMpiq5EduJqpHbH8ssE4tWwFtjEd6mOZ5+c&#10;cXXXH/OYToQQQpF0ao8IJk//Epw95wZzHlQpecNIpAMMSu9GaO4QInIGEc73eWWP8XO6EVs0Cb+o&#10;ejj6FcE9oobRZgqhfE9yyTR8QqtgaZeCwMhGJFYuwjurB9l187B0SEBITD2hOIXU4hm4ehYgmY4w&#10;nzHLLbiUnznB7zaChOoFeIRWIoZOMpqRyZsRO5jfJa/2MW6YRsArrAK5jY/pFmcRnUJHzQZ87gqj&#10;zy1/5JVPM0ouoZROLp5O6MhhC9w38cOZ07YIDitB3/A38PbNxokT1rh5wwtHDpnS4fQj41Eb1jHq&#10;FtH5lNCJnj5vg05GRXunRBw7YQlry0gcOmiKyLhqNNAxlRCK4jTLCcKyFk0VbQuMkIt0aI/R0vEU&#10;9Z2MqwRkY+s8l+nOOp+gsesJ1y2jvuspGpqnER4eBDcXZ6Rl1qKqkUBtW0ZN52PUdvN9/D/lhJ/E&#10;+7ScOgSFhMPLPwTlTZMo7SQMu56jjFG5jAAs53JZxwtCk9+NoCvl/y9hTC6WKM3lYonMusq7GJsZ&#10;p2v636CqaRlnTjminhF6bOpHVPKE0k0nd+WSK4p48ukd/BoXL7sQlFN4cD8c69edR0JsLZzsE5Gb&#10;1QWT6z4sOzE1+SPycgZQUjmDtrEfUE9HWM8Yfe6iG2rqF3DLxJ/beRiDY9/h1q1AJMW1EcDeGJ36&#10;A5KSmnHulBPXB8CVjtCZrq2Jn1E99A0ik1uxfYsJrAjIY0ftYGcZh+jIGljYJqBr/PfoGv0ZFtZx&#10;CI+uRUEJoXLeE+EBNTh50gs1vb9HNON2Sf8f6TpT4RdShXwCMK7mCYqaX2H/QVv4uhZg33ZzpGV0&#10;I4XR+MatCO7fP6Cq/yfCLIOOnaCk2yzp/BGnznnxBJuGl6/+b3i65sDJKQNWBJ6nVymq6VqLKpZw&#10;6qQbsnP7YW0Vy225iPOM5Fs23kRr8wuY3AlBcmonZmb+Gc4OaQS8P7/LW1yLnaHmcCN2FldjZnE5&#10;egaXoglMlhejqMhZgnMW5yJmcCaccBSxfprrTofPEZhzLOdxMnSWrnIGx4NncEzE+tFgwpLAPBw4&#10;SUdJ+U9hv/809vlNKe0hMHd7jyvt9JqgJrFdwXISW93GsElgKXIbwQfGTS426ze5EEDK3cjVnX/U&#10;TS3kxruam9wtF6m7NususknBUZ5pI5JHNggUD3mvAlIeACaPlZXHNYgMQMojZdVdyCntJrviGtsV&#10;LDUw6ncl13WeIFRwJBQNXQyTh4QJHOUBYd24InO4IkUEZLRIHhTWy7IH1yPbEJQ3ARPzaLjwzOqS&#10;MQ55RvfDgDLcvheIjLQ27NxyExb3wmB6yw9ZKS0IDS7Cp5+fQ1ntIkJj6nCBB3s0nZ9Hej+i0jqx&#10;Y9stONrG4cxZJ9y4E4Cmrte4zwPk7EVXuHtl48gRK7jQBZS2PEVydi8+/uQMTl1gA2x6ihyeYdd9&#10;chFXrnihe+Br/o0Lggi9MAI4t+E5Ll/zg6dfOZJrnsE7fwwpNYxLdA1bN17F8RP2dGt0VNXTOHDM&#10;EgGBhaipW8SdeyG4eSdI9a/VEDShsRU4dOA+OtueID6uBoePmiGbzmfvnjtIJ0SH2BAdCe/rdEyZ&#10;jJV//5/24dIZFxQRzBfOOzMuD2LPrtsoKx3G+Mh3yMnqQHH5MFoHX6GSrrGawKvqWFJlNeFW3/0U&#10;Tb3P0dzzgm7nKRp7l6knjK/P0CKv9TxBQzchScn3a+h+iwrCsYLQbeh7xe/9EtWEn/T9VRGoFawX&#10;0gEWthL8Aj7+jkKeBAR2hfz7ok6CUVdZ10sCkOBUIHyJSjrBit7XSuWM1oZkubLvNar4/1r5m0ro&#10;xs+dfYie/rcYnf4ZIwTeKCF17ZIbqujKp+f+RKC5oKJyDPY2sQj2y8dNnphOH7ZBGbfP7Ru+yH3U&#10;g7HR72BKEFy65ImusR9Vf2X/5B8YlVNx4YI77poEYmH+r4RID3ZuM4GNaSy2briKgqJhpKa0wtc7&#10;DwkJzfjow9NwJIA6Jv6AhuHvEZHYjBs3AjAx+VdExzbC0iwaJUXjOH3mIVo636C96yvCyQlFxWOw&#10;sknA0WNOsLFIwcYNdxCV2oe8Tm7jYTpKi1TYWqejlGmkupWRnm5uzx5LeHmWENChuMTjsK39FU8a&#10;bggKrkdwdDMOHHBCav4yghjTc9q/x7178XhwNwqhoQQx31dQuYz0olmcPOsHD+9yXLwSQIOQia6R&#10;n2FmGY3Ovh94Ym3D9t1mPFG+RVbeCG5xG9nZJfG9vvBnUouo+RZX4gjJ+EXcjF/Adeoa61fj5rl+&#10;HpdjqKgFOs55nI+aw1lC80zkDM6yfiaSgIxgSUieiVjAKYEloXlCgBk6h+PUUQXLaRwOmsYhAvJA&#10;wDRBOYO9fgJLyncae32mCEpC0mcSO7wJSs8JwpKg9JjAFjrLTQJMuswPjOfebJVbFNlrd/7Rnm/T&#10;oD3bhnDcKQ8Ak2dvy7WVrvpDvyjtKYnyHJt2HPEVEY6M0vK8bZFA8rh/lwZFBUepa5Jnb8sTErUH&#10;gRGSlHrGDZ3hWYJRJPXzYd1U1yocCcWLdIqXIghI/bncoiuUwFHAeC2GcIyVqwf6eKbqw62YLoQU&#10;TOE4G4WVS7qaX+aSMQZbjwJcZHRKjOWJYPsdZGV24FFmGwZ6XyDQNwf/7n/ZAjOzOMQlMOpf90VC&#10;xSzCCblggnP3thsoJ0Tq62exe+9txBBGB49YI71gBDUdbxAUVoMDhy3RNfgd7Hlw2FrG4jQhmsoz&#10;bkXdEh2aJXZsvoWY8BrcvR2MiLRehJROI6f5KW7cDIBPUCVSGp/Du2gUuQTjA7MIBLJBXWdDjU9s&#10;QD4dyr5DZqhrWUZb9yukZndjz1ELQmwJbaNvVdTbQAeUGFeLHrqkY4Sqm3sajhw0Rzud1uDIN8hg&#10;1DtzwhYJUVW4dt4VN9nQrzO63eZvzWKE2rfLBBMj3zPucb8wqts5xKJn7BtC7Skd3xMCT9zfY7oQ&#10;HZLcbq39hNDAc7QMPKVY9r3kOsKz/zma+p6iuf8ZJX2Dz/g3r9DAv9E+T/RMOdZ6Oj4ZGCmjQyxt&#10;o/h9Swncsi4CUBq/Ah+hp/SG8KM7JGhlubrvLWp58qke+EqpSgZp+Hol1yuJkxx8w3j8DTr6v+X+&#10;90I8XV1N0wLuMVL382/v3w1GEKFYVT5JJ2eJNkL67t0AVJSPISq8En/z73ejRiaQxzfjygUXlBUO&#10;wdk2GWd5Iuye/BmNdO49M39ANvfRf/xPBxEQUIrXX/8PmNlEwtk1C3X1T+HlkwtrmxgCshHePnlY&#10;fvL/xZFj9nSLSeia+TPqR79HDE/IljaJmF76V6TnDsPOMR2zi/+Kh3R0V68FKrm65WB47I94QLdZ&#10;0fgCPRP/jPCETjgGlqN85CcUD3yPoFjuvwt+MDGLgldIMWN4CeJzR9Ay/hfU9f+Ah/5FBNxPyGEy&#10;MrVIwB3zeMQybWV2/AzngnkkN3/NlDUDe9ci2HmWI7ZgAclNXyORUT6jbAl3TSPhx+O9sOMHZLd9&#10;g/T6F0iufY3kOv5d3TfU12rEPKXmFUIyJ5BU+QJJ9T/BNIVgTFjCTV3XE5cJyiVcpa4QmJdiF3Ex&#10;RtMF6hyBeUZgGcWSOk1YnolcYH2RdcKSwDwROk9IzuNY2AKOshQdDp7DoaA5HAycIyznsM9/dkV7&#10;/Wawh8DcRXDuZLnDewrbPDVt9ZzEZgJzI4H5gTwYTCApDwKTRzasPASMgBQHuYuA3OnWgj1urVCP&#10;k11xkHSP8mREnw7CkWKEVg/8CuhQcBSdCOjGSeo0oagkkBRABvcQit0aLIPXgJFQvBDeS/Xggqr3&#10;4GJEL9WjoCgwXBEheC1mANfXKrafZ6YB3Eqg4gZgEqvVb8d2I4JnvxMXfGDjlgfvR6PwzByCo08B&#10;DzZ3pCa347PPLuDGbV9cveGBYgLQzycH1y+64zLjw/kzbrhpEoqkikXEVS/jIf/us49PISSsGP1s&#10;iMeOWMLf+xGjrDkKquZQ0vAMMTxY9x2yQBMj4cED5rCh29y//wGsLXi27XyFS/zsqMhqHNx3D4f2&#10;miI+ZwjhjNP5BMMtgjIkohaVPMjz2l+ioHaeIL+NOzf9sG/ffVy76YmGpkW6grsoKh3F5Oxf4B9c&#10;jBN0gg19L9A+9jVdcCUO7zfHUP9XKCrox9HDZsjN6SH87iE1rRXjUz/Bjo74zu0A/v4mmNzyQVPd&#10;DD758AT27L6NDjq7g/vv84SRj762l7jJ73v6tB36J75H8xChN/gcjQPP0Ej4NfURklTbwAt0DL2i&#10;XrPhvULXMOvDb9A5/FpJXuvka+2DXxGmMgr8kjB9pUaDGwdfooFutYGgqu8j4Aj3clEXnSDdZ6U4&#10;Qi5XdROGBGx1L4FI1VBVBGCV1PlbawnHOkbmWjrmd/U1aqgq/u+qkbeoG/4KPVN/RF4xk8bdEFy+&#10;4QmfgDxMzf0VxWXjXBeMGyYBCI6qxOTSPxI+NTwpLTA+/4yH7tmoaZzHxNw/IoInSAsFwEyUNS6i&#10;a5pukBBuGfue8fgnRCa1obHrLYaX/oKsshF0jP6EocV/Rvf0T8ivmaTrpsPliWBg4a886fB3clvX&#10;8z3lA9+idvB7Omv+Hrq0msGf+Tu/Rw0dYuPIH5Ff/wwF9TwRjf0JTeN/5O/7GcW93yOVMbdy+A8o&#10;G/oD0jq/RnzLKxTzb4r7v0d+z3co4HtKBv6I7O6fEFS+hJimt8gd+jNSWr9GUutXyJTXqPjWb+FZ&#10;8hzuZV/Bq+w1olu+R3Lb75HS8jNCqt/CNm8B9oRnfvfPSGB7KmFE9y1+DZvMZbgWP4dV1hIssp7C&#10;qfgbWGQ+x72URVhy2SH/JawznsCEILye9AQ3kh7jViJBSUjeEFAmLBOSAsplgnKJknIZF+OWcYHL&#10;5wSY1NnoBaXTkQJJTaciFukql3AibBHHwxcULEVHQuaVDgUv4GDQAgE5R0DqoFSwpNmh0xRQ7vQR&#10;WM5gm9c0tnpNYQthuYmw/GCrYwu2ObUQkPLs7SZsp4vc/pBwpHPcRUDuIhx3u7dhj0cb9hGMB+ge&#10;D3q345ACZCfh2K10LKBL6URgtwKklCeDenAqqBengvtwOpQK6VE6E9qrqwdnw3pxLrxP6XxEv9LF&#10;yH5ciuxTuhLVT5c4QCgOKl2PHdIUN4SbccME4ghux4/iVjytffwwbieOwCRpGHcSh2HC+h2px/ci&#10;umIep856wOlhFh4xguTUL8MrsACXLzrTGTQSCg/Q0vIEjTzYB9iYZMDD1ioKxYwM/8f/eyfOXPRC&#10;ZsNTRNL1xaV3YfuWG3QYEwgNqcDBg9aMvwTxKTtYWMWjoHCcTsUDzs4pdHTV2EcQevoXwsqasNx1&#10;ByX5gzjJCN3GRmJrF4u/+5v9SMgbQ0T1PIrZqK7fCMTFCx7wDipDBL+bGxvmFcbBR3n9iEluxJ79&#10;d1FeOQkXjywcP2MPa/sEHDvjhITMbgLsLZoIpTTG7O3bb8HCLJjxz5mRqhhTM39ECD/zzEk73JO+&#10;y3OOqK2dRVHRAMwtQzC3+Cc6nSxuJxuMTHyD3AKepC664MZVT9y67oX0rHYMTREAYwTf+FuWFN1r&#10;O/9fG0HXRhBKvXP0jXqtZ+JrdI9/hb7Rr9A98oZ6i25CvJPLonYut42w5LpWLjcPf83vroGumtCr&#10;6n2jHGI1wSmlLFfRHVazrOGygHFFBGzd8LeoZ6Q2JMur61inauj2aljWj31L4HyLPm6Tbsbllv6v&#10;MUAn1zH6I/p44ume/D3aR3/AwPyf0DHFdfN/RBejuWho8S/o4ommfeIH9M//Gf2zf+L7/oLO6d+j&#10;gdG9iYBsHuPrU3/AwOP/iva5P6CZYOxe+ie0Tv+R//sHNE/x8xf+jGY6zybCtYbfsVH+nn9TMfQD&#10;Svt/YvkzXeHvkdv7HfJ7f0DBwM/IJOwyu79FPl8v7P8Z6R1fIb3tDbLav0NSy7fUN9RXSCQA4+uo&#10;hq8Q1fQG0fVvEV7zNcJrv6LeILSGqnuNILo9/5qv4FfzlvoKnjWv4Vn9Al7lz+BV8Zp6C7eyV3Aq&#10;fQ5ngtOt6BlcCl/CPvcF7LOX4Ff8FGntv0do47ewePQMplmv8CDrMSH5DGaZL3BfiaDMeI47aU9x&#10;O/UpbqXSDCSznvwEN1Me4wbL64mPcS2JbjJ5EdcIzKvxjxUsL8c9xiWWBigvcPl87GNCcknpTJSm&#10;09HLOBm5REAKJNeCcomucgGHQxYUKA8RlAcC57GX7lK0hw5zD8G5i8DcIaAkNHf6zWG7D2FJbaXD&#10;3ERYfrDtYRt2PGzHDudWRu0WlgSmS6sOyFYCsh17PTuoduz37sRBny5CspMxWwDZQzj2Uj04TiCe&#10;IBhPBveu6FRIPyWQ7MeZsH6cJQzPhPURjgJGDYqGLkQO4FL0kK5BXCYUryooDuMGYXhNwZFgTBzD&#10;7aRxVd4iIG8njBGI4wSiaAx3kkcpwjJZ6mO4y2XTpEE6Qe6QOxF0dRa49SAS7r5FCAurhNn9EBTk&#10;DWPXjtt0Vf64ft0HsXGNdAr1sHXLRPfgTzB5EIO7NgnI73yJxNoFOoNJHD/pjCvX/ehEAhCd3M3I&#10;SDgV8nubBOHsVW+Y2Sehrf8bhMbWIDKlkw38Gzqi13ALKkZW4QhC45pQTvdQUL8IN/9SZNU9R1jl&#10;InLa3iI5ZwSOdL6O3oXwj65XESy3chqV4qYIiKTCfpQ0LREwdCwZ7fAKK8OjyinC5ke+5wVdFt0Z&#10;o2hWfj9SHrWjuHoSPWyIHQNvMMZomJXVCZM7vmjvfo4xNvheOrq2rifoJ7T6R79GW98Tvv8Fhqe/&#10;RffQG9Q2z6GfwBtd4HunCL9JAnKK8Jv6Br2TjJkEosBRkwZQAaSs7+PrfeN83/jXlLz3O+pbuq1v&#10;CNtv0cl6B8t2qm38O7SMfoMGOsD6IUJtLQipukE6QwLRkCyL6uX9OhwbGFlFRn3t+kYZaJE+RKqR&#10;kGsapyZ+RDsB1UGAtU78rCDXxLJl6me0ctu08n3yvVr5/Vrpptuo9skf+NqPaOa2bObft/BzWsa/&#10;R5PAl683EabN/PtGkbyHpXxeIyEoIGyY/IOq11O1fL1m/GdU06lW83tVcB+Wjf4eJaN/RAFBmc/j&#10;L4+AzOn7GY96f0Y2ywxRz09I7/oOyV1fK+eY1kZH2P49Ett+QkLb94glMOOavkdC04+IaXiLvO7f&#10;U39ANOEZRlCG1L1BMOVP+XGdX91X8K/9hvpaAdObIPWsfgMPwtKt/BVcyl/CpfQFnOkanfNfILzy&#10;K2R1/glRjNYCTMvcl3jA9WZ5T2GR8wpWuW9gTmiaZnI9dT9DgPmSwHyFu4TmXQLzbgqdpYAy9Rmu&#10;Jz+ju6TDTHxCUD7BVYLzKssrCU8JSoHlY4JyWUFSdC5mmaA09BhnYp4SlMs4Eb6M4xGUguUyjlFH&#10;w5ZxOHQRh0JESzgQtIh9QfNKewMXlPYEMLUpYLL0m8d2X8KS2uo7i03e0/hgu0sHtrsQlC4CzFYF&#10;yZ1u7djlTtFF7vHqwD6fbqoL+327cNCvG4f9enDYvxdHAvpwPHiQkBxg2Y/jBONJQvF02CCBOLSi&#10;s+FDOBcxiPORVMQAoTiodDFqcAWOV2KGcTVuFNfix5SuEoJS3ogfx82EcdxIGKHoHAWSa2QigEye&#10;IBDHNaWM0eaPckdwXdo47lPmKRPwLpxDUvljhKQOIIBgi8wZQ2btE6RULCCH8SS6gI4uZxBROcNI&#10;LZMrK54hrWZJTckp4hlbJgJnNT9FMp1oYetzlLe+RWnjM8amNyjv/AaZdQvIb3+OYsbqrIbHeMS/&#10;SebrWW2vkNH6DYKrFhFZvYjsjrd41P6G0P0W8TVPEUt3m9dFJ1D/mpHmOSK47lH7VyjgZ+ayAeR2&#10;Mhp1ykH5GgmNj5He8hRlA9+gtOcNChnrqwmUxpEfGL2+RRkjaRkjaiWdasMAgcUG3jlJCI19g1Y6&#10;zTZG214BYfczJKU1YFBgNvySeo2+sa/QRUfYPfqaDosReeS5KnvpHAcIxD4Csnf6rVLPFIE4Sdc4&#10;+RXBSQgSiD18X88E3aOCJ9dTPRNv1d/1T32r1Df1HfUD/+Z7wpZivZvA6SR4Oqg2gc0ooTZMdzVC&#10;yOmw1GBIF0jJayKj3ijLawDZNE4IEogGGI3lRkJIINjA5QaWjRMEovQnEmDi6lro6sTlCdjE2Yma&#10;qTYF0Z/pKsUh/oy2SSl/QhvrrXy/lG387j1zv8fIk3/EyON/ZP0PCrLy9wLTFrrTVsKxmVG/gUBu&#10;4P9q5LIAs37iD6gb/z1qCMdqRu5KgrJ8lE6S64vpJosYuYvoHgv6fkR+3w/I6/8ROdSjHqr7B6R1&#10;fY8MAjK77QekCCiV6Co7vkVKx3c8Zt6iePAPKGp+g0e1T1Ex8le6zJdIYMxO4nGZ1PYt4/dXCKp+&#10;hQACMqD2W/hS3gSnd+VLRDZ9g4imrxnDlxDVII70LSIrn9HR/wSviHrkNn+FmPofYZX9CpZ5L2FF&#10;UJoTkhYCypzXMH1EWGYRlAJJgvNu5ivNXaY/hQkd5h0C8yZBeSPlGW4SljeTNGheo+O8mvQUVxJ1&#10;UBKYF+Kf4lzcE0orz8aKnikJKE9FPcGJiMcKkMelpI6FPyYoH+MQ1x0MpUKWcSB4CfuCCUulJewJ&#10;XMRuUcAidvovUIvYTlhuo7YQlpt9ZgWUnQRlB3a4dmAXtdONcu8kKDuwx7MTe70JSJ9e7CccD1CH&#10;6CCP+PfhaGA/jilADuJEyBBOhDJOEpCnCMXTEcM4EzmidJa6EKXpYvQwoThMtziKK7GiER2OGhSv&#10;CxATJ2jDRVr9JnUriSUheJNQFN0iGG+nTMIkdYpApFIovn4vdZJgnIBpumiaZ7IpntWmYZk1D8vs&#10;abgWLHKHP4ZH8TLc8ufhkjcHl4IFOLH0LFmET8kC/Iuo3BkE5k/zgFhEDEGZXP8U6bWPkUywpjJ+&#10;ZxCWOc2veJA8w6OmZYLxCWH7DLkEbi7Xp9bKZV5PCMcnCKt6RqfImFNLENa+RBBBGFTD16qfIaSG&#10;y/UvEMx1oVUveKZ/iwjGoZja59QzxNY9Q3z9MyQ0PEd80wse1G8Yc3jAd7xCQcdrFHS9QUH3K5TQ&#10;zZYxjpYRjuVUtfTzDX5FiEgMf4PmobfooIbodvoIsEG6vPHZHwnNFxRBOUogEnK9jNvdBF43nWEX&#10;1TP+hm6QoCQIBXx9dJJD099gaO4bDMxSM99igMv9uhQU9VI0OPst9R2GZn/A8PxPrDPCzoh+ImwJ&#10;l+kfCcqfFCRbx+ja6M5aCTBxds0Em6iJ8VegKRIwynILQdcm8NHf16hD0VAL4SQQUyAjlFSdUFKw&#10;opr4tyIBYzNfb2N87pz7CzoYvdtm/qTisYCznZG6m5G6e+5PhJ/oj+hlObD0j+gmXAcW/oLx5/8F&#10;40//ivEnf0V2cT9yigcxtfxPmHr23wjOf8Ho038laP/Mz/knjDz/72hnbBcId/CzR579d3TN/ZWO&#10;9s8YfPyv/D4ENv9/7+P/hq7Ff0bvk39F4/gf0TP/X5VqR7ht+Dkdi/+Crtl/4W/7byga+AlVQ3/h&#10;tvivqB//R55guY0m/srt8kc0j/yB3/mfeJL6MwL9SuFgn45yHk8tQ79HZvkCCnliTucxL5PS0zt+&#10;gn/VKzrLb+Bd/w28ql4jvfMPKOBrmTw+W6f+C7KreZJueYPpJ/+DJ9pBnD3tCVf3AtSM/DM8yl7r&#10;oHwN84LXsMh7BYt8QpIR3ewRQZn1AveyWRKcUppw+TZjuUn6S9xOe8I4/pjAfEpIMoYTmtdSdFBS&#10;lxOe4XLic1xMfIbz8c8UKM/GUgqYz3W94LoXhOUzwvIpjkc+wfGopzjG+tHwJzhMYB7SQXkw5DH2&#10;01mK9gUvY2/QEnbTZe4KWKCWlHYILKktvvN0lAJKglEkcNzp0aW0y7Mbu716sMebTtJXINlHSPbh&#10;ICF5mIA8SkAeC6GTDB1SOhk6rHSK7vF0BAEZNUaN4ly0aATno8domyd4ZpjAZUrKK9TVuAkCclKB&#10;8RrBeJ1AvJHMZb28mTxFKFJJk6q8nTKt4GhCIJqkTuMuYXg3Q8op3E+fgWnGLMspAnIGZlmzhOM8&#10;rHMWYZO7BJs8KncR1nkLsM1fhJ10RhOcDkWLsC9chDMB6Vq8BLfCZfhSERWPCasnClRJdY+RUvcE&#10;6QRWZtNTZDU9QXbTc+TJ5WSM1FU9XyGv9SXy6TILCLO8DsagxtcIk8vDqp4jlG4xjJAUUIYTjqEi&#10;AjFYVMPXBZpUaN1LRpmXiCMgYxufI7b5Jc/+z+kKXiCFny19Udl0mPlUSTfBKAMZjJ0ySFE3rMXP&#10;Wul/G/6aYPmaUPmKcZyQ5PIwAVXfuqgi9NjCDwp+I3SbA2OvMURwjs7/TAB+jxFCbXT2J76fgGO8&#10;Hp4WEY4E48ji9xhb+gnjy7/H+NLPmKAml1jn8ugi/2b+BwVGkdRl/eSTP/K9f8AoNTj/ewXJXjq0&#10;HgLS6PNrpwSQ4tY6CSCRuDdDzeIM6bQEigJH6fsTCSxFzXSJ4hxFAsn2mT8qCYyMsnP2zwThnxQM&#10;2ynDQbby9c6Fv2oiFDsogaUByV5CsYdA7OHr/XSLQ8t/QUPfVwTgP/E3/SMaup/i8dt/QWn1DGrq&#10;5lBWMY6SiglU1s2irukZKniinSQseyf/hByuH37yz4TgP3E7/BlRye3cTv+IycV/RFJ2DyYFpHST&#10;zt65sLCNg09oGWae/VcUykUEBSNYfvs/kFM2jeySMVQzXYQldqBtUfpA/wVuAaXIL5/D9NP/G7Ep&#10;3YiIa4CPTyGa2p7A37cENy/5wcUhFQGBpahveQyHhxnYu88eV29GIqNyCQV0mv6M5D50lb50l16E&#10;ZmrHn5HD4/fC9VCUsjx/OQCdfd+jqnwZp08FICqhD+ZWSbD1KETe4D/BtpCwzP8KVvmvFTAtWZoL&#10;MHNZEpAP6DpFpgTlXbpMkQmd5q30Z7iVRjeZ9hzXlbt8QUf5nNH7OR3lC5YvCcoXuMTlCwkCRYGl&#10;5iQFkOfiXhKar7n8CqdjXuJE1HMcIzBFRyM0HQ4jLKmDdJcHQx9jXyghSXDuD3mCvYTlbkJzN93l&#10;riDWA5exk7DcToe5lbDc5LuAD3a4dROOPYzZvdjtKerDXp8+ArKfgOzHAf9+AnKA6sdhAvIIHeQx&#10;OkiRQPJEGCEZNqJ0Klx3kdETOBczjvPUhdhxXIybJByneGaYVLqSOKV0LXGarnEGN5KmVsB4kzC8&#10;SYd4iyDUwDizojtps4TijNI9gWLmLDc6RSia0TWaZy8oQJpnz8Hi0TyscgjFvGUC8Qlsc5cVKG0I&#10;SDsFyCU4FS1rIiAfistk3ZvrowivdIIplZBKZlzJIrQetbykc3yBvP8fY38VZNexdu2C+6av+qL/&#10;i77oPh3dEX+c8+EGb5PYYtuyBbZlW2bJkixZzMzMzMxYUpVUKmZmZmZSqQRVYtt779HPm3MtWfv7&#10;/tPRCo3IueaiWWtlPjlGZs65iNLHiNuHieGXwyu05WCYdp2IxcFV61RgkS5FVOtMWJWO3KnQweBK&#10;bboCFHGNay4Duxtl2nG9jPiCe7xarhXct+kagA2u1enwZiBYoy3A+UhwhU5F1Ws7De3QnXKdim7Q&#10;3qASnQqv1g3iWyguJCb7Ho2tSWFAJyK1UQk5nahL0TS62IwORac24/bqFUskTM3u0M3beZo0eYM2&#10;br2kdBp5Wk6bMrLblQwg41NqlJzdQiNrUgLAS8psUnx6HcCsApxANKNGCdn1QA84mnIAZE6jkiiT&#10;cpuUlNfiZGCMyeB5KB6AGiRNCbktistp5diaFZbWoPDUJoWmNOIoG9ykyK3XoGjuzRTM8ZsMmp7L&#10;9JymAfI2IDPZuKLdtv0GSJODYhpQ9JWvQMl2MOAzB3c71YOhQTLQ7gOCwXxufhksb/H4O2yH8bmG&#10;AUgrY0se6mposb74Zo3yK54qltcY991KRcZWurNUUnkd05dfrtScOQc0d+5BffvtWuWU9OhqYKFG&#10;fbbMfT9R+Q9x8XX6z3/7TEuXnVZezgN9881qpeIiJ0zaokVLjupOSLEWLDysODqRjRsvadqMfWps&#10;lNauvupgd5B69+2POxWc1aObuMu5y89owuStqqyVPh+3SmfOpWry+G06cTxOUybt1spl55RIpxKX&#10;3Mb31qXwhFZ98PFSHSMpXU/t1oaAGq0ipu8MadSxsBZtulmnBeeKdT7mnlavD9b//N9Ga+HCM8ov&#10;k775dptWbL6jS4n3de52rUYA0P1XqzX3QrUmnKjQpKNl+vFIqQOmwfKHw2Uujn93sFTfHihBxc5Z&#10;fs22gfLzPbjLPQbMIn26sxAV4SyLNGZbkUZTjt5ejLM0UBbiKg2WhfoQfbDZB8nNxRq+uUTDgeWw&#10;jYByfYEGmQyYQHLg2gINWJ2Hq0Q4zL44zN44zF5A812g+Q4u8y0DJU7zbcD51rIc/RVYvrE0S39Z&#10;kq3/BJZ/+CtwfHNemNNb88Od3lkYqV6LotR7SZT6LI1W36Ux6rssSv1WRGvAihggaYoGkgBydazT&#10;0DVxGrbWnGS8PtiYpA83oY2JHiS3JDuNAoSjtqdgq1PpMQAk5WfbTSkoWWN3pOjznalYcUrkgTEN&#10;IGa80jf7MuiVPH13AB1K5wtIp9fKxvpn86Vk8uVk6cej2XxZWbjHHAfKyein4yZ60xM5+vlkLoDM&#10;0/STeZp5Ol+zTuVpwbEsHQ6q0fGbODcq0NXIBl0MqUZVrjx/p1qXw2p1KbRS1yOriKe1mrfkhFuQ&#10;Hg7AgmOJQTcLFERECiZOnQKqJ0LqtQlA7rldqaM4xOM3y7XrVpVzlLtv2VhjpRavv665yy7oyMUc&#10;QNKpY3ZRhOPxukOlPhNYoJ04iBAa+LlAjnXRAU2atlVbdt1QCqCLx6VlAL4TZ+I0cfIWnMIOTZu2&#10;S+FAPDgEB7vmtCIjy9xE1Tg7P/iz+dq194aCgvP09TfLlACowojoU2dtUVpeq1LygBsQTMA5GiCj&#10;06oAYz3OptkpORcAOlAaJIElcE3Ob3VyUMwx9wh8AWiiAdT2FxBR89oUC5wjgaXNJJvCibI2thcM&#10;DG8RRw2Kobi312XQvG1A80VoA58DHnJABFZ2n8lu+2X3+x2l6XVQ3sHF3U4n8trzbR/wshnpfwKl&#10;b38IHVJo7l2nuNJHuhlaoeFDZurcuSTt2ReiUaPnKoboP/azFUrkfVJwrh+8P1v794Xqwnk69S+W&#10;K6+kW0G3S/XZZ6v5bO4ppqhbYXENGjF4lj4cMkNnj8VpzvT9uklSGTNyngqI5El0GsePxygL8O7b&#10;FaR+vcdrPvAd1OcnrVp2VqdPxOnHyXt1J/upzsZ26CKd66hP5uva1Vx9OW6Ncgsea9J3W3XmRKJm&#10;Tj+kQQOnaOKkDVq3NUB3EvjMolsA92oduJipvXeateIy9T7+rnacy9Tyjbd1MbZLK3GYJyNatf9g&#10;mv7H/6Wvtm2+BSj/rk/HrtXGfTE6HNpIorJF+Su063yZ5gHKiScr9dOJak06XqUfj1VowtFyfX+k&#10;TN8By28Plevbg6ZSB8mv95cRw8twlqUAsxRQluAqi+FCMaAshhPFPkgWayT6GH2EuxwBQD/cWgwo&#10;i3GSBkoguaXUaeimYg0xWKJBGwr1HrA0DViLs0QDcJn91uapF6B810CJy3wHZ+kAuTwH5elN9Ndl&#10;uXoDYP4Z/XFxtoHS4BihtxdEoiindxZGqdfiaEAJJJcZJD31WxmjAWjgylgNWhWnIcBxyJp4AJmg&#10;4esTcZHIQTJFIzajTcn6aHMytjkFB5mq0QZIQPjJrjSnz3al03uk4R7TcI+p+oLbX6IvgOOXe9Jw&#10;jemAMRMoZr0qvzuQhY1HB306lOHgOOFIriYey9NEYPi6fjqe5zTlRL6mnszXz6dMeZoGHG0mb9aZ&#10;Qs09W6g5p7Ld6VobdoZq1McLNObTpRo1dqmiqFTb94Vp4rQ9QKRHuw5F6XuAFEnvHBnXqPffn6Vx&#10;X69RYsZdHtusYR/M0nR6/4rqv2n8xC3aciRJh8JsRrNdP804oHnLL+IWm7U1oEKXIhv1Ge5k4uTt&#10;Wrr8nIYMm65bwSXavOWa/uf/fF8hRPozp+I1ceIGJae16ZNP5mr1yhM6fSpG475dpqu3c5Ve1Kl8&#10;nM5C4trY0YsUFUnl/HadlnI7MCBLYz9doCsXEzSg9wTdvJalqLAi5ea2ERMT9T/+b29p9uy9ioyq&#10;0ohRM5We26H0QmCZj0sEgvFZOEOcZHJBM+/T5u5Ld7DEXebUAcJ6pRa1KK0Ih+rUwWMNisTtfBwq&#10;z0kuxrVyX2IhoMmz6NrqltdEZbUrMqtN4RnmIJu9cUBbakOcjcgmmma2OxksLfYa6PzACwVqd9gX&#10;bPIB0WTbtt8UYtD7X90HJE3BuO7fYdj5T7L9QXYfxxKai3PPw1Wi+LJu3YqoVZ93J+rnqds0/vv1&#10;+vDDGYqNsyvmLFNWVqdyc+7po49mKQFwh4VVAtClqqj9jc6qTp99sorO4p5iy57odnSdpkzcoX3U&#10;raHvTda3X6xTCClk1EfzlJ/XrZiYCvfaK5af0L7dwfryi1Xsq9asGYe0ZOEJnT2VCCh3Kzj3MbEX&#10;t5731F00o3ev8Zq7+JSKq/+ur8et08nj0Zo6da82bbih8uLnSs/BzSbyt8fc5Ttfrr2nMrQvrF0r&#10;r9fqfMI9bToco1mA+Dzw3RlYpbOknfdHLNKcGcc0bPgshcfVa/PG6xo9ZrXOBVRq/qILRPO1Ohxx&#10;T1NPl2vKyVong+VkHzDHH6sElhWYmkpUQZut0DcHyoBlucYZKNGX+8qBZRnOsgwmlBLBS2BFKcYK&#10;SG4vAZKl+mhbCZAsRlaW6oMtJcASQALK97eW/TdQerAs0kDcpYFygAGT7f7Ass+aXGBpyvPBElCu&#10;AJIr8vVXE7D8y/Jc/Xlprv64JAdQzovUm/OBJHB8Z3GU3jUByF5LYtR7aaz6Lo9VP4Mk5YBVsXpv&#10;dZwGokEA0iA5dG2ihq1L0vsbUhwgPUim4iA9jdyaRo8AJLenvYKkAXLs7oxX+mJ3pr508kBp5Vd7&#10;/WDMpsx05fcHc145x/GHc7zS3OMxg2QhX0yhfjqJThVoyulCTT1VCBTRyQJUCBwLNR0wTj8LJIHj&#10;rPMlmn3eG49ZcalEh64Xq/97U3XgYLRCibuffb5cc+Ye0OZtgRr75RrlFT3X1h3B7hTDrPwH2n84&#10;UsOGTNeQwT/ryo1cIutdDRs0U//7/xytm7jHqRO3a/uBOJ2O69CVpDZN/nmPZi++qLNRbTpO5d56&#10;MFIjPpyjUGAcn9OtmXMPac7sXTqw67b+9K+f6qcJm3XycLTmz9yrk8ci9cmYeaqufKb42Gq30DyM&#10;MrO4Q4XlD916zoG9J2r1ipP6YNhUHTkYqls3c3GRixV0I0Vv/+UrTZ6wTtN/Xq2goGRdC0jWkIE/&#10;acTwmc6hfPP1KmXmdyqrDFgWtyi1AFjiJJNROqDMKmpFbcosBIx5OElgaUBNB4TpxZ3KLL2nzJJO&#10;pRa2KwFIJhW2KbXkrifuSynpUnxBp6Jz2hUNJGOybYa4E3ASa33u0SAZyT6TbTtoojBk4LMJFyvD&#10;gFkYzzNgGgANngY3i9B37LHc74ep3ed3k36Iuv0+mZN0jwdgfhk87T7bH5ZLTM33YJkA4K6FVLjO&#10;MC/voeLjWvXxiDlKTq7VmFELdO5siq5fy9bQ4VPodLoUy3c+nM7v8sUsbdoUoLFfrFBa2VPFFfco&#10;KKpWXxCRi8qf4+xX640/fqVC6tfchYc06actunyZtjNyrrZtua59O2+7zrfxrkgSwZq34KAunE3S&#10;1J/3AfLHOkJ9Cs58on3Hk/T/+H+9r2O8X1bFr5o4Zbs7f33hkpMa8f5czZ19SDPnHdDNuGY+7279&#10;8NMuHbmcqz3hOMqgem271aATMR06ldCpHUF1OpvQpW243anzjiu9RFqy/oY27Q1RbukvWrTkIse/&#10;ReN+3K29AHPVzSbaXRXtrY7Sg6TTyRr9SGmw/OFIldP3hwHmYWAJOL8yWOIyv6T8Ym+5Pt9boU93&#10;GShLMVYlGuVUCixxk+YogeaHgPIDQPn+VpMHyOGUQwHmEEBpgPRgWexAOWhDMa6yCFAWqh/qQxTv&#10;Azh7E8t7rc4HlPl6Z1UBoASQKz39BYf5J+corczVH95aEK13FsWiGCAZq17E7F6AsfeyWKe+K+KJ&#10;3HHqjwbgIgcCx4E4yEFo8JoEIJms9zem6sPNaRqxJQ1rnK6PKD+mHLk9nT8yAwudwR+OdmXoUyD4&#10;mcFxTxa9RyYfTpa+2pcDGLOJ1pkOkF/vw0HuN0CaazRAEqkP5TqZczT9eDTPaSJRejJucfKJYiBZ&#10;pCmnijUVp/jz2WJNO1MMGG0NGNunixwkZ5wt0kzAOOtcsWbbOrGLJZpPuSmwRusOxmjI+zOJs/eU&#10;nPeIaBWBi1uotZuu6evvNqug5Bft2BOuMcSs4oqX+hrntmjuMf3wzQbNmrNfBcVP9A2x5Ccqz+dj&#10;lmrsRwt06ESKLqbc06WkJk2cvk8LVl3XzdQuXWPf6u03HHSjsx/grO5r9fqrmox73LXlhpYsOKlp&#10;U3dp+MCftWjOYR07HKHRo+appeHvOnM8Qu/1/0ErVp9SaXW3iqse4TzO6FOccFRoiZYvOqbx367U&#10;lQupgHKJAq6laMiAKboTVKCkhApVVT3UhYsxgHODztAQ/o//z3ANH/ozzvSR8iq7gGW7MopxlkDS&#10;oJjNdk5JG6Ung2V6YbPScJgZJR1A8q4yy4BlGa4ScBokk4valVbaqfSye8DhPnqgxOIuXOVdxRJj&#10;nfK6FIPMQfqdZDS3o3Bxtu1XOApDBjibXInI7XQKB6ih5hz90DN3CPhCAVy4Qe81kJpeB6WL2a9B&#10;MjzvviLo/EwGR9vnIMl+A2V4wT0llD/WzZhafTt5kzLy75MiOkkJu1RQ3q1Dx2LoWJfp0y+WavPu&#10;QGWWP+PzeKGdB8L1xder9dX4De4c/RTAGJn/UJGZ97T5QBhAe66gmBqt3nyDDuepEvIeuHoxY/Fx&#10;beL+1PweBeNGzwYVKZ77rwHY4JhKhUeUad/BCI7xsY5Ft+MA7/E3PtLJW5UKTL2va8l3dR2Qh/M+&#10;ISkdOng8QXMXHdblkDI6bWAY06brSfd1JeWBttyq07rgZq2/3ag1N+q14kadll1t0I6QuzpFHD8V&#10;36UtATU6GtWpI7zX7jsNOhreoWNhnToU0aXVAY0Yk0raXAPtrJb2VwMsEZD8CXc50cGyRhOO1Wj8&#10;UaCJfjhape+A5tdAcxyR3IFyX4XG7imHD+VwolyjDZbmKoHl66AcgT7YbpDESfoi9zBzk4DSD8sh&#10;QNIPyoEbSnCVJTjJIvX1g5LSD0nT2ysL9KYPkm+szNOfAeWfcZQGyT8uxVG+vTAWBxnn1GtpPC4y&#10;HheZ8Er9Viaq/yoT8W11goOkafC6RA1Zn6RhG1P0PpD8ADh+iHv8cFs6kMzAMiOD5K5MIJlFL2HK&#10;5EPIBJBZWO1sp3H7c/T1/lx9eyAP5eg7XON3B3OdPDDmOf14tMC5xonH8p0mHS/wHCTu8Sdc45RT&#10;pfr5TCn2v8RBcvr5UpxjCWD0NBNAvoLjhTIfJEs1z830lWrzjWodOJ+td979QWFUzMBbZZry407N&#10;n31Ae/eF6qMP5qu87G9avzZAX325VomJLXrrrW/02ZjFuLJZRJ7vlRDfqLGjFiv0To0mT9qu//F/&#10;fUvHzqbpeiYVN7VVE6bu0Y+T9upGRJ0CwuoUxHv07TNBuwDytRtEiffn6ND+MG3bGKDVy88CtWb9&#10;v/+3oRpHA8zO7tL7H0zn/U8p4EqqBr33o5avOqHSmm6VVHVr8ZLjbt95u4DDpE3ErqW6cD4RFzoX&#10;l5OmN//6ubvQx8aNp3XmXJROn4vU9z8sUVPTb/r2m6V6++3PlV/6QAVV95WDq8wt7VAGTtJk23lA&#10;0K+cEg+kmZRZADKrvFPZFfdcmQE0U3C55iQNkpkV95VR8UBp5Q+UBCjNVcYBnlgcWkx+l6IBjh+O&#10;5iRt+/XbTg6KABAnak7SIBmZB0wBmblLc5khxHSDo+2L8JV2n0HRu/93GUBNYQZIFAUcIwsevgKl&#10;bftloAyz9wKUUYWAvughHdtdJRbdB3o9SiWOp6GcqpdKJNbGZnXxt75wr2mTNml0qEkALpV9prDc&#10;+wpBUQU9Sqx8yWuzXdit5Krf3HKg4Oz7iil9QTz/RRGlz3WTTvt21kPdBoiXUu7qZiZOtuSprocV&#10;a8+JOPb36FhcJ07wvk5QXkjnNrH5YFQrgLvnZrPPJNzV7VRb3pOq23lPtCekQVuDG7WbyL31Tos2&#10;32rWJrTmdpPWWnmrUStv4jKv1Wv5tRotuVKrhVfqtAgtZHvuxRrNPY/O1Wr2uTraWr1+vtCoaefq&#10;aXO1tL8a2iHAdO7SA6UHy1r9eLzWAfMHYPndkWp9c7hKXxHFxwHKL/dXOkc5dk+Fg+XroDRX+TGA&#10;/GhbGbAs04c+fbCtXO+jYThKg6UDpoESDULvAcr3cJQD1hd7bnJ9oXoTwU291hQ6J+lBssCDJND8&#10;i4GSKG7l76BcnKB3lyaoF1B8dxmgXAYclyfiIpNwkClE7VQAmYyS9N7aZA1an6zBAHLIhmQNRR4k&#10;0zViWyZ/QAYlTnJHpkYBx1E7KR0os/nDc1A2H0QOgMRBHsjV1wfznL49mK/vD5ny9MPhfOJ0gSsn&#10;UBocJx03FTnXaHA0ec7RoGjusUTTzlZo+rlyvqwyB8kZF8s060I58ZoSWcSeAxznXizXvIuVmnup&#10;QvOuVGrBlQp3VsLaq5W6mdiln2cddhcbGND/J/0//++DtHb1BaWk3dWIEfP07Xdr9QFR2U5R3H8w&#10;RON/3KhcIlhmxj19/dUqHTwUppmz9ukOsf12eI3eI5KfvparG1mPFJDWoVVbgzT8w4X6fvIOTZtF&#10;nCFu7zsVrzFEr7HfrdeC1edxad06di4VBxCt8uoX2rYjUKvXnVNF3UsFBPN3z9yiCZNWa+2GS0pI&#10;a1EWji4Hx3YpIEez5u3VwqUHtGrtacUl1ioxtU7HTkUoNbNFW3de0YbN57Rp20WdvpSAG2rQtaBE&#10;ldfSsLPqdPFqIhC8p9xyD4b5QC8XEGYTuQ2UdrsAGBYiu51Vyn08LhcHmlvFPpRTeQ9gdjonmWZR&#10;HEhmVT5QZuUjYPlIKYA4AdjEFwAcytiC+4otfAAsPTCaYgBnbMEDV/r3RQGqKOAagQs1GSSjeE6k&#10;uUAfEMMAn21HGXgMdgY4c4u+/SY/SP3Ps9uRlDEAMarwkSKRldFF3a/kgFnIawLG6OJuB7VoHhPB&#10;8ceUAS1cZixROpb74kufEKsfA8FuXOgjXCigtde11yl6pDBuh7I/hLRyGwUBxjt53eixbuV2Kyj7&#10;kW5aXUHX0NXMR7qc9kCXk7t0Kfm+LqaSBJIekU7uKTjnkUKB3tnkTh1NAJLxD3UYMB6Mu6sjuMtD&#10;cV06FHVPe6PvaU8ksMQVXknH+ca2akdoq7aFdGhrSJs23WnVJtzkRiC5/lar1t1qAZb1Wh3UpBU3&#10;G7T8RqOWXm/S4uuNWnCtSQuuUqJ5VxowGfWYjQbaWb3TTGTQnAY8fz4LPM/U007rNMkHSz8k/c7y&#10;+6M1DpbmKr8iho87UAUsq3CWVXCiEpNV5gNlmdPHgHHk9op/AuWH28uBZYWL3p6rLHagHIwGbjJI&#10;Fqo/oOy33nOTDpDEboPku6sL9A6AdKAEmH8Fkg6Uq/I8WOIq/7LCg+Uf3l2apN7LU1AysExUbwDZ&#10;d0Wy+gHJgevSyfZp6r8GUK4FmutTNAgHOZSoPWxTmoaj981JAsePAONHgPFjNJJt02jA+MnePH22&#10;N1ef78sjZufyQeQBSQ+Q3wDHbwHid0cK9f2RIj68Ik04WogKXjnIySc8QP50ssS5RgOkydzjtLO4&#10;RgfGckoPlLMuVGg2IDTNuVQFEH0CnPPsbIPLBscavuwqLQSOi9FSYLn2ZrWORTXrNpXwwMl07TwU&#10;qz3HErX9cJRS6f1vRddr7/E4N6udgLu7TfyJx8WcuJioq7fylcS+sMRmRabiYFJaiVa4oHRcSxYV&#10;PLFdJ6MbFUjcvhHbruuxbQqg97/K/oDMLl0nGl1Paqex0DCSiYo4kyhcVUIuzq7yubJLHyspD4dX&#10;/EC5ZY9wdA8A1hNK3JrFX2JuPo6ttKZHJTjMspqn3P+QSHjPOc7Cii5VNT5VNSqvf8JjHqug8r5K&#10;ax8CxXYVVz9QReNj5VcAxIq7Dogmc44mB8mqLuc2rczjMQbLbHOe3PZAyf5q3ChlRjkCktlE/Jzq&#10;R8rC8WaiVMCSVExkLSKG48zigYfJYGlg9EMyrhBn5oOlg6hB0zk0r4zmvmhga2UkUTUiB/Bl38OJ&#10;2nMeOtnjDIR+x/hfZbB0oKSMAWYe7HoUgzxIAsxiwGkOstjEY0qeOFCG23vaMfK9xBkcS5+67aiS&#10;HsAKGKkvEQZLB0pKXi+88LHCCp8Ay8eAslvBdLAmA2UwwLuFYwzM7nagvElpsLyeASwBpcXjKykP&#10;dTmF+pHSo4uU54jN55If6FQSSiRyxz/S0fj76B6gJBLHAc0Y6nJMl/ZT7iUq7wlr086IFu0CnLsi&#10;OrQjrEVbQluAJaDEWW68DShvt+Aom7QaZ7kyqEXLcJaLidZLbjRpEeXCawhQzr/SqDlX6mlbDcCy&#10;kYTWoJlAczrlNB8kTVPP4CqRwdLit8Fy/HFAeQxQom+J4N+4CI6zPFiNavQFsPwMUH5irhJAjt5V&#10;Dk/K9TFu8mPA+BH7PDdJCsNNOlf5CpQWv0txlCXAksjt3GSR+q8tVD/UG727BkCit4nebwHGtwyS&#10;QNP0ylEuN1n89rb/YJDssyIVWZmkPiuT1QdI9l+TBiQ9UL63LtVp0IY0DiBdwzdnOL2/BW1NB5S4&#10;yR3ZQDLHadSubCCZ4yA59kChvjhQ4PTlgXx6jXwgWeAgafruiKnAwdJA+eOxIk185R5fB6TF6jIf&#10;IMucDIwzL1T+k+ZcNDDWAMWqV5p/pdqdbbDQwbFKi64RJQLYvgYkAeWq69XaHFxPXGl2V125lnRX&#10;N9LuK4iYc4ee+1Jsva4Sg4PSunQzpV2XY72LGsTQyA5dStLpwDx3FoZdHis4re3V2r3gjE4Fpnfp&#10;Mq93LLJZx2NadDKuVceB5fG4dh2NbiEyteg0+84ntOss4DyHQ7iQzPsT1ROAQRJuJhmQJOZ3Olim&#10;EgHTibDpRR1uIie72KKwF4c92ba5vnueMyQa51MW4PSKqrsc9PIAXJ4vTucDUyfuL6y6i+6pCCAW&#10;mlPkMbk81m4XAdMiwFpYAywreU2cZy7Pya95gO67sqD2EbDEQfqcpEEyF1BnV/egx8RQIiaQTy55&#10;5JRgLgwg+cFoZRy3X+03SOE6DZDRQMeAFg2IrIzhsV7JPgNfDg4PQMYBpjh7jDlBi7jIAOo9317P&#10;g2gkr+kcKNuxgMwmWOJRXMnjV6CMKeE5HGdsaTfiPqBoILV4bs4zvuypEsqeKaH8Gfc/4TmAFscY&#10;nW9OtAdQ4iLZDrNtIBle+IztJ7jKHtygOUIDpQGTjtiBEpdJzL7pc5bXMx4Cyvu6murB8jKwvJSM&#10;Urp1AWCeS36kswkPcYsPdZzyaMIDHQWSh9HB2Ls6YBEcd2naj7PcF9np3OXuCIAZibOMaNWWcKJ3&#10;CJAMadWG4DatRWtut2nVrTatwGEuD2rVUmBpoFx603OWBsoFV5s0F1c593IThqQZY9KkWZeaNOMV&#10;KHGV6HVQ+l2lAyX6wUB5zAPlN+YsD9X4QFntA2UFjrKcZOoDJZB02lGuD32w/BCHafJAaRM6Bksf&#10;KDeWAspSD5S4yX7AsZdTod6mfMtAiZyb9EHSD0pzkn5IOlD2WZmq3k64Sh8k+xK3+69N4w0MlOka&#10;uD4DSGbwxhkcRCaQzAKSWfpgaxaQzNaI7VmvQTJPY/bk6dN9+fpsP4A8VKRxr1TAh1GIiyxyYDT9&#10;gGv84VgxH1wJgASOgPGnfwIjcZpY7ZfBccb5CgfFWUBx9qVqviArcZHIA6M5xhpKD5K2veBqNV9y&#10;jdOSGzVadJMSrbxZi5us05YguwBBm1u6cyqmWWeA14WENl2Ib9NFE7cvxbXpMvuuJLboGs7venIr&#10;je0BEe8+brEDkKL0Dt3KsFnTu7qVDmxxBZeTunQiuk3HDJLxQDK+w61ZO5lwV6cSOnQ68a7OAtNz&#10;APICMes8sAzKuqdkXEwKES+V2JdWyG0gmcJ2Oq4so6RTmRa7S3ByZSYDo1/ArNxghzMEeKZCnF5x&#10;7QPnHl2Etv2U/nFHg18xwCupeege439cHmC17dKaRzjQRzyG+3gtz3V2AVAeD0ALfKDM53EGSXOT&#10;Bsm82h7l4GBN6RU2pvdIqYAnGSWWdDsoOgGmRMokXJnJ9hk0LWIbKGMMgIDIDzWTt93tQdMPydcU&#10;A4Ri3WmEOE2g5T0fmLFtwDQ3aWU8cEwAdCaLzzHcjrLX5PjicIrxZewHiqZYH0gNmA6UQNLk3cdx&#10;8frRwNKcp0XucJxlmLlLn5v0KzTf1KPg3B43zmi6ZcrpViAyV3md6H0VWFr8vgQsLwHKC4DygpXA&#10;8hwx/GziQ52mPJ7UraNJD13sPoybNEfpiQiODpqzJIobLPdG3NWuqLvaEUX8Dm99BcqNdwyU7Vp9&#10;u12r0AoHyzYtC2xxsLRySUAzRqMJk9GkeS6CNwPLZmAJKHGWM5Ebszxr8buW9lurKWxPPl33e/w+&#10;4cHyB/TdfwXlAQ+Un/tc5ZhdFRppsdtFbw+U/xy9fwelF789WA7BWQ6mHLCxhNhdSOwu8Ga51/4z&#10;KN8EjAbKNw2Ur8HyDeL4X1bk/w7KXjhJPygNkv1wkv3XpEPgdA3YACgdJDOBZBYHkK3hW7L1wZYc&#10;AJkLIHNxkp5G7szTyF35Gr2nCEgWAclC3GSBPgeMXx0udvoGQJrcuaA+OP4IGCecQJSTTpbqp9MA&#10;8szvgJxxzpxitdOM81WaeR5AAkkD5JzLNXxJta6cAxRNfjAuvFb9Sot85eKAGi0FkksDa/jSa7Ui&#10;sJ6IUU/UaNCGoHodsrGcGJwd0ficwREoXk7sAIx3cZQ+sX0tqUPXUihxlzdwkYG4yJsOkp0A8p7u&#10;mIjUt3CkQZndugj4TgHZM7zWGZzjGUB5Nr6Tit6F7ukckfxCKkrpxDXco1F00ogeKAU3kwYUPQdJ&#10;nAWSGdzOInJnA8icUgMkjo7YXVBhpTlGgxjOr/IhThCQEbGLcYQlwK6szoOdOUSDn8HS3KW5QwOp&#10;3fe63P0GWOBZCfTKaz2VEbHt8YW8dgmu0cEVWBbX96iwDgcJJE0GST8os1FGpQ+UZT1KeQVKwGiA&#10;RMmAJsWGGV4HJa7axh3jCm0f0AJEBiP/tovuwM6cnD3G7eM+i9HmPmMBqJ1vHWv3FQM8nwyyBkkr&#10;DZCJgM5k0DPnGM3zY+w9fI4xseK5k7vPQAkw48qBZwWQRLYdU/bYATSK+yOQgTKC9w1HHiC90oPm&#10;UxzlU2L4Uxe9/aB045TIYOkH5RUfLG2M8mLqI+rJI50HlOeTu3UGnWT7RHKPc5XH4nGVcQ+AI2nH&#10;B0kPlPd1ILpL+6LMVd7VHkC5K7JD23CXW0KBpA+U65yrbNUaylU4y5UA01ylQdLpZgtmo1kL0Xxg&#10;Of9qsw+W5igtfgPL880Ymkbar7nLBkBZjxo8WJ6oo617sPSD0uL3t0f/GZRj91Xp0z0VuMpKHKUH&#10;ypE4SQPliO2lDpIWvT1QetHbQDl8S7mD5ZAtxG5cZf8NJeq7wSZxCpx622y3D5RvA87XQfm6q3xj&#10;pUHyNVAaJPuuTnMu0kESJ9l/LZAEkO/hIgduzNSgTVnk/WzePIeDycFJ5nJweRqxIw8XmaePcJEj&#10;dxskC/SJQfJAiT4/WOTc5JcA8usjJfQYpfqW8jsHyVI+qFIgWaaJp8qw5aU+SJZp6lmbkKnkg/Zk&#10;gJx1sQYw1rrS5MCI5l2tdZoLGOddw0GihT4tMDjiHh0onZOspjes0XIAuTyoTivQqsAGN8O39naD&#10;1t2u194oYJYAuHB7FoUvJgJKoHglqd0tqbiK47uabJD0QHmDMhBABtqFDdLvepAEkKFZDxSa/UAh&#10;5g6IUOd57lmL1jz3HNumi0lE7JQuKr4JOBLrr7B9LdWiFqAEDqk0vHRcZSZxNbP0obLKUClujds5&#10;3M7ndkG5AY0SUBYQec3lFeLoDGIOiFXmBh+qDJBV1AM5QGaQNLgZSP3u0vbZfQbTch5nKjH3iMss&#10;r3ugSvaX1XNfQ48qcI1F7C/k/jK27bXd6wLKAsrcKiJ3dbfy6x6roP6J8uqeAMsnDpRpbqbYA6XB&#10;MdFACRgNkn5QppY/wXH2OIfpZsZtwoWOI96gxuPjcWvxRUAMkMWxz2AYQ3Q3uHqO1Bs7tMmXWJxh&#10;gu+5iaXAsPSZkgx+PCbWnKcdA44xCRg6AUNzleYyLYYbJJMqX7yS3TZX6QdlQuVzJ4NlLMcd4x+r&#10;dMB8AiyfAE2L3QbI3yHpB2Vo/lPdybcxym4FUV+CcJKBOT1Ebz8oTd26kvaIDhSlWewGkuYoid5n&#10;HCQfIcrERzrmi+BHEv47KPfjKvdGd2o3kNwDMHcDyp0Gy7B2bXITO+3E71att3HK28ASWQRfGdRG&#10;uyGGB1rZpqUBLQ6UCwyWV1tegXLO5UbaaSPAbCaCN2JscJcA05YNTT3bCCwbNflUg4OlzYBPMFdp&#10;kMRRfvsqele7McrP91W+cpQOlMiBcts/g/KDbbhK38z38K0eJD1QErsNlOYoNxQDyyJvxnttEaAs&#10;8sYoTcDRYOkfo/yrm9QpdI7SAGkTOW4yp+/qdPVbm+HBERfpSm4PXJ/5OyRxkgbJYdsAJXofSH64&#10;I18jdvocJZAcCSTH7M0HlIX69EARTtJAiZMEjg6UR0uBZCm9SClOsux3UALHyS5qGySJ1zjGGeYe&#10;L+AeKQ2Qfs0xXa5zmncFXavV/OvA0iBJuSigzkHRtAAoLkS2vSSgFicJIInZBsiVuEjTagfJJq0P&#10;bqSC1GlHaCMx+L7OJd7TeZzjJYBm45VXAaWB8bq5SGBn5Q1gFoiC0u8Rte8pOBNIZnU52dVfQnKA&#10;JQ4hIOM+oAS8buyxk/Kuc5iXk805djlAXjZIomum9Ae6nmZniBC5aYiZwDIbqOSU49RwijmAMQdX&#10;lods/Z7fPb6Co0HPAfJ3J/k6KM0pGiStNDgWAVKT3TY42mMqDYaU9pxy4nplPWU9UGx4oPImg+lD&#10;ldTyXoCzrOGRKgyidT2vQJkPKPP+F6DMrDJX+RhYAkNgmQoMUw2MgMo6BSszgE5G5TP0hMfh9HCM&#10;8cDO9HpMd8AESAbKOECYkH8P8D50oEwEYuYaow1YuNZolGhxH0Amlz1XEsBMKgFy7jWAK8eTwvum&#10;AMJkQOiP4YnIwOl3kw6WBlKcp5vEqfAcpR+UcRy/nXVj7xsFxKOKngPKp4DyqQOkB0kbo/QUkvfY&#10;Re/gV7Pe1rF6EzoBANJAec3Bsps68tCB8oJzlB4ozwLIU+g4cdyB0he/jxLHjwDLw/H33fikucuD&#10;uMz9sYDSJnbQHh8wd+Eud4R1AEk/KHGVt1r/aaxyFaBc4QPlspuA8kYr6az1v4HyFSwpPWfpgdJc&#10;5c+UflCaJp2s99zlsRp9DyRt9vvbI4DykM18V7rZ77F7qxwoR+8Eljah88pR+mO3N5njQfL36O1N&#10;5NjyIC9626x3X+RfEvTuK0fpj995r0BpgPzrykIXu/1LgzxQrskElFnqty5T/XGR/SkHrM8Cktm8&#10;UY6D5GAgOXRbnoYTtYcDxvdxkh/uBJQ4yY8NknsLNXpvkYPkZweKNfZgib44XIKbLHkFym+Plul7&#10;nOT4E+UAsgInWaFJp01lmkLM/vksDpJoPeMigPQ5x9nOPdZpLlC0iD3vah2usf53Xa8DiOwDklYu&#10;ulHPl4hu1mvJjTpXLkPLcY525sFKIrYDJGA0rQ1udtoQ0qSNoU3aGtKgozFALeWhA9slB0mfiwSK&#10;BscbafecbqKg9C6n25n3FZx1X3eci3wIIB8By0e6TYS6DFTdgnOL18hBkvIqz3cD9RmA0ZR+XwG8&#10;1g3AGsjr3QGUKYAyi8aYQ0POxYkZJHPLibQoH5mbLHAl7g5HWQQs/XB0gKwGkAZJc32UBjSDoecc&#10;zTESl+2xlOXcV+mDpCeDJhA0gHJ/XesjdT/+RS+f/U337z/nPoMnr9PEYwyYgLIEFRHN8w2SptrH&#10;DpamvFo/LA2GBswnSq8wPXVlRiWdQtVz5dS+JKY/9+mFu98gak4zjc8jHSAZXJMNYkAp0cBIhI6z&#10;iA34zCHa2sYc3iOPzyytyNwkAAXMBsqkUh8okUHXQJloDhYA+mWQtDFQKw2M/9VRGihNidxOrGKf&#10;D5TmJk3RgDoKUEcW/g7I30FpY5M+WBK57RREWyNpsdtmvT1QdgPKbl1Nf+hF73RbJuSB0qK3i93m&#10;KNFpHyiPW4mjNEj6ZbB8BUwTsDwQe9+5yn1u2ZCBslM7wl8Dpc1832rROrbX3enQagfLVtoN8TvI&#10;xiqRgRLNB5TzfNH7lavEURoobWJn5oUmB8rpANIDpQ+Sp4Ak+vFknRur/N63pvK7I7W4ymoHyi98&#10;jtKi92iDpZv5NldZ4SZzRrw2mfM+8PQg6U3imNwayo3FPlAWOUfpj90uer+ayMl7BUp/7DZH+Too&#10;3TrKvmuygGMOkMzWgA1ZKJs3yMG25mrQ5lwN2ZqHvHKYQZKo/cGufH24q0AjdgNKnOQo4vaY/cX6&#10;dL/F7mLcZKm+JGqPQ1/hIh0kT1QAyQr9eKoSOFZp8ulKTT5jqsBJWsw2F4kuVTtQ/g7Jer6MBgfG&#10;Bdcb/kkLb5jqtehmgxYHNmopWgYUDYyuDGoEkI18yU1ahXNcHdykNXeatC60RWuB47o7LUCyVZtt&#10;iUR4KxGkRfvCm3Um6b4Xi3F/VyxuAzuD2E2fAjMfKAjdznwIIB8BtYcAEjjiCkxheT0OlAG4zQtA&#10;1sVqoHgZB+nitQMi4vnWKGwRsb3mLSJ7MK9la+QMlIk0umyDhw+UeYAx30VsgyMu0qcibhezvxhn&#10;WQIoS80honIAWVED8ICXAc/iczmuzy8/LC1iO8dpjwF6BslKc4q4yHL21wLFv/W8UHdysmpOndbL&#10;6kbdf/irA2t5k+dUy4FhGbLlSYU1OEtUCCgLcZOFuMqC+qfAEujXPAWAdAAoswoBSIOkB8pnr4GS&#10;x1SbszQ4GiwNqs94zAueg+s0YHJfGpBNsRhMvLXxzELe/3HP3/X8frdedHar++Hfcbc2m/7QuUlP&#10;5ix9kDXo+gDpj9/x7PNP8PjdpCdv/NIUb7H7NUi6MUr2e07yMZAkcuMezU3+s6P0QBkCGO/kAEp0&#10;O5fonWOz3sDSrgaEAjJ6XgPlQ+rO76B8Fb1fA6WL3/8noDT5IWnx2yDpB+XOCBwloNwS2qHNIR3a&#10;iJNcT/w2ULqJHbYNlCtsqVBgM8YDYPocpYHy9TFKg+TroJx1kQhu45WvgfKn056r/CdHeRhI4iS/&#10;PVyjr4ne4w78d1A6R2mz30DRA6UtC/p9edB/B6VvofkGm8zxxW6/o1xd+NqMN5BcmesAaesn//za&#10;bLcflP+5JBtQrs+FuHlk+Tzom+s0cFOeBm7O0yDgOBgnOQQ5R4mL/ABAfri7EEiaCjw3aZA8UPLK&#10;TX5+2EBZonFA8ptjBslyjT9Z6SA50SB5Bp2t0k+mc5WaauOR5z1QzrxkEzPEa1ujdRVIXmtEADHA&#10;1PhKi240avFNk0GyQUuDmujxmrQCKPr1CpC3m7UG57gGMK4LbdV6wGiw3BDWqo1hbdoMJDdFtGpr&#10;ZJt2U9pZDecA5aXUe7qS0kkUvudcnsExEMdnpQfIbjcOaZAMyzNI9igs/zGi4tvZODzvClA01xhA&#10;hLqBrLyZ9ZCGgePM6XEKBq53DLL2GracxMkmGmwNIqCswB1VAJ9K4FPZTVTGuVVQmrhdwm07O6cM&#10;OJXbpItv4qUCEJrKAaB/22BWZk4QlRoouc9msmsae9TS/kwtnS/UfPeZ6ptsLNKL7E+f/gokkxQ7&#10;5lNdfOsd1Qbc0svnUjXOs6rpsXOg5UCxDJVwDMU1AJKyCEgWA8jiuqcqangONF8AS2BosASCWdVA&#10;r9qitgHToPic2y8cILNrgOIrUAJJc5PIi+ZePE8DXmlA1M6fTil9pjz+7uedPeoIvqOCrTuUt+ug&#10;OiLj9ezRbzzXW7eZgpNMNjdZQrzGNVq8TuR1k2wixyK7AdImcSyWOz12Y5IWqf1O0o1hWkQHkAm4&#10;UYNmLIoCsJHAN6LQm8SJMFjiKv3rJ0MLehTCd3vH4jbfexBwNEjezqZEBsqblDcA5XUDpblKdCkN&#10;QKY8QDaZAyRTexwk/aA8YaC0mW/geIzyfwXLQ3EPieGA0k3oAEq0x2a//aAMsXHKdm3ERW4AkGuD&#10;O7Tmls2AtzqtAJJLaW8GyiWAclFAiy96N/1z9PaD8qI5Sm+cchqQnHquATUCSnOVNgNuqvfO0jE3&#10;ebgSUFbrG4D51f8SlBUeJF+B0hujtEkcL3rbWTle5Lb1k95ZOcVe7HZjk76zcSjf9TtJX/nGipx/&#10;guQfXwOk6d8XZQLKDflAssAD5aZ8vbc5XwO3mAAlcDQN3p6voTsL9MHOIn24p0gf7SnRx3uLKYsp&#10;/xmUXwDJL456kPwaSHqgLNN4ovYrUJ4DkIBxCuUU4vY0F7l9TvKSRewGD5DOSf7uJj1INuEgASTu&#10;0bQkCEjeanTu0TlIAyRgXOWT30WuuUPMDmlxkPQEJMOJGxHt2gwgTVttIW5Uu/ZGtuhIbCsV0qLx&#10;QwWkPXDrKgN9zs+dUob7s5jtd5JheQCSKGVu4Rb3BxClbR1cAM+xM3NsuYfNZNqA/W3kgdEWH3vL&#10;RMJMbr1djzdbSqO2M0AMDrkAo4AoaVAsAojFqAhwFqMS9pVWPXIqAxRltUCLCFxuUASC5hrdto0j&#10;ctsWpdtC8zLcom1X8Pz6xkd68fCZXja16kVdi35t6dLzR7+ooaZL3e1P9Ft5lWK//loBffordeVK&#10;PatrVse9l6rm9aoaHuMoDZTmUB/z2ghQFgNJA6Wnp0DyqQrqnhHHn/H3PAGU5hgNjACTOJ5loAR8&#10;BsBMYrkby7SYbrHc4jmfgz96GxzNZWaUA0qAZWO56cCr5d7f9bSoXJc/HKnslWvVfvqMgsZ8pkf5&#10;Zapv/1Vxhfe92XWL1cDPxjJNCQAuESAm4ARtAsfOrrGZdYOkzaLH8BybzbaYnlBqYj+uNB5I2vnf&#10;Higtepuj9IPSvsPHCsdVWudp6yZD8ulcKe/kPgKU3qSNOUm7puStzG7doI5cJ2HYBI7FbQPkpbQe&#10;ZBM4QBJY2oz3WR8ovTHKBzqZ+AA3+cCB8n8FSSdAeSj2wStH6WJ3eLt2hnVoexhtwCZzQtu0EVe5&#10;AUiuu03sDgKUyJvQsTFKYBnYgjkBlDf+Oyg9RwkwL7W4dZUzLzR4S4UMkjbzbWsqT9cBylpYUOOi&#10;t39C57sjBsoqd6GMrw9W6ktAOXZPuT7BSdpaShunNFCO3F75annQB8hBEvkXm9v53d74pEXvIt8Z&#10;Ob6lQWvy9O5aRGku0vQKlAZJO7+b8o8mHyj/Y3GWB0qD5IBNhQCywMkgOWhrAYA0eZAcsqMAUBbq&#10;g93FGgEcR1B+BDBH7ivRKCA5xiB5sFSfIwPll0Dyq2PlgLJc3x7HTRokidqTzlQ7/UTMnnq+BlVr&#10;usVtgyROctblWhe15wNJ04LrVhok6wFknXOQS5C5x99FLwcoX7lIB8cWwNjqHKSB0gC5ziDpA+Um&#10;ILnJnKRBEm3xQXJH1F3tjunU3ph2KlQrsGynQuIM6dUDqMg36fFtwP22Lx6HWMT2ybbNKZjbdDGd&#10;0iK1F68fubEnWyNnjwnxxXNrRBE4DadCi2sGyR43xuUWLwPKpBJbagNkcGFFOMpi5yAfAciHvwOy&#10;2vQQJ+mL2+YgLUrXmYAhcpDkMRbJbXlPRfUD1KNqHv9b9zN13L6p+PHfKRkgpk35WT15+frl+d/1&#10;t3vdSt2wWaFfjlNL4E3948FjPeh6qRper6b2vpvo8VyrAdkPyydOJQ6Sj4HjI7dMKNfEvhzuy6pB&#10;ANMgaeOWmYDRCfecgbxxS89lple+8Nyjg6VN8vQAzh5l2KoAQGXrMzPL+FuaXuhla7cqLwXoYUiI&#10;yhfM17WBA3U3KUNtHf9QPJ+njUsmF3QDSATUkotxlE64QxRX8lTR3I5DNiEUZ/B0wOzmdjfO8rFi&#10;gGSsjVFyjAlVPA8XHE8Mt0XnXuy279Sits1qW2dI3UDeMqDHrrO8aR2m1QkbekF2Js5V6so15KK2&#10;b0zSIOmB0nOVr4PyTNJDd2bO/z+gPEz0tplvg+TeKG+JkIFyF6DcBiC3AEq36PxOmzbcxlEi5ygN&#10;lMib+f59jHIJjnLx9RYtfC16e7Bs8iDp1lQaKBFO8mffmTp2SuPkkz5QAkwD5fdA8p9BWeEuu/bZ&#10;7jJAaacxerB0pzDu+P0URg+UHiz9oHSxG1gO3GBXCspXHyBpF8F4BcrVuXoHvQUg31qJqzRgAso3&#10;nJvM1Z+W5+AovXFJv5t0oPQgWQQgCwGkCUCiwYDydUgO31UEJEscKD0nWQwkSzQaSI45UPq/BOU3&#10;Jyr0/akqTQCSr4PSIDntQi0fYg0fZq0D5Gw72d6cJLJzSRfiJBfhIhcBycUBNjljEzM2BtmEc2wG&#10;ii0+/Q5I5ySB5GoHyVYAaWWzi9nrrRLYWjEguRlIbiFubI2gkkSaDJId2kUs2U082RPbqX1xdmbD&#10;XR2lPJNoS3hsPRvx2Sq3gRJX8GqhsFV8Xyy3yRgHSVxloE+2Ns4PSYOqQTKSBhQJIKNoVNE0LpO5&#10;EZMtPbG45yYUih8q1ZYCAZNiXFgJ0CypBkbVnpMsA3Ze5DbZWGSPKgGWJ6BBaeOUBlCTAyqqtAmc&#10;qvu6/+Clfi0uUuLnnyjs7XcU2X+A7rz5Z2XMnyXdf6hfup+qNSVLTyvr9KKHWN76UPVAuLH+seqa&#10;u1XT9ERVOEov2puT9SK4nTpZjGxyxxuzfIyevOYmfaA0VwkIzTmm0xGkVHQjbzwyowJAlr9QcsVL&#10;JfOYFAdJD4wG0wxglcFtc585uMts4nFNywvpb1LD1ZsKHDqa+L1fzzrtWHCMOLpkOqAkBz1iN9vJ&#10;RU+4bTHcHCXwpLMyoCbyfSSw3y0rsll2ylgbB3UgNcdJJ2bjnAA8vuq54jheb6F6tyJxjXYSQnju&#10;Q9SlsBxbMma/g3NftzO7SBQPqBNd7oSEwHRvWOaaWwb0wCUY/7ikf0zylXygtCVBBskzwPFU0v1X&#10;oDwGEF+P3of9kIy/79ykraM0SP7/BKVbHkTbueVF7tUAcmVgu5v1tjWUS3GSfkguvtb830A5G0DO&#10;InKbDJR2po6b+TZQnq7XVFykXXptwolqt57SJnMMkt8crgCUHiQdKPd7oByzq1Sj3PnedlGMUiBZ&#10;+vvyIDQcUHpLgjxQDgWU5irf21CgvrhHPyRNDpJrcvX2qhy9DSTdxXrRm8DxDTtdEUD+CUC+7ib/&#10;bWGG/nVBugfKgVv8oCwCkIWethe8guQwIPn+bmK3OUkXuUtwkxz8/lIHyk8OlmnsoTIgWQYkyzTO&#10;IvdxIHmyCjdZpR/PeJp8tgY3WaufL9ThJOscJGdfqtNsW/LjG480J7nQAbLBnWO61E7KNxf5GiQ9&#10;UBoYWzwHCRRd1DZImpvkS/dA2YaTbPXGJR0kcZEOku0OktupMNvtDIXou9qJk9wd26U99Lp74gyU&#10;nToY30WF66ISdum0nVtrEzzIxi1traNNygRkIBrATSdzkQATkAbhGm+5aNXtloDYhQ8MkuEoAjlA&#10;ohgapINiyRNvLMy2cSYuDjoBj5IHygCWecCyqOYZoDRgEruBpZ23bRHaIrepEkhVAqtqoFXlg6NF&#10;bW9ix6I3gLX91V1qAnRqf6T8JSsU8OYbylw6T3eDQxXz3XcKfOsvqjmwX3r6XD0PX6qj5bnqzKnW&#10;3QeOPapvfqzaJovtT1XTACx5v0rg6RysA6WNVRLzgXoRx5tX9Vi5gDC7/JGyKx7hHB/hEntcjM7A&#10;oaXZrDQuManyqZIMiMAoA0eXaq6PuJuCk7PHpPM5pJY+UBr7Mvic0m1ck+fkAq3sYv6Wknt6+vDv&#10;yr94TcVXAqQeqaP1uVJKu5QMxFKApYHQTnFMzn+oLF4/jeellttrPuA2n3UREZ3HJAPD5MIu3OpD&#10;N/SRSyeVV/vczeYXVNmaTTv/28YscZX23QFZOwvIzqQyR93U8Te1d/1NHV1/VwuOtqyWv7O4UzUd&#10;v6ru3m/ucnDX06wO2ZIwAPlq8uaBz1HamKR/kbmdlXPfrcg4a2OT5iYTDZL3HSQ9UN6nvlICSdMr&#10;SNri89dA6Yekd3GMVm1FFr030mbW037W0r5W0dZWBbVQtmnFzXYtt2VBAa1usfnia01aROReeIX2&#10;egVAvha9Z7mLZHigdG7SZMuD7HRG3OSUE7WaZGfo2DUqgeT4YwZKuzYlzDjkQdI0Do3dU6oxOzFj&#10;Ozy5qwf59CGyy6z5xyZNXvQu0nvrC2UX6O1rgPS7SbtAr3OTAHLV74A0/XVZ9qurmf9pCaD0jU3+&#10;xyJAuQBQzk8jem/GUQLI95ybfA2UyCDpQAkgh6MPzU0CSNNIrPGo/RD/YIk+5Y/83CB5pBwnyR/t&#10;g+SE0/QaaOKryF2Lm6zTtIv1gLL2FSjn2JVI7ER7i9vIc5IGygacZMP/CSQ9ML7uIP1w9ORN3GwA&#10;juYkXWk9JxXkdVAaJH8HJbHE3CQ6ACgPJdzTUeux7eIDVNBzqQ/cuKWdZng52Zb3dOm630H6IYmD&#10;dBM1wDE476kHyHwbzCeK4SDD8wFlAY4SxZh7AZQ2FmaLnt0sa/kzgOHNzNoMbAr7DQoprgF34Zxs&#10;IblF7oeAkthbSdxGldyuIoK7CRhb6mMRu6qL+4jb7LP9DpZE7qqa+4C0Uy8e/aqagDu6NHSUcles&#10;0a/NTdJv0rPCMiVPna4rn32ljux8vXz6q1obAa9vgsgmfuoMlo2PVNfwiNd6jKsEzqjKOVoDtLlJ&#10;GyrgeDi+6sYnxN9f1XX/H3rwAHh0/oYjfcbjHqil9RfVtf/iYrRNtmSVPlIt8G1qe6Gm9pc876Va&#10;eHxb5y/qaH+u9s4XgOcXOg0iO3E8v+yFCoFsHe/xhPv0xIYMuqTHj9iWHnX9onw+m0w6njQcegKA&#10;TC96oLttL/W887medTzR084net7+VC/bKB/8pobW35Sa187xPVT3g1/0NyL9L20P0CO9bOnSLw+e&#10;qr79hRseiS8ksgPghLx7qmp4phe49F9qGvQgJl6tALv1wnV1hcfqRWGF/t7eqcelpXrRfk85dCJX&#10;Ujpk1ye9gVu8YlcKSrsPIE02eQMYqWt2AYyztr6X8jx10Raan3aRG0gCx+N06AbJY1bG3aO0fQAT&#10;2WLzAzH3Xp2+uIcktQuz4EGyGUg24yabtZF2tJ42ZZBcY5C8SXuzdhfQpGXA0RaZL8FFLqKdLiL1&#10;mRYAynmXG19BcjaQnEn7nnG+3tM5PyRxkjY2CSAn2U9EmJuktHO9vz9Wpe8O289DAMqD5T5I2vUp&#10;K/T5XqK3XencfhICfbytSPZTEHZdyg8ph2Pwhm8pBpJFGgbHhthMN1HbrmBuctH7NVB6VzPP0zt+&#10;N2lOcmmW05+B5R+XZgNKIAkg/3Nhlv7dIDkvTf823xwlb/LeVqzqfwHlkO2/g9Ig+b4DJTTfiwV2&#10;brKCyF3uIPkZf+gX9ArjjtIbnKjUt+j7Ux4kHSiR3036QTnjYh29D6C8XE+P5AOli9yNzkl6+h2S&#10;DpSBQJIv0pzkqmBvsuZ1UK4zBxna7pPPSQJHc5Ibw9qdvLh916ffQWmQ3EOlMkjutyuvxN/TYZzk&#10;Mbs6C5A87XpyKimV1yrwFRu7pFLbZI1b3vNazLbJGgdKZJM1NpjvH48Mz+9WBLKrzNj5y+ZC/Gv2&#10;7BQ6O2vEIJliy1heA2U2TqkJEN3veOHGCB/ReHvu/4rbo2T7ycNf9ezhb3r64Fc9cff9ota7TwHb&#10;Q9nZOQbRMgDZ2tINIF/ol57HQOSpHuXmqjM6XmrtwD0+1T8eYcGevhQU1L3ERD0tKdE/Wtr1a9dz&#10;HCgwBGzVvGZNvcGsx5XVwNPidzWyuF9GaUMDdsZPPe/3rPu5/tbcoSfpOeoKjVRncLi6E9P1t5om&#10;/eN+j55XNevZXdxow1PgdJdj5Pia29Wdma6nPOdpWq560rLUnZKqp/HJemgz2aW1un//N+XhMvP4&#10;3Crrnunvj/6hpvAYt4Sp6fhZ1R/co8LtO9VTUK0OHFwWzjEdZ2rOsrrhuV5UN6tw1y5Vbtqs0g0b&#10;VLp2vYpWrFLRvj36RwewrwOm7c/UmZSmlKkzlD1juvJnTlfC+EkqPn1WzwBiInCMJj3E5N5V+92X&#10;+kcDx3/spDLGf6/wQQMUPAANHKSgAf2V9MknKp3+syLGfam2O2Fq7vhNVxNaFJB4TwG4RXcCApC0&#10;+uXcY1KXziZ1Asl7yAPmOfafS6Y+motM6PIg6eBIaQno1badyoiTtCsIkZr2R9zVPrSHNrAT47Ad&#10;I7E1uElb7zR5oKQtrQtq1BoAufpmg1bfaNIKS3TX0TVMi7VL5yQbcJKe/KD0JnHMRdY7UE4/62ma&#10;30UCyKmnvJ+HmHSsUj8erdR4WOF+HsKudo6TtN/S+RpYuiue27UpfaD81A/K7QbIQvcrjPbDYu9v&#10;LtD7lB4kPdlVzf2/j9Of2N1/XZ7nKt1PPni/kfPOSvsBMfttHHOSWfrL0kz9ZUmG/rwkU39cnIEy&#10;AWWGg6PJQGnygZLoDa0HQ2oPkrbtRW+L3R/sxuoibxLHZrxL9cmBSiJ3hQdK/uBXoDzOH46bNFB6&#10;sZte5Kw30z3lXI2L3TY+6UBpsRv5QWlXJbEey65QsoSebAlf1DIc5TLity1PMK0MBJK3vIjt1+tu&#10;0g/K9fSaTq+5yY2+cUnnJA2SaJfPSfq1l9sGygOvQOk5SgPlGWTRxy5OYFdzuUqlvk5MukFcMlja&#10;bLctMrexSL9eTdzkdaNH6CHR+4GicCDRKKbATqPzgdK3EDqZOJdaAiTZTiXWpdDAaxoe62XzA7Xe&#10;itTdoGB1BN/W3Rs3dfdmgDoCAtR25ZpaLl1V05XLlJd0L+iOnheV4nweq7mFWF553znJXzofq+la&#10;oKq2bFbjrp2qBwp1B/apZsd21Wxcr6q1a1W2dpMqNm9U9aa1Kl2yWHE/TVNncoYe3H+h6ipzowZH&#10;D5CVxPFKc6rmNiktglvstAXwd1uBcet9dV4PUP6M2Yoe+ZFChw1W+JBBinz/fWWOn6DSlasUPWWK&#10;2qLjdBfXmJLdhuPEbd4K1s0RI5T86WfKGPuZUseMVPqoj5U8cpQCho9Q9sGTetkt3GS3c5UlVU/0&#10;Gx1H0aGDChs4QMmD+it5SG+F9eutygMn9Sv8z6PDcRNCJT2qxak+KazSrdGfKfKdXkru30dJ/fsq&#10;qV8fhfOc5pNn9LLnuXq6nqkrKUMhn36uqHffUcq7bylo8DBV4hKfPvybYrM7FJfVgdsF7lU1ypkz&#10;V0nvvafo3v2UNWe+OiMidS82XuVbdipy6EeKe7OXot96V5V7D7s1noHJLbpGcrma0kW8tqEdHygB&#10;4Tnq39lED5QOknbbwZP6iF65SeqrAdIPSSuPxHbpsEEysgNItnugNDdJe9iBydh2G0DebnTaDDA3&#10;3mrSOgC5hra2+ka9VmJSVpDqll6r15Kr9bRLkwGyXgswN/P9ApZ2UQxvbLJes9Esu4Dv6VpNB45T&#10;T2CQAORPOMjJaKL7OdsKp/E2ieOD5Df2Q2MGyf1on/cbOmNhjv3Q2Bh4NMqBsgBHWaAR9uuLaPgm&#10;+LQRWDrBLruaOS5ygEFyTQ7KdT8k1sdBMtvJA2U2oMwClBmAMh1IpurPi9P1p0Xp+uNChJP89wUA&#10;ksj9L/NS9S9zU36P3gOROUqb0DFQDtlRpKG7vEmcD3d5oPx4D25yb4lG8YcYKD8DlJ/RC/yTo/wv&#10;oDRHOcktLK906yZ/PlsNLGtegdJcpYHSPnA/KJcYKH0ySJqW09O9gqWNnfgc5euw/D12e9F77R1v&#10;EscPS3OUm52rbNc2Ks12Ks9OO40LR2nANO1he28MPbAbowSW1mtTQU9SUW0A3UB5EXBepme/QsW+&#10;ZkuHAOUNgGkz3n5Y2vIPt3DcLR8yPVSY031F5nqX/TJQ2iW5zFna+j0XwUueAErEdgplCtBMKXrk&#10;4ueDjAJdfX+MogYOUdyw95QwbKBihw1Q9FBcy5D3dBvXEjGgr5Lf66ekQYOU9PnnuKqjUvtDNRGV&#10;K2u69NuDHmWuWavQXr2U1BdADAAQA3opoe+7ihk2XGEfj1TokGG61estRbz7F2X26QVI3lXtmXN6&#10;9vgXVVZ04iqJ+TZe6cY6ASWyCaIy4n9lFfvLutROhP17Q6tKcGmxQznOXrzPxIlquXgFsAcqf+UK&#10;3QGasf3eUdSA3qo+flw9JOXU3Htqa8UpF9ercs9BpX86VhmDByjr/YHKHDJQCaNGq2r/YT0srlJX&#10;19+UQ5TOxHXnF3frHjH6eUaKkj8apgw+k+wPhijrvb5KnfKTfu2wIYnndEBPlMHnWV7ZraeP/qaH&#10;SelK+eJLpfV7V1nANXvwQGX0H6CEkZ/pSVaWfnv2Nz3veEpsLlHGxAkK7c1nceGC/oGDLyc6BwM6&#10;G/dV211lz5unpD79lNq3vxInTdFvjZ1qvfd3VbY8o8P6VQ9jUxT32ZeKf+Nt5cyerxddLxSSeVcX&#10;EzqpU/d00dwk9crq1wVAaKfSvg5Kc5WngeoZAHnK7yhJQa+D0nSYemyQPEjdNlDuC2/TXur9HtrA&#10;TtqEQXKr6RaQRJuCGrQhsFFrA+q19nq9Vl2v0wrAuOxKrZZcqQGUtb6rm9dp/qVazafNzjNdqsdR&#10;2vUoGwClXbyX9ny+VjPP1GraSdo5gDT5naSD5OEyTThUrvEYrB/8kLQfGnO/xmiALJP9IuMXsMZA&#10;+RmO8hNYNIqEa47SYGk/VzvCYvdGQLnBRPJdTyIGku8BxvcApIMkTrIvkLSfpn13VZZ6GShXZAHJ&#10;TL0JJP8KJP+yJE1/WpyqPy5KAZJp+s8FqSjNgfJf5qXo/5ib7PSHfhsgsH95kG/mewgHM5QDG07s&#10;ft/WTvocpcXukRB/FLbYYrdN4pijHEv5hZ2Nw4fw1dEyfWs/UXm8Qj8Qwe1snIm2fvJUhX5C3m9r&#10;eAvMDZL+C17Mo3daaGMf2PwlZvVtjNJ6NL48u8qyc5UGS7tEPTF8ZZANNiN6QtMa4rhd9WQt0LTT&#10;Eu2y9iY7+8ZN5KBNJuL4FirMZrat3GEzf4DTD0w7B3ZPNJULWB6wShfvjf2cpHLaLKMbJ6JXv5jc&#10;pSs2TknlvmZjTBm/L0Y3WL4CpjnM7IcKobTzv8NyHgLKR4rCVXqgNFdpV8Cxq994F3tIApI2M5ti&#10;ExluVpaoW/dYv7b2qDXgltJwN6lALndgf6UBuaSRH6jt2kW14tySvxuv2N5vK2NQX6VzX/R7A9Vw&#10;+rxePHiBq+xQN3H8ZWOL6nfucKDM4XHZA/soHmBVbd+uZyUVepSYqrrzZxT/4zeK6veW4vu+qeL1&#10;a/WCmFxV3eXGP6ts5twACRxNFRX3VYqKy7vUVHtfuvtQRZs3KXpgP6X17w2MvtHzvDLi6j/U2f6r&#10;/n73iVpu3lYcLjG2z9vKXb4McP2i1MJ7yijsBHq/Sp0PlDdtmlIH9VPmiMFKfv89xX/1nX6ra9aT&#10;7r+5UzbTS+67OJ1d2KUHwOv+7RAlDAJ2dCBZHwxVPn9f3IihepSeqfYuKa2wB1gC1/wOjvWhBCzL&#10;121UHMeQxeeQSQeTieON57PJWjiHv+ORGqvv6+X9Z6rYvVshvPazggLVN/QoMKFe4Wnt/E2/qP7Y&#10;EZ5jn+UAxfTuo8rDR9QDP2/aBVViGxSb3qruB9KT+HRFD/5QIR+PJvq30Ck+0tm4NneKq0HSAGly&#10;Y5E+OPplkLTfrzEdpz6eMEiSgo7GduoI9fUQ9fYw5WHqsUHSOUkguSe0Rbup7wbJ7bSJbYDRtCWw&#10;XptxkRtwkOuA45prNVpztUarr9Zp+WUgealaSy6b6rQILaC9OkiSCOdhduZSzsXwzKH0a9a5atwk&#10;hoh2P+VYhaZinCajiZgog+R4WGH64UCpvqf8Do7Yb3x/tb9Y4/YW68s9xfqC5PoFBs1+59t+vvaT&#10;nV70HolsnNLF7835Ln4P25CnIevzcJK5TgbK/oCxH3KQBI69DZIrM53eWZ6ht5amAck0vYGTfGMJ&#10;sFyc5oES/eeCFP3HfE//OicJJTv9oe9aO30RCm/M10DefNCWfA3B3g4FlsO2F+h9aP4hBzsCV/kR&#10;bvJjiD9qb5lGm6vcjzVGY/lDPz/IH4fGHfKd233EuwiGdwGMMk08Wa7JlD/ZxS9O2yXUvCsDzbYP&#10;3L4AQLkAW2+91mJ6Myez/dfqgCXx2yeDpqd6d6l600p6Q5OBc7WD5u+yi164H05CG6goG3Gamyg9&#10;AUtub6Mi7aBC7aRi7Y7q0J4oet/odh2gEh6mMlovfRxZBbVL6p+nJ78ELG1Cx7lKQHkTR+lOb0wH&#10;lkDTAZPSZMtC7nA7FHiG4zAj7Armr4CJszSZy7RrJwLOBOK4KRFwJhTZucyPaNj31Nz0RHrQrYxp&#10;Pyu639vKHNxPyQOB4Rdj9Utdg/RS6onNUMwIHNWAd5Q9hPuJlKkTp+plyz2c4H2Vl3bql8e/qvNG&#10;gOKImTkD+yofBxqHc6w6dYqW/EJPOgHdy1/0t5oaZcyfp5C33lDmT5P1i71GPREbIFYQ5W0iqQww&#10;lprK7qm09J5Kyu7qCUDtuHFDiUMGA+xeise1lmzapl+6f1Nm4X3FZLYrD0D8Aqe6gu4oBKeY+PlY&#10;PW1sUnblI0VmdCirpFMv2u4pZ8Z0peCWs4GeOcr4cd/paW2zauseKrWgU6mldn3Lx8Tqh7i25ypb&#10;u1nx/QcqBRebMXyQcob0V9x7fVR35DidxT+UXnQf135fKXyeGXmdenmX52zcQucygMg8UOk8NgsH&#10;mwGcY3CWjacv6vmDl3oOKMv27FUQIO3OyZddeu5STKVyed+/ldYrYdwXygCUOYOJ3f36qpW/3yag&#10;LsS06lJ8hwKiWhWZ3qEXPVLVsTO6BvB7ymuVX/dMZ6NbdBE4mv4rKO1qVn6diu/USerhCWRgPIpz&#10;PGJwRAbJg9RbT7btd5Kt2nWnSTtoB6btOMitAHLLzTptvlGrjTfqtP56rdYCydVXqrUKMNpvfC+9&#10;VKPFF6u06GIlqgGSJj8oDZII9+gH5OzzNQ6Sr0B50iCJOQKWEzFPPx4u1Q8HS3wq1vcw47sDJagU&#10;N1mkr/YV+UBZBCiBJCbt050FqAhHWQgoC138NlgaKN/fmKvhG3I0ZF02TjIbSGYDyWwNWJ2tfoCx&#10;L4DsszJLvX2AfHdFhtPby9I9UAJJTwBzEa5yIZCcn4SsTNG/z0vWv8xO0L/OTkQGyjW86NosDVhv&#10;53jbhTByNRhgDgGYQ7fmaTjA/ICD+xCq+8cnR2KLR9s45b5ijdlr158s1Nj9hfryAH/woWJ9jey6&#10;k98d4QM5WqzxaOKxEk06blcs910p6LRda7KKD7j6d1Ais/iLAaYTsHSgRMt85XJc5nLiwXJ6wGV8&#10;wcvRClznqhsNTjYQvYbe8nWtu02soIKso6KsD27SBkrTRuC5idtbqEg2+7cjrM1bWxbRKrsS9D56&#10;ZYsxR4nhJ4DmyVh6dcB5jop6kYprVy43VxkALG/iLAPTAKWd7uhKT3ZV9FvsC8ZthqBQwBkONMOB&#10;Z0TWA4CJqwSaMbhN+zVGK+OI6PEmuzwYEE3Ke6TknC7g0uXOmsmc+jON+G2lD+3rHGXcJ5/raUm9&#10;7rY80a/17cr44Rul9n7TQSJ1EG7xm+/0AhdWU/tQBQV39ejeC3Vcv4mj7Evc9GAZ17uXyo8e1z8e&#10;Pweqd3m9Sv3WQVSvrFHk1z/o2uixelzR6GBtsC0HjA6SZZ0q4XZxMWVxh+pqu9xETMpPU5VOTM0e&#10;1h9X2Uc1Z07rUddLJae3KT69UzHpd5WGs/v14UsV7dir62M+V3dZlSrqXygilfsK7ul5a5dyZ8xQ&#10;CnE4+4NhgH+A4r/8Wk+qm1SFw04qfIA7fOTGcKvqn+nXqgZA+oOKZs5Wxrdf87f3V+bQQW54IY3O&#10;5be2bhWXPVCGXWkov0up+Z163vlMxZs2KX74SNUsWoHbe085A/opCzinA7yYMZ/oSX6BWw1QsWuP&#10;bg0crO7MfJUC9KCISrU2PdO9q4HAsbfy+/cHsv0V26+f2oOD1UjkvhpVp6uxzboRAywjW3HAD3Hm&#10;L/S4pk0P775UJN/veTrlS3S+FwGjgyR6FbWBo+lUbAd1sEPHDZAOim3u+qmHItt00C8guZ+6uy/c&#10;rlngQXK31evbnoN0CmzQ1ps4yYAabb5eo420n3XmJB0kq7QCMK7ASTpQXvJAufBitebRTucDRwdJ&#10;YDibtjvH4OgD5ExuzzxbpRlnKjWNBGmgnEKynHwESGKcJhwuIW4XO1AaJD1QFutbnOQ3QPLrvYX6&#10;CkiO212Im4QnPlAaJMdg2EyjtuZrJCbuoy15en9DtobBrCGwa5BPA9dk6j0g2R8w9kV9VmaoN3Ds&#10;tSLdQfKd5em/g3JxitObuMk3FhK9geR/zEvUf8y1Mln/PtcgGa9/nUU5K1F/6LMqQ33WZLirB/Vb&#10;nwEw7SK9eRoKKIdxYAZKB0sOeAR2+GMi+Eg0Gos8ajcHvzNfo3fn6rO9efp8n/3UA3/wwUJg6buS&#10;+eECjT/i/RbOxGP+378p1VRgOeNMBaC037OpdZC0mTSz+K9ACTQXXamlrNVSn5ZZLMBprgCUy68C&#10;StM1YGnjKoB0RUCtVtJTrqKnXEWvaVpND+ov1wTVaz3Q9GtTsA1mNzpY2kygaUdos3aHt2p/pPXU&#10;wJLe+WjkXR2PosLG0LsDz/Nxd3XJLuibdE/XHSzv6Qa66cpOp5upQJPbtyhvp3bqNtvBbIfiPMOQ&#10;ATMSlxllwMy670AZTUyPpYxzwASUlEkoMRt3VQqEcHW5gDKxz1vEREBJrI3/ZKyeVdbpSc9zYFGu&#10;lK+I5v2Ijtwf2utNpa5cpr939jjnl1PQrkedz3X3+g2cF9EbiBkoo/u8o9Ljx2T/nmZkKHzct6o+&#10;d1n69e/qTs9Xa3i8nrV3q4FYXVp816kE11dc0gEg76qoqFNFBW3qanush9Hxih4+BMD1wgXi6Pr1&#10;V9PFq3rQ8Vxxac2KygSUwDA0uVVllU/0svGR7uWUqPvuM2UXPVAYcTYNoD/ruK/sWbNwehajhxCn&#10;+yrxiy/0tKLerReNz7Orvz/gsV26d+83dYZHKXDICHXdvqXiDetwye8qbehgpQ4EXiM+AHBFqm96&#10;quSsdiXk3lVyLrH53lOVbN6okBEj9DwxRRlz5yqu1zsAjwgOoBP5XPKXLZW66SD273eO8lFmnrsQ&#10;SXBklbo7Xqpi43Ylv/uucgf0Vbp1TH37qeP2HdU2PNXlsBpdjm7QFcB2CVheI2YnE//tlMmgxGbq&#10;Uocu0vleTujQ+cROnQOY531LgfygPGmQjGkHku06CgwPA1wDo4MkYNwPGA+wbYDcHdKImlzcNpmb&#10;3H6r/pWL3AYkt9I2Nl2rdqDcRNtZByRXX67UqkuVWgkYl+Mkl73mKA2U8y9UOVjONXNDGpzl5IPj&#10;6UpNP4XxwfxMozRIWvT+CVBOApAT4MCEwxgmB0qDZKED5bc4yW8ApAfJQgfJcTDlcyD52Q6DZL4D&#10;5OhteU4jt+Tqo825+nBjjj4wUK7L0lA0eG2mg6QD5epMDXCghGsAsvfKdAdKD5JpDpKmN81NGixx&#10;k38hbv9pHoCck6D/wEH+u3ORcfqXWbEOlv8yKx5QLk/iRZPJ9HZlc96ENx6ErR3CAQ1Fw4HlBzbT&#10;ZIOpxPCRDpaUdkGMXRAejdqVq0925Wjsnlx9uS9X4/bn6esD+e4naL87mO/99Oxh+9nZAgfMyWgK&#10;7nIasJzJBz6HL8AGh+dfqtOCS4ARaBooDZpOfGlLiAN+GSw9/Q5P/+1X0DSQsu2/vZyKsYJedDUQ&#10;XUulWWdO065sjjYCTIOlWy6BtuE0bXbQZglttvBgBMAklh9Fx4HnKeB5FlhewGleSbynq1Twa0md&#10;uo4CnIClKRlYoiBAeivlrm4n31UwAL0DJELsmpMoHGBGZNwjbnYqijI6s0sxQNMUZ8q+rwRK+w3p&#10;vKJ7+rX1nrJxR/EAMJNGmUzEjv/0E73IziIqV6pyO9HTxtgAZQyOMXHSJPXkF6oLJ5iX26acfJwM&#10;wOoMCFAibjQbSGYR4ZP6vaP6/Xv0S3mZChYtVsjbb6vq4GG9fPhcD5p69LD5iZqqidcl7SoEjoW4&#10;x6IiBNCK8jucUy3gtZ91PlXt0aOK6v8ujtcmR/rgfvuq8dIVdbU+U1RKs0LTOhTBZxGS3KGwlFaV&#10;AMua6h6l2s/RprYrnPttDeOzNhwl7jDxPY7xfWI80I3/4ks9qWxQZXW3EnLscXQchXwuD35VwZZt&#10;uoO7/ntDs5puBiocQKYOwU0S2aPpUGqOndBDYnRydpuSiP+p2e16YkuoNm1W8LAP9LysXN2p6Qp/&#10;fzgdTR83VpkxqLdiKbvuhKjm8BEFvTdEPWnZyseZ3oqp0ePmp8qYM18p77yjbICeRnSP691bHUGA&#10;sumxLoVW6kpktW7E1etWfIPuJDZRNiqQ24HxdboU26gL0a26EG9Xvr+rM9Sps8DSZrdd3KZDPm4/&#10;IxLThpNsdT9X4gflAXOOYc3aG9rktOtOgwOlVzY5N7mTer0tqA441mhLQDVlLWUtkKwFknXacIU2&#10;gZM0SC6/UO5TpZYCySUAcpGDZZUWsG8epmYO7XU2cHSgPOOD5MlyTTtRpunIShe7T5QTu0s10UHS&#10;c5OvnCSAdCKRfgMgv4Ylfn2F8fpiZ57G7sjVp9vz9Akag0ZtzdXHm7M1YpMJUALLYZi6IUDSNBh2&#10;DQKSpgFAst/KNAdKB8vluEkg+S5u8p2lABP5YfnGomT9eUGi/mSOElD+O2D8t1lAcmaM07/OBJbo&#10;D32W2e93J/HCKeq/2i7ai4Ul+w/mYIaZxUUf4C4/BJgjcJYfQ/uRWOORu2wbyqPRO3M0Zmc2VjlL&#10;Y3dl6cs9Ofpqby49RQ62OoeeI5sPKIfeBFgeyqeXKXCwnHqiRNNPl7sP3SyLnfEAAP/0SURBVGBp&#10;lt6+DBsPWQgwvXERRG9mX9ZiIoHJYOl3mEsue6V//7KrNYDR4GmPqXalX/YbxSvpRVdTURww6WHX&#10;A82NQNNm/zYDzS2UNiNoSyhslnAfcXw/OkgkP0KcOQYsTxJ5ThPLzxOBLlGRL8d36Cq6lnBX14Fm&#10;gE83gGYgrjOIiH4LKNxOREkdCk5ud7qD7Mfpw9PuKjyVEkUSSw2YphjgGIP7imVfPPDIBUa/4ij9&#10;oMx4r7eSBvdW8rCByvjmK8WN+1TRwNMmP4p/nKjWc5f0j6ZW3W/vUU52s7KyWpWZ06T7bc8cKJPe&#10;s8mc3g6WqbxO1mejlPHZp0rEZcb0f0uVAO9J1zMV5tcDwwYVFjapEDgWFrWroLBN+YCxII8yp9m9&#10;fn5es553PFaxb3LExlAzhgJsXq/BB8roxAaFJTUrHAUn1ischSU0KDy+RaGmpBYgCsSA4POWB0Tv&#10;ORynB8pMonccjvJJeZ0bH43Puauk3Hsqqn2qX2vbFfv1N+6iHXrB//IaxXz2mVLoDOx5iXQc6bjT&#10;3+4+VH5puxLTm5We1aanHU9VvnGzgoZ+qJ68IumXX1S6c7si33lLGQP7KZ3npgHN3CmTVLtkiUIG&#10;D9VDA2Vxl25HV+kxnUg6ME95i46LyJ7CdxLVu5earwSqns7lTnSlGhq69bDtoXpaevS0tUdP2H5q&#10;wuVXGExxnKetTuEuT+EaT8Xe1WmAaU7SQRI5SEa16EgETtJcZAQu0kBp6Qcw7gyud4D0w3KP7QeU&#10;rxylA2UVstIgiZvEWKy3yA0kVwDIZefLtPRcGWUFoKx0oHTmhLa1gNvzaIdzzpRr5imEe5zpg6Tp&#10;5+OlmoZ+BpR+SE46UqyJpMmJFr0PFumH/YX6wYGy0IHyWyL3fwMlxuvLXXnAMhdnCSy3ZWvM1myN&#10;2pyljzZlAsksB8sPN2Zr+Hq/o8wAlBkauCrdB8p09bMfTHS/LusB810fKD0ZOIGlgXIhoJyfoD/O&#10;w03OiQOUsbjKOP2bAXIGoDRNj9Ef+i6JV79lieq/Ipk3SNUAe8N12cRvrC3UHr4pVx9s/h2UH23P&#10;RwDStC1Ho7bnavR2QLkjix4gU5/vyOAPzdK4Xdn84Vn6Bn27J1Pf783S+P25+hGXOQlYTsZdTjVX&#10;SQyfYbA8Q0/FBz/vbIXmO1ia3Td4Vmou+xbw5f0u4gD32SDzItfrWWljKn6IViN6RHrKV+VloEnv&#10;uRJg2uzeaoC5lgpjWhcAMG/Ua4NFkps2G2i9cCOwpJdGe+40ax+R/HBoq46i42GtOgU0z1G5L1Kx&#10;L9HbX4pp1ZW4dl0DmNdt8D6uAxfRrptEqiBTfBtOog04AMkkyqRWoNnmYBmagpNCocltigCWUQZL&#10;EwA1xaBY7s8r7MRREp+nTwOUfwWUfZVsawaHDFHmtxOU+N33isbVJPZ7V5WTJ6n17Hn9UlUNDJ6o&#10;ILdVGRnNyshsAFhPXjnKXOJxNnC1mJz2yYdKGfURkfwdxfXHUR49rsddz3GidcrLqweMjYARR5nf&#10;StnK/lZl57Qqi9dMT29QbnaTnrf1qGjFaiX2fssHyt6KHPCu6k6d5X2BSkqd6iofqou43dXcpfut&#10;D9TV/kgPmp/pASCtrLqvKCJpcmaHXrR0K3/mHBwlEB8+2E2yxI39XD2lNaqswGVnEZ9z2tV091c9&#10;iklQMM6x/uIZ6dlTqQ1wz56h5N5v0xn0w+m9p5iRo/U0p8CdVZSY2aT07BY9vvtEFZu3OFA+zsxX&#10;z/1negmIU775njj9Do6S2D+ov1KGEKt5/cghQ/UgLQtHfU+BkZV63PZUmQsWKu6tN5TeH1DSKYS/&#10;87aqD51SSzPHX9iu5xX1ysW1lq/eoKrVa1WxaqUKly5Rwa5dekEndiedtEJ9OhnVodNA0QMmcZtt&#10;A6XpFSjNSeIizUkesOEhyj2A0UDpd5N7geTeMIvh1tlT2mROENEbR7n5uhe5NxsoLXbTLlZerHgF&#10;ymXnfY7ykrUZvxmhfTlY1ri2ORtIzjLRZmcQtZ2LNFCe8EA5hXLyUQCJIfJUpB8PFWrCAWC5D0ju&#10;I2U6WALJPfn/pG/2Akz01e48fQ5PPt2cptEbUzRqY6o+3pQOJDMBJq5yY5bex1EOX5epoQZKErFp&#10;ELAcCCj7A8q+gLLvcvuF2TT1ouxF/O6Fu3QyWC5J018XJukvgPJPc+MBZKz+fVY0igGU0fqX6VFA&#10;MsqVf+i9MEYOlsuB5XJguSoNWGJh7QA2QG1i+IebgKSBEn20NU8fo5HbcjVya45GbsnW6K1Achtu&#10;chug3J6hL9A4/sivdmboa8D59c50fbs7Q+P3ZWsCDvPHA7maeChPP5mrBJbTgeVMeqVZ9FRzTpc5&#10;MDpAotn0YLNt35lSIFrmUzmq1PxzANWgigycHjwNjBbRzYFWvpINTi+zSmFRw0B5tRpRAtU17LMB&#10;bZv92wgwNwcAy5v1bvB7Bw5z1+1G7QWYh6h4R9AxKt8JdIbKeC6yRReimnURXYpu0WWAeRVwXgeg&#10;AbFtuhkHIAHmrbhWYAkcE9hOaEUtupXYShQDlpShgDMksUVhPlhGAsdIK4miUUAyGqeVQ8T91eLo&#10;9OmKe/cNpQ3ATfbtpfhRI/U8O1d/b+1Uw6lziiByxvV/AyfXSynfjdOD0Gg97/xVOVlNSkurA1hP&#10;1XXzphL7GySB0NA+Shjwlqr2btMvJQXKw3mFvfmmag4cdVG6oqhZZcWtKs5tUAGAyctqVq4pG0ji&#10;Ug3AaTi0zLRGPWvBUW7Y6NZlZg55D/VTNOAu33dAD4FiTUmLi85lR4+p8dA+NRzep/pDu1QHNOou&#10;n9eze08Un96hpIx2QPlIeTNn4ijfVdYwD5TxPlBWVDxQQkabMnCzTx++VOWBPYp4r59yp05T0ZLF&#10;Klo0R5mffaQsg6wtFTI32r+vms+dV/eD35QI1FNzORYcc/n2HQoievfk5qqu5r4edTzXvbBIXo/n&#10;9eP5Awcqjc7E1lpGDxqiB8kZKirs0uXgUj24+1JlO3co/O03uZ+oP6CPIt7+K53FRvU02dWcuvQo&#10;v0i3Ro9R1NvvKKHXW4qlE7nDY2Lo8F522LIxoBjerFM4xZPEatNxdDSi+b+Akn1RNi7Z4sYlbXzy&#10;ALLY7QflHrZN/ujtximJ3wbKbTeJ3NeqtPFqJZG7SutpI2txiisvVGg5kHRiewVtyNrKslegpF0B&#10;SpfybEIHQ+PB0nOUBsmpx0q8Ev10rBg3WejkQAkkDZQ/HsRR7ivASeYBSSuBInA0KJrG7cp15Td7&#10;bDtLYzYmaMyGOES5KVUjAeVHm81Voo2Z+nBDpoPlMMzd4FWpCFiiQRg+Y1k/B0pPvQ2YgLK3kwfL&#10;d228kuj9BqD8M6D8T5zkfwLJ/0D/Dij/dXqk079Mi9Afei2MUu/FsbII3g9X2Z8IPtDejBhuttam&#10;4G0q/n2i+IfE8BFbc4FlDrA0SGZpJAc+hvLTrdB/awawTNcX21L15bY0YJmqcdtSgGWqvt2Vrh9w&#10;labxaAJxfOLBXP3EBzn1WJGm0wvNoDeacbJMs9Bsgya9lZXuNprD9my+mNk4UAPoHHOfwNTknCil&#10;OU7/uMoiesbFxAXTEtdDUgGoIMuuUDkoTauuVgHMKlxmtYPlOoPldVs6UadtxPIdaDfA3He7Qfup&#10;cIfuNOoIPfRxKuIpdDasURcimnQpssnB8jKwdKCMbdcNyhvcvgk8A2NbFAQszVUaJG/7FAw0TXdM&#10;8c0OmOGA0TnL1LuKTmlTTHIrkdUcUJub9c4jese++1fcC9Eb2MWOHqEnZRVqb32s39ofqmjpUkX1&#10;fUMZg99WSr83FD12tJ7kFKm5sUdpKTU4uB7dvx2sJBp1zmA0tC8u9B2VHjrgJnMeJ6bo+pDBKjm4&#10;X39/jMPqvK9f2u7paXu3qkvalJlerxwHzDZg2a5MnFkykExMqtGj5h7VAsGYvm8pfegAHGVfAPWO&#10;snBRz2zhey0uMi1Xtz7+EKfZS4m4vUQgFAWQombNxJE+UnJ6ixLTWgAl0XsmrpAOIWv4QGUO7Qco&#10;x+pxSa0DZXxyiwrL7unvLR3K+Hmim0CK/vJrRfL3xoz9jJj+pTJw21lD+xPd33Oz3/mLFunFvafK&#10;KmhXel6LXna9UAmgCxo2TE8Lctxl43KLWvX37icqXLVa8e+8qYwB/ZXm1qz2UeTgwYAyTSUFXTob&#10;WKSGxmfqDA1XSN8+Su3dm+jN9/Hu20r84Ue9rG9XSWUrn99j3b1wmc+kt1L5nFP6v6tQ0sDd2zf1&#10;4P6vuhbbqGPhDToWRr1CVh4Opa6FsA8oGiiPRNJJ23VScZSH2GeO0mBpctH7dt2rCL7jdq0vipvD&#10;tHWTddoeaBM5NjZZBSQrAGQZKtdqnOQqALnC5MYnK7SMtuO1lWotpo0svEy74vZCgLkAYFq789og&#10;jpJ2OdUMD23YTM9kA+Qhz0n+SHL05IFy/IF8fb8vFxDmAklzjx4kvyZqf707X+OI2qavSaOfb0nW&#10;mHXR+nR9jEajzzalaPSmDCK4jVFmAMl0fbA+wzlKA+UQ4Dh4RYoD5UDcZH/A6CC5jHIpInr3A5J9&#10;cJJ9gKQbtzRQ2oTOgkT9mej9p7lx+uOcWIBJ/DZXOcMDpekPveZFqM+iWPXHVQ4wR8mbDTIyA0ob&#10;JLVpeJtlMo3YnKOPtqCt2bjJbI3akqlRHPSYzRn6ZEuGPtua/hoo0dYUlKyvgOW3O9P0g0VwnKXJ&#10;tn/cn6PJfJBT+HB/pheadrzEAXMmwJxJz2Sa5SsNkAbOOSd98MRlmvt0gERWerA0t1nmgLkQUC4i&#10;pi8CoEuIF0txlsv40pddpgelXGEzffSuDpQ4TFtLto5yA07Tlk1sAZbbqVy7qGR7AObeW/UOlEep&#10;fEeDG3TiTr3O0esbKC+aDJToGoAMwFHe9IEygH03Y5qBJa4SWN4GirfjmnGZntw29wfHNSkMUEYY&#10;KFM6HCwjzGHiOKN4TlrOXf3SQUOeOU2xRO803GAqDTN+9Ed6WlKhSiB2H7i0XjqvWHN0QCprWC9F&#10;9/2Lyvfv1nOcV056nR60det+cLCDVM6Q3srFUSYRj8sPHtTfX7zQb51daouN1aPSQuk33FVkiJIX&#10;ztX91BQg+1gZqXWAshmH2qYc3FAOrjI5tVHR8ZVqrr6vB5HxCsdJpg4izg/H3Q58V8mTAEdDuxoq&#10;OoB5j5pOHlX8QJsl7q20YX0UP2yQ7gXd1oN7vygiqV4JvN6Llnu42+lKoDPIGjoQR9lXsV985tYf&#10;Vlc+UFxCvRobu/UsJUshQ4arZOsmPa+q1ZPSSuJurV4UlCj1xwlunDL1A46H94v5ZLQel5Wrpq5b&#10;GdkNuNEnKt+1TcFD3weUhapsekwHVaPG1kf6pbxcsWM/URLx3cZ90wb0U/ggjjMpTcVFj3TyRplS&#10;szv09+Z7ivlhvGLepHMApsl9+urW0GHqSkpQS1OnWmrb1B0Xp0iieXKfd9yKBANlV3ySiqoe62hg&#10;lY6FAEGc4KHgOh0GkAco9wO8I0DzKIA8RId8IKxBh8xJInORBsu93G+A3HGLegocDZDbgmq0ndse&#10;NC0d1ThI2jjlJhzleuq/QXKND5Irz5VquclgicNcZgKKLpUBykW0k4W0nYWYjQVAdA5tzDMqlZp5&#10;qox2W6gpNkl7pECTDuc7UE467LnJCQc9UE44aNsFPlDm6Nu9nnP8Chf57a58EqeBMkef78jWuB1Z&#10;+srYsSlOn2+M1WiAOXZzCq7SB8qNGUAyTe+vS9ewtXCKyD3EIGnsApjvAch+y5KBYzJg9MGS+G1j&#10;lRa/bZyyl03sLEl1oHzTXKVN6ABKD5ZxzlGak/TrD73mRqjf/Bj1XxSvgbzwIHtDXOUQrOwwYGnE&#10;Nnv7ATbXBlE/BpQf4yJHAsfRpk1pbvzg0y1A0kC5NVVfOEDiJoGk6Sv0De7yOyL4dwDze8ofdmVo&#10;4t5sTT5ABPfBcupRz1nOpJcyOM7Azk8/SjRHDpoA1Mk5TuCJ5vJFzaN3m8cX52B5hph+mv1EdYPm&#10;Aovp3F58rkxLgedSG4uhkiy3cRnKVbjLNVQG01q0jsphkWQDwLTxnG0BNdqBdt2o1W4q3EFgeQRn&#10;eeRWnY5Tkc+GN+o8ukAlvhjRqCv0/Fep2NeISQFRLbqO07we2egDJa4SBcd7uhVrgGxyuh3VqDux&#10;TQrFVUYktSkSGTDDcJM20RHBfamZbXp5975yZhko33RjgOZO4kaP1JNiQFnUpC4cZ9OV84pz0bef&#10;Mob1p6H/VfmrV+rl/ZfKzahVV/N93b9zRwmD++MmAeWw3sTwtx0oX97rVlN5ozpa7uvvz17o73VV&#10;xNkpCgMSnRFh6sC1pifXKCejSZm+yJ2V1qyUlEbFxNcqL7NRv1XfVcLUqYoFCrYe0ZYxJbw/VA9i&#10;49RW16r2xrtsxyphUH+lD+6F8+yt6PcHqzshRXbtzJtRFbjFWr1s7lTu7NmK5b0zAWUmUI0ZO0qP&#10;q+t4nDnKKj27/0L1x08rZNAw9STF69nzX1VZ2amK8g79+uQ3VR3Yqxgic+bg95Q16D1FAKum69f0&#10;hPtKKtroB35R+bYtCh8wSM+ys3T32S9KyWlSUmaDnvT8ptaLVxXWz8aCcYsD+gLKwepMTFVh0QOd&#10;vlGswJBSPbpLZxISruC+AxX/9lvKxTnGvfOucmbO1m+Nrfr119/UExuvqAED3HKjZEAZzGt1xCUo&#10;t6pb+wKKdRRHeBDtv1XjILnvdo32BlXrIJ2xQXLfnTrtvVOr/RavzS0iA6TfTe7geQZL03YDJdpB&#10;HTUn6cYmb1TT8WMCcJPrLnmQXG1gPFviZJBcSXtYCQgtei+nDZirXGJDV7SVRThNN/sNROeeB5SY&#10;EecsaXczTpZo2okSN5z2IynRD0qL3uYo/ZA0R/mdTe7uNgFMi9o72MZFfoO+BJJjgeSX20mjmxM0&#10;Dkh+udHcZJzGbkn1QGlGzWL3Otzk2jQNXW2sQgByENx6D7PXf1mSBqB+qM9SZMAEnn1wmu8CzreX&#10;JuvtxaYkt/3WEgOl5yhN5ig9UIbr//jZ0x/enROm3nOj1G9hnAYsTdRA3mgQMjoPxVkOXwMsOSCj&#10;t806fUzM/pgDHrnRBllTNWpDCkrWJ5tT9Rl/zNjNSfp8c/IrUH65JUlfo29xld8By+9NO3CXaMLu&#10;TE3en6vJB/Ocs/S7y+k4y5nHSh0gf+YDn8oHP+1I0StYWjnzRLFm87g5fEFzgeuckx40557i9inu&#10;Q3NO2zaPOVms+dxeeKZEC05bWaQlVA4bvF5BBFl1qUJrqBBrqBCmdWzbGM4mtBW3uZ1eeAfaeb1S&#10;+wNrdRhYHqY8SuU8FVqvs+hcSJ0uAszL4U1OV9A1XKaB8mp4Pc4SWEY3KSCyQYFs3zZIoqDoBt2K&#10;rNetiAZg2QAsGxVGJLeZ33AbuzRwAtKI6Bo3EfO3e/eVN2eG4nq/49b5Jb/XR9GjRxG9K9WJm/x7&#10;1yNVbd6geDtzBwBlAsEIOwVx3x51EzlzMmvUc/+JHoaHKmnQAKK3gRJH+d7bqji8X3978VKdzS16&#10;3N6pXysqVL52mVIHD1DSuE/clYSqy+8qPbVW2RmNSk9pUHJivVKTG5WS1Kj4uAbFR5Wrs+EhUI1X&#10;6LAhSiZ2Zw/pr1heP3v+PP2tqVkvnj/Xw8gYRQPyhOF2JgxO7/1hehibrPKSTsXFlauDCKzmVhXS&#10;KSQSfTOGDuI43lHCmI/0LK9QLx+9UE/zQ/1aUKz0H39Q9GCc3vUr+vv9+2qtu6finFr9DYg+un7V&#10;dQjpFp2HDlAqHUjetCl6WVGqv3U/Uk9iitK+HgdM31LBymV6XmjrOZ8rOqtJ2YXt+gfOMmXOXIXQ&#10;2STjTG3c8l5cogqLu3QqsFQXg8px/jVuEXnj6au6PWSYIt/6s5J6vaXo3kT9eXPUFXJTlRs3KLpP&#10;Lze2HPnmG7r81ltqC4twPzO852qBjtAJ771ZRYdc4QC510B5q9q5yn3Bte72rltV2m1OkXq3lcd6&#10;MKzVtkBb9lPpAZLtLWx793MfHfymqxVaf7Vc6654cXstdXwVxmEl7WE57WH5GYSjtOj9CpS4x2U+&#10;UC5k/wJMx0LS2Xy256G5tJ25Pmc5E8NiBscc5YQDNgeR50Vv3OUEW+niA+UP+/P07Z5sfbM7GxeZ&#10;o69xkF/vsKidAzAB5A5vjuOr7aTSDbH6Ym2ExqwI0Zi1UXDFB0oc5Ucbsxwo31/zOyhd7EYOlHBs&#10;wLJE9aPssyRBvZcYMBPVa0mi3lmciItM1JsLE3CSiH1vcf8bCy1+xzs36Y/eFrkNkv/71DBzlJHq&#10;NT9a/Sx+L43DVSYBSo/QBsphDpTpeh9YjlifoY+h+ccb03GR6Rq9PgVbnKxR65L0CbD8bGOiPt0Y&#10;r7GUXxgsNydq3CZTgoPlN4DTD0zTeFzlJHoYg+VPfLiuxKobHKehnwHkVG7/ZDClNzJYmsucQUyf&#10;gdWfeaxQc7D9c46zn9uzjgNIAGrlLPbPPlEESBHbcynnnyrSvBOFKF8LTuZrCcBcdq5Eqy6UOUBa&#10;DDGtofdcBzzX0/Nuvlyu7cBy57VK7bpWQe9frQNU6kPEmCNUypNU4rNA8mxwjS6E1OtiaIMuUV6m&#10;vBqOwup1hfuvs309ol7Xw+p0E4d5K6oJ59TANrcj6hQYjiJq2F/nnGUIMTw4tkHBgDSYxyQn1+th&#10;S4/+UVujvOmTnDNJG2pjZ30VP+ZjPU6I1d9q63U34IaSPhmpHOJuNmBJHPBXhYz5QN1paWqp61Q7&#10;+q21Xa0nD7k4mj+sr4pG9FcmwCpdt1TPczP0LDFa94jGxVMmKY370oe+o4z5P+tlS7vygXUax5KZ&#10;Vk9Zq+QElAgw44FkdK1iIyuUnlapl+3dgAOnN+w9HCFxcwhAHzJIpWvX6Fl6upr3HQJuODVAnQa8&#10;goDZvegYVRS3qbLsrh7llil79Wolj36fzgAXxt+TOPBtxQDdlEkTVRd4U8/z8xQ7YQJut5diBvRW&#10;+IfvK3v7Dr3ouK97TV16nFOkuO/HK7yvDT+842Sf251331Ls7BnqyUzU7a++VvCbb+Ma39aNt99R&#10;6HcT9byhXclAMjiyXI11j/QkLVuBH32gm73e0KX+fdQRlaCCors6E1SiCzi9U7dLFZ5ap2edv6gn&#10;IV0ZC+fqzoihCiKy33jrDV3v866u4Epv4aDDRn2oxJ8mKcPGbIsqlFXaqb2XCnUowBILdQxQ7g6q&#10;0h4guQdg7qd+GShtn4FyhxMw5LFbkYMkUNx0vdyV2wL9y4BIQ8TtjddJSZesTpdq7flSrTlbrFVo&#10;+WnqPlpKmzAtO2vRu0IrL1QBy2qtAJQGy6XmJoHqPDMZwHQBbtIcpWnOOZv5LgeSRfoZwzLlWJFz&#10;lAbKyeYoDZZsT3DK13ibxHGQzHL6ZmcmImYDSIvbX24DklvTYEOaPl8dqpGLrgHKYMwWXAGUozdl&#10;uXkR48+H6zBva0i9QHLoSozdSuNWkuPXe85R/g7KXovj9e7iOJSgd4Dj27jHN/0CmG8tMnACSzf7&#10;7UXv/w7KeVHqPS9afRfG4ijj9N7SBA3CqnqOMgVQpuIq0epUDi5dH28wpeljIDnKILkmUSNXx2v0&#10;2nh9sh6ti9Wn6+L1ObD8EkB+sT5On6+PdbD8CnD6YWkyZ/njniwPkGiSRXHAadCcYnA0iKKJ9EIT&#10;93r7zV1OxXlO5Qv5+VCuZh7J06yjQJTeyzSdXm060JzBvlnHCjQb2f0GS4Pk3GP5mns0T/OO52oh&#10;sFxKb7qSSuIGtIHmCm6vokKsoeddh9vchLYByx2XK7STcg/A3IuzPEhFPBhQqWMGSyrvKSryOSr0&#10;eSB5gfIiDeiKQTK0TpeJTFe4fY3ta6G1CqC8yX0B4WyjG6awWvZVA8xa4Nio4BhcZkydbuNAgwBt&#10;YWGHnlXVK2badEUClZg+byu271uK6/9XxbyHU/niEyV89ZUicFYx/d5RPPsicFBx479Ta2ioHnY8&#10;UkFGjX65+1DF+/cp4oNBSvywH+qv1I/6KmNEP8WP+kBxn3ysxI+HKXE4MdHGD4f2Ia6+ofI9W4n9&#10;3UpLqFRqYpXSUqpxkTVKijfVKTGuXrFRNYqNrlIEsMzMaNEvzY91H9eUMnsaEBvuYu/t3r0VNnyo&#10;QnHDIQN7KWzEEMV8/blCZ/ykB5lZKi9oVk1Fl5qConX1g48VOfYzRX/9pWK/Gqu4rz5XzDdfKOCz&#10;0co6ekjdqWm68+NERU0eT9Sn/OEHJW3cohe44U5ie3dxiRKWLlPKwnlKX7pYWcuXKW/VamUC4Lwj&#10;R/S0rEj5B4+ocOt2Fe/Zq+Jde1Ry9pyetfcoM7ND4XwX4fGVetjWrXuxSaq9cFHVN4LUg2O1dZ7n&#10;blfwnQPKoAqdDChQYFiFqmq69bSjR4+yitQWGKyGC1dUc+aCGq8HEtmT3RDJk7q76m7tUWPrU12K&#10;BYpXSrXvJi4SADo3iWN0oDRHSb0xUO68WaEdN8u1M6hSO6hz2wIqcIueczQHaaD04FntxiFtZtvO&#10;vllHnV113uBYojVnSrUac7DSAbJQS08WaMlxdKKA28VaBvRW4BodLC8BS5zlUkyDGYzZtJW5PHe+&#10;QfOsQbLMi924yZ+Pekv9DJQ2RuktASR+IwdK2rJp/N5cB0q/PFBm4iqB5XZguS1N32zHSG2O06eL&#10;r2v0wkv6ekOkvoYVYyy9bs7y1lPCnw/WpgLKFMelV6BcQSI2UJqjhGMWwZ2jBJC9lhgsDZTxemt+&#10;vIPlK3HbD0qb/f7LfBuvjH8FStMfes2Jkqnv/Bi9xwsNxIoOItcPWZHkDsCIPYxy+KpkjQCYH69L&#10;1UfrUvSRAdJBMkEjVwHKNUBybRwClJRfbEgAkECS258Dz3E4za9ec5Z+YL7uKm3McqKBkdKg6ddE&#10;YGqwNGhOMYge8EM0Wz+zPQNgTsPi2/Y0A6iVh3I043CuZh0BmNw/G4DOxYHOBZrzTMdyteB4nhZT&#10;SZYT0Q2WK3w97UriyBpguY4eeCNucwvahrYDzV1UvL1Emf0A8yDAPHKjSseooMepyGeo2Gep1GcN&#10;mmxfDqnVJZzmpdtsU165U62r6NqdGgUAz+sh1boeWq0AyoA7VZSVusFti+HBUYAyqla3cZpBxK/C&#10;wrt6WlOrmPlzlDx9shLmTcPlzVDm4jnKXgQIFs5R1uK5ylsyXwXrVqgUGHYEheh5eZ267YK4yeb6&#10;KvWikwYadluF29apau92VezfqapD21V1eLtqD+9V7aFdqjmyU7XH96rm5EFu71bOxlXqTE3Wg+Zu&#10;JUWVAMoKXq8KN1mthDgUX6t43G80xxsVaaCs1h2ccyKxvL2uSy8a2/QwMVX1Z86rZDcw2rGV9zyg&#10;5oCrepCUrmdljXpa36l7jY8ddHOA7PPGB+7iE0/ySon8DXpcUq+eoho9Lq3Rk8oaPW2+p19aH+t5&#10;dZue1bbraW2bnte06SXH2N7UrbycOo63Bxfczft36UnTPbfI+3nLIz0HhE/vPtajth49v/tMPWw/&#10;bH9GZ/JU9+89VnnZfUXFNOoOHda1iCrFpjSotroH2RXiHymn8IECI+t1lu/QQHkauB2/UaaDV4p0&#10;JKhI1+NqlJzZ7n4ts7b5maqbelRe362i+mdKKn6ggNh6nbhdroOBRcTuYu2/UqlDfMeH6GQP3mnQ&#10;QUoD5OsyR7ntOvUQQG43QF6vcPJDcgOw3XSNjv0a25fL6OSpv24sksQE4FZjANbgCldTt1ecLNQy&#10;TMPi4/lahGlYgnlYcrIIlWAcyojhFSQtojbwNHMxm/tn8bg5bM8/6y3Vm4Nmni7VLEBpkznTAOXP&#10;x3GVR4GlD5ITbSKH9uqH5Q+A8vs9OU5+ULrlgw6UOMqtKfAhQd+sC9cn8y/ouzVBmrQjCcOVok82&#10;pWnMlkyN2exNII9Yj3EzWBK9h8GqIbjJwQ6UiQ6UHixxlYCyj4FyEY5yYZzeWWBlogOkAdMvg6TN&#10;ftuaSg+UNqFj6ygjnABltHrNBpTzYjTAJnSwqYOWxmvw8kQNXZEAJCnRcPTB6kSNWJsMJD15kEzQ&#10;xyvjNGpVnMasjtEnq6P16RqDI64SSI5dE8N2jAOl6evNfBA2Zrk1Sd8ZKHem68fdmc5ZOlD+Exyz&#10;uM8rJ+7y9nvO0wOn3Z4KLKexbxpwnG6w3J/j7TvoaSaQnHEwhxJXabBE8+kBF/DFzz+Sq0U4zmVU&#10;EDdeQ4VaTk+7ykAJONfRa25Am9FWoLmNnnkXFXDPlXLtu1KhA8DyMKA8SmU9HlCuU4GVDpanbpTr&#10;DOC8CCAv4jYv4AIus301uFpXblXo6q1KXWf/tduVuhaMcCbXgytcGRBcpcBQG7OsVVB4jYLDanQ7&#10;pErxQKer+Ym6cSOPAcLTmrt6UtMKJABo/X09bbivx8DgcdN9oPBQDxu61VrzSIV5bUrA5UUCsJio&#10;ClUSbXvaH+tJy0M9ae7S05b7wITt9od6il60PtSztgfsf+Ae85x9NoH04t4TleY38lrlSgGMKYnV&#10;uMhqxfHaCbHAMhpHyTFHo/CIaoWEV3PcFQoNK1daWpNqyrrVUv1Y7fWPdY9ju9fYo4baThUXdSgt&#10;o12Jyc2Kiq5T8O0qhdypUEZqk1vMnsfxF+TdVXZuhzIyW5ST16rcwha3hjMnHeW1A8W7ysxuU3oG&#10;z0lvUXJyo6KiOC7cbhr7rJNISKxRQkq9kpPoMFKaeEyDUhLqlJTWqNhkAB9frYj4RhwkxxBR6YY7&#10;bvI33aCjusbxXA4p1+VQvks6tfN0dueB5FkAdj6kRmfR4cByHbpeqmOkjMMBpTp0JV+Hb5bqBM89&#10;xedxlte6GNuoczFNOkw92E992Qf4Dlyl471WoWPA8Vh4s46iw+FNbgLnYCjQRAbKXdStrddKEXUR&#10;GG7hea5EGy+XOG24VKz1F4sAYz6dfZ4Xs88UAMZ8AFmkNRiCVQBxGYBcCvwWYyKWkMgWHwOWwG7x&#10;cZzmyWItOVWi+bSLOWY00MzDeZiRHDd8tRCIuglTB0vfGOWJYk07VuzGKW31yqRDhS56Gyj9sPSD&#10;0sGSdOiH5be7zFWmu3HJcVtImRioH7fE6usVNzR+Q4gmwIlxm9KJ3hn6dAsCkmM2ZpBozbClOvP2&#10;PqAcvjzZwdLmV165SiBpoOzrA6VB8p35JiA5D0DOi3NyjhJIeqD0ZOOV/2mLz2dE6t8NlL1nAUlg&#10;2W8ujnIBoASWg3nxIVjXocviASUlpB4GND9YBSjXJOkjyo8cIOMdJD9eEauRK2M1amW0xqyKdLD8&#10;DFc51oEyWmMB5Rcb4vQlDnPcRkBpEdzBMlk/7EjVD3xQ4/nADJae2N6dAQy9cgKu02A6CTj+xIc8&#10;mcdMAqCT7TbbBsafcZg/GyAppwLSqfsygWe2pqNp+7OAJV/6oTzNRg6WVJL5VJKFuMsl9IbLLXrQ&#10;0y7HYVqP6/XAxdpAZNkMNLcBy+1E8x3nS7SLXtq053KpDlJRD1Phj1CJjweU6SSQPEGDOcX2eZym&#10;040KAImrBI4Xb5bpEroSVO6AeQ0wWHmF+HaNfdcB6U0aYxCxL8ggSRwPAT6hkbhJGlosjTk2DmDh&#10;4GKiqxUbQ9yNq0PEchp+QlIzgGhUdHSNwoFjSDjiuaFRdcCSx0dVKimuVok8NyGuEnBUKz2xVqnE&#10;6DQidVZqDZAiVidUcJvt5Bpl4h4z4iuUHFMGEHl+bK2SeU8DcByvlxBT7cYnowF7BMcbShkSVqVg&#10;AB8MRELs78AxB9ER3AY2dwyixNSbwcW6cbtUgXQWN/kMgtAtPqMgPoNbgWUK4bMJ47kR/A0RPD4S&#10;dxfN3xDNsdvfFxWJ7DPAyUZHVTs3G2fjpMj+Vuscovh8orkdYccG/KJw6pF8FlbGWBlbpzAeF8pr&#10;h0U18jk3cmwcL4+37+DanUpSQaUu8p1cCq1D9boQhpskOdhQy+WIRl0Ib6DDBI5XS3Qcd3eIurAf&#10;p3icv+U0jz9vl1GLbdOluDadj2nRYTrIAzjQA9Sb/YBvL3XE1k6eiLKF5m06ZuslIzxgmvbfqSd6&#10;V2q7jUMaKK/SeV/BPVL/NgLHDReKEJA8DwzPUn9P5Gj58WytPJlHfc4DjLlsFyCMgMVswGhabJDE&#10;LFi5kPawCANhxmEh5VzayRxrMwcwGZRmNua5cf4SN6Q1CzjOwU0aJKcC0ikYEYPlzy6C23hliSYf&#10;KtLE/flufPJH3xilg+UetBtYYn6+25mlb9xJKQBzW4Z+5r5pu9L0w+rbwPImMTxBX+IiPwOUnwHK&#10;T4DmaEA5kvg9cn2aPrKJZmL3+0ByCG5ykDlKUrFB0tQX42eg7LMwXr3gm8lg+da8WL051xSnN4Hi&#10;X81JUnoigr8Gyv/AWf6hz+xIB0pTf55ssBzMGw3BVQ5dFgul4xCwRO/jKkc4SJoMkvH6CEh+tDwW&#10;WMZo5IoojV4RqdEA8xPc5Wc4y88cNHGVFsHROJzm15sSvQi+JVnfb7NZ8HRgmeFgOd7vLq1EBklz&#10;neN3pbMvSz8ZINEkHjuZ+ycDUtNPPG4Kt3/GZToBSoOkH5RWzjRnyRc/C9c5B7c5j95yAV+yVZCl&#10;xIqlx60S5VPJrFIBy9OFWo+73ETE2Irj3EKvvBXXueOcqVC7LxbjCIhcNJCDVwp1lPIkgDxBQzmJ&#10;zuE0TefZdzGwQhdMNBAD5TVgcM1ASWO6glu4jAO9iiu5HlSGuyzXTUATBHRuhVY7VxkW1fBKoZEN&#10;Dn5BoRUKxOncCqukYQMlABQaAZgMVGyb7jhoAUoHnGrg6gEzIrRckbi9eCCXSFSMj65QYgwwNKdI&#10;RE9gOymuCvdIhDYYhVcoHpjEA5UEbicCoHhcW1xkJc+tAZjAieMNA46hHHOIgySy4+cYbrEdiLsy&#10;KAYCnyAUCDzt9i0c2i0cWiCfh6cKBbHfnh8R4Ycbr2/i+GNwZzEG5iggiGJibJ+BE4AaNAFiJC4u&#10;is8ims8pkvcP5++PIi5HIv9rRlnnwfMcKHlueEy9wmzyDEDeNkePrgB3A+Xl0FpdAvoX7+AgSQcn&#10;+b5OE4cv4vzOBNcAx2IXvY9eK9Hhy0XUiWLcJI8Nb9RZOxnBB8oLgPIo3/kB6sRBYrQ5ywNEdwdK&#10;3xk5tsj8CM7SXKVbGmRLgWxGm6i9zSBpDpK6t8Hkg+QGOu71JJ61Zwupu7ladiyLepwDNPO04riJ&#10;ek3dXmpR+2guot4fztHCQ9koR/NpG9YWzDgssDF9EtosTIdpBgZkxv5s3GWec5dTaU9T2DeVx/xE&#10;W5q4FxPDbTfXQOSe4oBZqqlHSgFlIW7SQFngQGlOcjwwNBksDZTfucmdbP24y96zQDN2pOmnjVH6&#10;cX2kftiaqrHAcawDpecsx2zyRfANRHBzlIByOAl4yLIEDcTg2fCh5ygTHSj74CZ7LzRYJhC743GQ&#10;sXrbQTJWf52DbFzSAAk0rXzDt/2fANI5SoSjjFQfi94+VzkAezqIFx+8BEACyqGAcigHYO5y+Ip4&#10;fQgsP8JlGig/wk2OWBajEctjgCWgXB4NKGM0Bnc5ZlWsg+WnqwAmpUXwL3GZXxkoNwDKDTjLjYn0&#10;GAZLehB6lfHA0u8ePUi+BkpfRHdO0kBJDzSJfZMB6GQeM5ntn9BUXOhUQPszX54B0uSguS/LQXIm&#10;5XTAOmNvBsDM1FwqiPWmS+glrRJZD7uM0irW6hP5WgcwNxBHNlJu5PaW0wXaTmXcTs+9k4q571Kp&#10;DhB3Dlwo0NHLxQASV0llNp2hIZw14TANludwm+eul7BdoqvEcdMV4HnJwROHyfY1YHn1FqAEMAbK&#10;IGByC90BdiE08hAatykUUAQDrmAgeQeohpiTAwZ3eJ5FdYOMbYeYQiqJs+VAzFwZ4AAgYYAy/E6Z&#10;YgCdxeeYyHJgZ3DEbRo4Y4BlbLmSEixaV+DSDKr2WMAIVBIATDwuzrbjDVa8ZiTvHx7Ka+O+HCiB&#10;oTsOjs2OKSgYUAJBg6P9XTdvl+vGrTIHTXObN20bVx3I32+6xeOdo8Q5hgE+U7iBD5kbNAgaDN02&#10;MjcbCeQi3HHQGdhzkcE7hPe0YwsHeHZ8YWxH8FmEmVvncwzlPcJjiN62PMu30sBAeZVjuwzwbPXC&#10;BSLzOSBnQyyWHo7hCI/xnR7h+z2MjvDdH7nqqw9XSnTido1OE6ndEjI7eyvWrg3QSkyvdE7yEEnj&#10;UGCVDt6q0dHQRp0AkKbjBkp3dg4RHO2/Xa89gbXacZ34bU7ykgdFT0W+skTrzhW7zt3guOyYucpc&#10;D5SWkqx+U7eXAMclGIQlZhBwigsPZKFszadt+GE5n/tnA8BZwG8WCc40A/NhwJyGzJBMpq36DcuP&#10;tLsJaDyGZwLQs9OUfzpShMMs1+SDRZqwNw9gFujHfbhKHyRN5ij9rvJ7NGk378tjZ21P1ZQNsZqy&#10;LUXfbcVN4iANlGO3Er0pPwGUplegtMQLoywFD1piw4eJHixRPxJyn4WAknht6oWbfHtejN6Cd2/N&#10;jtFfZ8fqjVkAkvLPs2Jc+cacOLf9H9Mi9J/TcZS24Px/BcqBEHjQ4lgNXhoDLA2URHAD5fJ4jQCS&#10;I4jhIwySOMkPl0W/BsoYjWbfKEqD5SfA0g/Kz1cTvdfE66u1Cfp6PaBcDygB5nebkvXdllR952Dp&#10;OccJBkxAaBpvAHUQ9fZPBIr25Uxin6c0B8nJ1gsZKPkSnfZkaBqw/Jly6m7bn67pQHQG982gnOkD&#10;5RwqiVWOxdbTWgyhd7XKtJLba+iJ11HJ1uEw1wHODdzeRJzZeqZA207naefZIu27SMyiV99/3gPl&#10;cYtflCfo9U/RaE5x+zRO4ywO4wwu8wzleRrVZcBogLwYUKoLwNN0EV1h31Vi+HUa9g1gcsOiuMVS&#10;XMttGncQsDPdNrcIOG4DQIPhHRp/MI93Ts0Holvsu03jvgWQbt0uY7sS8BgkABkQCsXhReAUoyIq&#10;AV0FsKxQAvAzxbFtUEyINXdJ5EbxwNL2x+JeHSBRHMcQaxEYWIcbgFAo7x1ikOQ9gnkPg+VtOy7g&#10;d4NIHYgTCwQ4N/k7gzg2B0mc9M3AUhe5g3y6zT57TQ/AQNKnCBQDxOJwhRb3o31wtPcNw/V5MDRA&#10;etC+Q9QN5nP03xcSDLxReDixm+daJ2PDG5GxTYq0datxTQoBmkHh9W7yzZZ3XQ1r0Hm+g9M4yRMG&#10;R75Xc46HzUH6dOQasRuI7T9fqP3UgcN0kidu1+ok0dl0DlhaufdKsfYQmQ9YTAeaBsrDANVOX3Sy&#10;cUrAaaA8eKdJ+24RvQOqtJWovdlcJEBcR91b61ToKz1IrjyZ76K2QdLBEve4nLq83MwAKcqr31bP&#10;87QAGM7fl4EyNR/HOA8TMRdjMZvbs/ZiLGgns3B9s3GBMwDgdPQz7cfa2aTtiPY3kfLH7Wma4Eqv&#10;rbp10mZoDhZr0oFCB0WDpYHSXKQ/dr8SkPyWtj6V++fsztacrUmaiaZx39eb0/X55ix9ATANlJ8A&#10;yk9xk5/YWu51aRqxOkUf2BwKkdvM3WBAaYnYQDlgUYJbH94X9TFQzovTu6Tmd2Dd20DSgRIgvjEr&#10;1gHyT0TtP82MdpD844woB8h//zlc/27Lg/oAyr7E735zogBllAbMj9HAhUDSQLkEUC7FVS4Fluh9&#10;oDmCCO5ASeT+ECD6QWn6GBksR+FCxwBS0ycA87OVgBJgfgEsx61JwFUaKIneG4DkpjR9vyUNWNpA&#10;bqrGA0zrmX7gg3fa5pX2RYy3L8O+HN8XNIkvZjKPNU3iy7Ivbwog/QnYTtmZpp8pp5r4Yqegadxn&#10;bnImlWAWlWI2lWIOsLSedJHrZa0CZTtQWgVbRVRZCyTXEEXWcnv90RxtBJZbqIym7acKtIcKuteA&#10;CTwPA8xjVOZjNJYTOM2TV0oBJi6TBnUSWJ7BZZwFnhdwIheJXBfMadLATBdoeBdoQJfYd8WiuW/M&#10;8trNUgWYy6KxmyO7catUN4DLHRxhYmKdrl/LZj/wwR1et8kgHnsD3WQ7CBgEERPtue42jf4OsHXR&#10;GIA5l2kRHEhGAcwYgBlvY5fOKXrb8TFAEcdpMdtid2w4UOU5sTw2zkDJvmjAGRmKYwOGoRyjubc7&#10;vN9twBhspUVrjuUmx3X9BscPbG7gng2U7tiA2HX+zhvcdwtHfZvHGSRvA8tQXisC2IXj6sIMbrxW&#10;GIrg74iJbHBlmIGZxzlA85hQ7jc5IPL63uvRoXA7hP0GTbttsAxGBnFzvOYkYxLanLMMxr3fiqjX&#10;tRDiN6C8DMguBtfpDC7wBN/dQb7XA0DrIMCzbVsLuZcIvIcOc/e5fO25WOBgeYhkcQhgHr5hkzzl&#10;DpK7uG/XxULt4zs/wOsZKI8AUHOVdvrikdAGINkAJBtxkw3afbNa281J4h43nivQxjOknDPE7NNF&#10;wLFAq8xFnrLx9fxXUdsfsw2Miw2QGAInthdZfcdNzsNIzMFAzNmdprkYh7l70zULY2GaSTuZxn1m&#10;LGaiaTtMgJLSTMlE2tuP23GTWzI1catB0i8zNeYQabM2n0DknrAPUJr25gPGPMxQrhe7bTIHF/n9&#10;zmxN4HVnHSzQHNrrnM1xmrM9CWMDKLem6csttsYyW1+gsVuyieBZ+gx4jlmfoY/WpAHKJH1gEzqL&#10;kzRkibeW0pzlkAUGSgC5KNZzk0Tqd4HlO0Ttd2bH6U2A+CaQNFD+2QA5I1p/nB6FIvXHaZH6z58B&#10;5VRAacuD+pqb9IGyP6AcuCBag3GUQ6CzH5CvQLmU6I3FNVB+6NykB0orHSiBok3qjF5hkIx/Bcqx&#10;lKbPietf/hdQfrsxVd9vApI4S9MPuMsf+HBcHOeDN3jaOMV49psm2JcCPCfwmB/RJLYncf8EQDuB&#10;+ydtS9Vks+58kT/jQE1TAanJtqfbl28VwXpLgDmX3nMBFWihq0DW42Zr6WGEu1wOIFdR2VazvQZ4&#10;rjucpQ1HcrSJSrgZh7mVirmTCrqHCruHch+V9hC9/dELuEqc5nEa0TEaxFFi+TEa0ilun8VpngOY&#10;53GXfp1zkMRRoktEsks4y8s4zctE9MsBxT5YlgHAUrd95UYx8bNM6YllOrjnpi5eSMVllhLdyxQA&#10;aJyCSgCqPQcoOeHobvtiPFC4AyjvANewUFxbuDdeaaCMM0gSpQ2ABkhbF2lOM9pAGkoJJKNCyrzb&#10;zolWAkmcaYhFecAbbEAyB+cDHlAK8sEwgGO/er1I1/m7riGD5nXrFNh/7UaJAq4XKwin7SD5muy1&#10;gnkNA1uIHT9/hx+Gtm0wNDDb+/oh7YehyVyqlW4fusW2OVYrA3l9N8kEjG1oIzKuRaFRDbjJOgWG&#10;1ekGkfsq0fkyADsXWE3HR8TmO9x7IV97z+frEO7x0DkSBc5uLwDbewZIns7RvnN5ALREh+gsD1nM&#10;xj3u5/vdfaFQuy4B08vUF777gzcBKK7zWEijjuIm7ZRFd9oiYN53q1Z7btZoF5F7+6UybQaUmwDl&#10;JjrmdTaLTUe99niO1lAPV9OhryJerwSUK49la8XRbC2nzlqdtnhtkFwCIA2ci9DCA7k4Seo/7cBg&#10;ORtYztmbRrsAlIBxNqZiBtCaaQJ6PwNHMxtTLMHRNq0NTgSKBskJOL0faHMTHEBJgwDVQPm9DYkR&#10;uaccLsFdFrrxyvG7C5yL/I5UaDPe3wLN73ZkY2hsCKxAc3elaM6GKM3aGq9pe7IcKMdts+VDORqH&#10;vtyW45yljVeO2ZjuliraahwboxwGJAcTtQfAL5vIGQok+wLJPouicZMxTr3mRqvXnBhAGau3AOSb&#10;M2P1V/TnGTEeKH2ANP2HQRL9mzlKD5S4STSAFxrEiw9ZzJvwRsPI/Ba5/RoOKD8AlB8SwT/ENX64&#10;DFguBZRE9I/YHsm+3yHpgfJT4reDJPpidYLTOOL3Nxv8oExBOEuTAXMzYMRhOmCi7zd7+6z8wafx&#10;PM6J50zYmKQJm5K4nYySNGlLsiZvTXHlT5ROwHMKmsoXOQ2naRVgOppFrzmHimHRYwHu0sZqFlOZ&#10;ljhYmquk0gHJVWyvYt/qQ1kAM1vr2beB+zbRc29FO6iou07iLnGZe0/n6yAN5zCV+tDZfB3GXZiO&#10;0KhO0KhOXSzSaZzGWZyFAdJk2+fZd56G5akYh1mki9eKfSrSFeB5jVh+BYBeu1GopEQDWq6OHQzS&#10;8aPRxNtKXeax14iF9jgDj43/mbs0GBk8LcIHAoVbwOS2A6XFb5+rDCNqGyRjar3xRxu7xEXaLHlU&#10;eJkigWPknVIHSidAaYpk24Mk0AWSJucmAZCByIORuchip+sBhQowSALFq37dKFIAf1MgHcAti9+v&#10;QdJBDgXzOiEAMYS/wbY9OHqR2g/B/7rPxXgg7Jfd9h+TH5g2HGCgDAaUoTbRE9uMs2zULUBpsLQT&#10;A2wNrDnJY0DvyMUS9/0eIEHsP50LIIHemSLtopPccypf+4DXXrQfmDnHyfd5BFd5BFDauOUeOs49&#10;JAzTARzmIQNlUI2OE7NtbNIPSjt1cSfJY8flMiBpS9NKtYX0spHXXY/cwnHq20qb0abTXnkMV3m0&#10;ACfpm9UGlMusw6fuLgGMpsW4SOcwD9nYpMXuLM2j/jtQ7gKUlNYmZgG42RgL06wdqa7NTMbxmYMc&#10;T9v8fhMQ3JhJWyT90b7G28kjtC8zL85dbgOcPPcHGxrbU6BZx2s1/Wi5ph0higPOHwDg97Q/u97D&#10;D7jJ74HrnP35JLl8zcdJzloTqnnbEzVzX46+2ZbpTm/8Gpja6Y5fbc/W57zHJzjZUZtzNXo9jhKT&#10;NmhRpAYtCNHAObf13uw7mL44vbcoSf0Xx3mucr65SkA5L0rvzo0ElDF62xzlTOI3+gv6k7nJ1yDp&#10;B+W/TgkFlORyPyzf48U8UCYCSii9NOmfYGmO0kDpwRJnacAEkB9xn0HSRe4VHiRHuzLWi9487nNc&#10;6BerkvSlyecq/aD8blPqP8mDJR+kiS/jB7ttkz7mOIHj90DW9MOGRP2wPkHj18frB+6bgCZuBpYm&#10;oDmZ55h+wm1OwXVO5cuczhc/A7dpveQsvqzZVI65VJZ5RI95OMyF+72e1yrWMoC4goq2EkiaDJam&#10;Ndy3jpi+gTi+EW1F2wHmLoC5F2dp7uIglfkQ0DyEwziEuziMjrF94pwPlrjLMzSiszQic5nnievn&#10;fDrL/edwoOevFDpgXqBRXb5WrqtEuCsGwMBCpSTgroJSdOVSii5dyFVkVJOD6aWrxZTAFKBed8DE&#10;xRmYgKU5y0CisY1j3rK4aQ6MMgzIxkTWKCm2Xomxda5MMmDG4izNVUZVELWriOQ8JqbOzX7HWATH&#10;TXqw9DvKileg9I81BjpYlemmRW6OwyAZANCvc5zXKB0occ03KO/gJoM5xlsmnhPE3xqIbrMdAuhD&#10;2B9CZHfgdGD04Oh3jrbPr/8GSV77FpE/iOcH8lpWmiz+m6zzuGNjoUDSgBkcVqtbOMqrtsSHY7VE&#10;cITv4RDfzUE6wIOn87QfMO46maXtJ9L57tO061iKdhxlmzqw92ypDpAsDgG5Q5cB4hWL66XaCzx3&#10;XwCUBlFAedQWqwfX60x4q85Gd+hEWLNzl4eJ+TvpRLdTH3bYCQ9niN4nit2Y+Vo65bUnAeUxA18a&#10;rjGVMkVLDiRp8f5ULSL1LLaVHIdtbJI6TDJa6tZMFvjG4XMxBtkues/bQ/0HknMdLIm9uDwD5Qxr&#10;H2gG21N2ZdGGaD/rYrVkd7JW8X4reb+5OxM0YU0k7S6RCJ5GosugxGVa4qONjQesk3YVaqaB8li5&#10;frYrnu8legO+8Tb/wOv+sDNXPxLDlx0r03Jc7tyNMfppcYAW7kzWPLvqEKD9fk+hvseJfrerAFjm&#10;63O7rOOmPH2yqVBjYM6M7Qm6HtumqMQ2hSc06xKJYALtvh9xeyCmb8DCJPVdkOjGKXthBt8lPb8D&#10;JN8Gjm8RuR0sZ8TqL9OiUZT+NDVS/zElQv/2U5j+FTf5r1NsjJIH+mFpjnKggRJIDgWSw8n6Nkg6&#10;3JYGoQ/Qh9z2ZKC0Mct4fcz+kZQeHNnGVY527tJAGaNP2D92RSKgRGuScJRJblLnm3VJ+naDOcrf&#10;5cGSXmuzgTKDHoteB1h+bxGdx/4AXL83Ed3Ho+8NlhuAJc7yRzQRTTZnCTRNP/lAOdlgSc83bXuy&#10;pgHL6dZbUgnMUc6lwlgEMWAuAJaL93njOQbLFQBxBXBccTBLKw9kahUxZjVaC0zXAlGL4psB5Taf&#10;s9xtoKS3PwAs9+MyDpjDBJCHuX0U93GM8gRu8yQNxXOWpQ6UZ2kQZ3ArZ9h/7lIRt7mPxnmOiHb+&#10;aikArNRFyssBBYoHYJk4yrPHgnX+bCrRO18RUa26SQy9cLlAl22yyOI7Mffy1UIga1G3TNdxa9du&#10;lTpXGYSTshlomwSKCLeJkTolAsGEmBolxzUoNb5RKfF2Ng/7YoEm99n+5NgGgFnnxigNnrER1YoO&#10;q3KgDDNQAl5zfs7RIYPlTWK/TdYEGRANkhzjlUt5unI53x2fwTwIxxZKtA0OqvKeZx0CUL1JaaC7&#10;Y5BEd4BcsMVznKWTH5Lc520DykA6AgMtf/MtHLaDJeUt3sMUyP5A7g80cNr9KNBgaTE+pJYYXqNb&#10;obW6GVxNR1VMx1ag43wnBsrDfCfW8R04Q8d4Kk1XgwpUmtOpuqJ7KkfBOO89gNOGYg6e+/+y9ZfR&#10;cWV5mi9cH+6Xd81776zugZ6erqnpLsyqysxKTjMzW8zMzGhZaBlksWSRZUm2yBYzY4RCoRAzo21J&#10;tgyyJXNmPu+zj+ya7rterfVfJ+IEKOKcvX/79+xzIoKQvDOKeMbmOFbs7SFEibMlRDwnLMXcZZKw&#10;ydI5pFfeR0bNMm5WLiGtnBGckTuCbSKCj4nIGsblmyMIozUGi3lzQvIigRcY3YKc0lHIlcvo6H6A&#10;jr4V5DIheEU3c8DvlA7g+DH5+BCaPrzsnThEYA5Kc5TuUSq4ElTOtEXHCDlhKeI2IcnU5UDI2Yri&#10;Zbtr3bBm/3MLr2Ubm8La9CYejT/G48mHWJl6IZ2tYRpUB/1g9lthmSHsp6Hio8q8zj5sckkJC8Zr&#10;k8hexvFu6DNGi6gugZSQNGCcFkfRLyQNwPMK+6ZPCTSs0+DKy04JQ9I3C2kzbute7mUM74FaiALn&#10;yI8TlK3jPg0wDa7F8NA6XnYOYzrzHhZrW/HTm18QVziMHXallD7GcKcqbLcpwjZbUYX4wToPX1sV&#10;4RtC8RvG7W9E/P47KBtolQSl1UdQsv5gQaP8wbYW2+wZvcV5lM5b0fsAs/5B7/b/AEphkEd9W3GM&#10;67aqFccJwOME4qfYfUoAkuvO+rXhvA/tkuvOEqjneN/zfLw6r2sSmFoB7ZJZahGa2sEy6NIS9Ril&#10;t2ApNniHBMstqxTgJBhFNJdMUoCxFUY0UqPAZl5vhgmt0pjrTEJbYEaYWoS1wJKPseZzWhGUloSk&#10;gKU1L9tcbofVVUZvlmgUYvLYRZQESiVcCU13RhIPjrgClr6MK36iYpXwjpbDJ0YOvxgFYdmJQIIz&#10;hHH80g0VwgnMKxzhIzjaR9I0otmRoiXr6EV8Go2S65KEYaZ1s1RIusni7TfZYbIIyExGskx2CmGT&#10;GeKyZJcj0lLMX95l5y5llG5snpK+yqw8twnXwm4hO0OBzJtduHdXnKg9jexcgpIWms24nk1Q3rlH&#10;IyWMBEDv5PfT4AZQyEZUUEIIFdPW+JziIEhD7SyaaJHi4E0rwSg+u93WRLtsIUDFyeUSLLleGKUE&#10;SnFgZ4aQnGE035qnFAdzaionGdEJHAlitDTCq4TRu7CIwGO0LmXHLqsm+MoHaYb9NMl+3jYkga6y&#10;RBxkIiwlIyXcCMpSmnEpQSeisoClAOUnuxTXRQz/FM1L+H7E40rZeSUYfqxCDhz3xJKQLCAUC/ic&#10;wmDzuD6P20cYrbDvYj5vER8rzPseoXmHz5vCgSqZkEzmPkriIJbE/ZPMgS6R+/leyRCeTz/BYnEV&#10;ptKSsVhQiM3ZJygkLEPjaZdpPdKAKcwy7jZtkpcj2R6iRWznvo3PH8eNgikkF8/iZtkCAUmbLJ9H&#10;cskM4vLGEZ7Zh0vpKpqkCsEE3kW2s4tJ3QhgtA690Yq21jm8mlzGankdHuQU4UFJBTam7kOmeMDE&#10;0w6v2C74fTRJH9qlV2wPPNjG3aPkcGVkdgknjMIZcVmO7GcOl1vgeLURLpebGIFb4XKtBXahdfCN&#10;qEN/7yNs9E+iMyQcCp9AKDy90B8Xj6cLT1HVvgSHsBpCd8toPePb4MTHugn7pPEGJnfiIreFHQ3U&#10;MJjJ7xJBKY47cOkU2YZUttNippqsvF6k3GzHtcR6hCUoYH+lBVe43ZPLpiXDTmGlso1cTe9GMNt9&#10;Mgdf1eg63i49RoWbJ4qsbPCwXSn9ZlJbxxxNsxFHXUvgl9KNvLo5FIoDdPXzKGpZpI3L8b35PXzD&#10;mP01GfgVY/eX1vW0yQbJJkXs/hMB+SdzwtKMoNzGO223q8NOx3rsdWnCAY9WCZL/EZQ0SN92qY4J&#10;WNIejzNKn/Al2QnCk77iAA6NkuvP8nY1rj/Hy9IRcNdanCPRTzmX8HIJzrhUQc1bzFu2QC2gDRpB&#10;7dAW85U0QWGX+hyR9AlPfV7fitttBCVvEzANbuXtrbzMJUFpSCs15NI0kJAMaiEwm2HO5zAPbSYo&#10;m2DF57CkoUo2yUZhw6WNFMEVNMtO2LMcIxi5xcga2UW7ZBRhBHflaOxOEHoSjr5xjN6MBD7CNKM6&#10;OFor4BvTSbNko2UF0TqDCclQNuTLjDjXGI2up9EsCccoqfoQw4pjY0/gzsm924u6OnHEmHCqn6JN&#10;9SM1oxu3MgdZtEw2jDQRzblMv0NQ0jjLCCGFbAHdijka3hCK85uRHJWH2KhCZGZ1I50ATkrtoXFO&#10;IJeWIo6c36a53WZcz8zn40sH0a+cx9TwKoZUD1Bb3w+VagaLI49Zj9DF564g4GrE6TY1hB8tsUYc&#10;pKkR508yfosTugUYaY7i1CBxWRzprmdUraWRCousIeBqy6fRQBMTp/OUMcpKhla6Bb5SWl5V+Qju&#10;TzzCq6WnWJ9axrPpZ5gUP9JVQmjScCvYISrLZ2hl01tzhwRYCc1YRG8BSiluE2IVBLCYqyyXIrYA&#10;39aBoAIOAvc4QNzle77L7SYivgRJDjb5twdwN7ufNtuH/Ow+FOb3EaIC0j3Iv8vKHSREh3CvUMzz&#10;jiMnd4h234Wk20qkEVhp4vSvOzTJzB6mgxHEpvZC3nEfz8cX0Z16AyOX/JF15jiedg/g4ewmqqpH&#10;Ud44hTQOXGIKJk7EbYIyiilDOkuC8IzNGUdC/hRhOYMbhYRAEYvbLa9uGuXNiyisn8W9WkK7ckz6&#10;qGsq39uVFCUuRjahU7WKnxeeQ3UlBnV29ui/dAmlVpboiIzGLyubUPY8gV90B/zjaZSJ/dL8+3W+&#10;9pbOZfT1PUN37zprDQP9L5HPfedzrQo1LQuYHFnH2PATTI4+w8zYS75HJoj2MeDFz1gqrcDAlatY&#10;u1eMh9k5GIiOw9OeUbx58RN6VLNYnnyCtZmneDLzDEuzL7E4/xJPJ7mvx9ewsfQSqv7HsL0kYMmI&#10;HtYNc/bnxs77eLOyjjejU9gcncbrwWm8XXiMqfFnqOeg/ZqPe0VAb/ROsEbxanAW71bfYPPRJl6q&#10;JrHZ3oWnNfXY7O3DK7kMz2rrsFzWgNfjC5B3LtG6G/F46Q2eNyrwOL8Ea7lFeF4vw/r9TfKgFn8x&#10;K8HfbGvwJcH4uUUN/mpRh7+YV+Mzswp8ZiqKsDQV0fsjKHd9AqV7i3SY/bBXO44QlIfF0STa4GEv&#10;GUEp2wKlsEkuj3sTkl4EJpenCEYxP3lWxG0BTt5+1KmIo1EDO+B9vulZVDbOSadMqLsW4Yx7Nc7T&#10;PLUuyKFDlRbnVuoKu5QUnjYpjFIc3KEZSgd5QhUwCJRDT1gowagX0AIDRnn9izIYXWiHUcCWWZox&#10;lpvQMo1C6mHGaG7KeG8S3ATTS62wDu+QLNOSIBUQteEoasuR1eaKmLeUwYkRxDVKAbcYJY1SyQhO&#10;WPK6R6QM7lc5Wl6TwYux3Zsm6kcL9edtAbyfsMuAWAVCeTmcMf0qR/6riUpcu9GJK4lduJ7Uhdhk&#10;GRobhrE5w5G5axBPuYNf9g9jfe4xO9UIbmSokHyrG0msBIJTdExxpLuyeogduhmZKfdQmF3DSEnY&#10;ZrYgK6ke+Tm8361OpPGxcUkydugeyT4zc3uRmdfHSM8Yz3VjPSt4P/sA88WFeK7qwsb8FN4OD2Gp&#10;uBSrXUrpm2wqSwdQVTaOOhpmVWE/IdTD632oLRtEXdkQamigtQReg5jPpDE1VvC+ZSOoKh5AdekQ&#10;7zeCuvJh1FcMobpqCBV83eWVwlgZ9QXgigYxN/IAr7p7oLoYgPbwMDwbHMeTpVf8X8IYBSjH0EQI&#10;i08LNdSPE9YC8sO0PGGiWwdwKgjeilKCRJxXKuyR/7+xdgrKtgUMEFw9tBsZ21npvT7kZalQQLhV&#10;FwxA3jKFwd4ljA3cx/jgClbmX+ApbXCd+2N5el0y4fw8MYc6jtw7ffxfA+z8C5gdW8HDscdYHlnD&#10;/OgTtMvmGcV7EJPaxtvngFc/A6tPMJWahslb6cD9+3jVO8wo2IX3c8sYHHxGUNIiORBGEZAikkeL&#10;U8pomHHZY4gXX4hBWCbcncaNuxOoli3h+cMNvBqZJxSmsTlMGAyM8/qs9Ln+xZkNZBHuMzTXXxYf&#10;YvV2HlaSU7CcmYnlG0lYzcvFLw+XMbW4QbNrh3dsL7zjemlucun3zN9OzuPB7Rw8vpOPB5l3sJxf&#10;gNezj7BAIL0fmMID6beM4vEg/gYmk1LxZmIer59s4MP0IhZuZmE4wB9KJzf0saYv+GM5Jwc/rTwB&#10;3gLLBSUYdHVBv6cn1uprgakJDHsHos/KHqO0z43lN9KReP0g0beVkskuLbzG/J08yHR00G1shE4d&#10;I6hs7LExMABsvMJ0dAxa1LXQqq0LucZ5NNvacoBYwk8L99FmZofGw8fRpGWMD1MzmM3IQtW+/dJP&#10;Co8m38TC4H0MqhaxXtmCqgPHUfXdTlR9K77u7hBe1LehtWMF2yxL8BeLanzBiP2FeQ0+N6vFX82q&#10;8JlJBf5k9KmEUdrUYDthucuhDnudGnHA7T+C8giBJw7qSKD0IShpksd9eJtbAw44lOCgQzmrGgcd&#10;K3HCvZ5xuwFnvRtw1K4SzkH1bGTreNLYgbmcQrzoG8PmOhAY3wgj73KcdSrFeQJT06sG2t41NNEa&#10;RvUa6ci4AKMhgWkk5ivFvGVAA0z8a2B0sQZ6Fypg4l0GE69SmFyogvmFOpgF1MLIrwqmF1sIzWrY&#10;htbDnlHcMbQJTowPZgSneWAd3EMb4HWlEV5XG+BL7feJZsW0wD+2DV7X2xk5ZIwMSrhFEZKMDqEc&#10;wa/cVOBqWgfCYpsQFl1PS+xAbHoXEm524hrXxabJaQ49rD6kZKuQmtnJGNGHnPweVj+NrwMdrQvs&#10;OI8xEJuAOnMLqHx9UWZti/HcQrx6+Ar1LYymRV3S9zk2Ns9CKV9Ae9MAZHUKVOVXoDK7FGW5dci6&#10;1YLc7G7kZ/XgHjtsyV0V5OJjh22jkLVPQ9Y0DUXrBLrZyVVKxjDZFEb6lvBqYhE9kZFQhQVjPDUR&#10;w1HX0RkeguUOOR5PrKC7dRwzQ8tYHHyAGdHAlJNcLmJp7AEejC3z8gpaxUnpBFcTodjICN1OM16g&#10;ka7OrOHR3BqWuVxgFHw0u4pH8+LbgJ5ipGeJUO3H9MACsP4Sq6WlGPL3w0rJXV7fwNLkc77vARQS&#10;bP2KWbxcol3w8a9ml/H64TM8nCPEKxipBSjLJmmlM6iumEc1od5KmK5OPcWb+RW8IUw2OnqxqRrE&#10;+8lFPOf/bq0bg6KBkFl4grd9I3jZ1IS16mpsNrfh0d18jIWEYTAsDBtDE9Jvk9/hoHI3awjtNMG3&#10;80+w2dKBlazbmEmIkWo17x7ejczg/rgw81m8H5/HIs1qKCwEPbS6SX9vTBAecrXzqDq8GyPxfMzi&#10;KyTRJGNvjyIqcxiR6YME5TCis0YRd0cc5BmXYBmXN4l4xu2eoad4TSttM9SFgmBo19RAi4YaZNoa&#10;6LEyxfLde3j9+A3eLK5gLCICbafOoPH4SdRpaqPp0CG0njiCoctBeL34FElMFO5MSl6EpRMH+e6e&#10;VTzIu4vK7d+jfe92NO3bh4odOzAZEQUsLGPUyRPN27ZBdmAH5Lt3oIrPt9bWTgh+kH5ArWH3Lj6G&#10;78vXHwN2jmjbtR0NB/Zg8W4e8BMwfiUSrdvFL1fyOc6rYeVSOHpOn0Prjh/R6eyEV4R3YHwP+7KY&#10;SuugpLQQ/K8wG5sC+c596D58BIPm5qg7dhgDbm54fjMTdSdPo9PQCAO6OtLPAbdrauL9zDzez9+H&#10;Qs9A+hnihrNn8X5kGAspN1GzfQdqvv8Bo1GR2Fh9QSNdwaC7D2q/2Q75gdPoOHAKZV99iy5XD2yy&#10;bZkFNeNzoxJ8ZVmLL81rCUpaJUH5Z4LyM8MK/PFj/WqbtZjorMYOwnKfUxMOujNuE4oCjEe8t0pA&#10;8yhheYyR+qgfjdKzGfqE1qWbMkTe6kEkG1hYuhJ6nrU46VyHow5lMPMrwfDIC7wZY+N2sENHYBBe&#10;jY4Ca+t4yhFsnlrf0DKPiiZGtVZ2pmbxw1tzyKJV+CUyegfWwIAx3CS0E7oXmxF4Q4YOavpA3yP0&#10;9dxHJy8rZHMY6F3EWPcyxtnAMgr6YOZxF+n3emkCLzA78pQWwNFy8hUKGQfDEqswNbCKZWEIo6tS&#10;g78/wQ4+9ghrU8/R0/8M/jFyONIaxQmv6Yx9K3MbeD6xjBcTq1hhtLhPGDwjDJ4THut87P3xJ3g0&#10;uYaX4w+wOfYQ69OPsc7OvjG+TBuYI6Du49HEczxhDHk3s4wHhcV4XHgXb2XNWM3NxmpdHd6vPsfT&#10;+0/xUnxVWD8jBkf2D3OreL3yCC8Hx/Cqp48GSBA8fMHIOYr0zC4UFoq5ukG+dkJghLGlqxMbqgH8&#10;tPoM76Zn8LJdhs1WOV7PPMBU/wK39yzYKvGsIBvPMm7iyZ1beN+twLtHT9DT2E8wPcZLRTvWa8qw&#10;3snO8fQJXg8N43llGZ5XleOn+SVMDK2ipriP1jiKOtrc1NBj/ETjeJyXg5WcDLzs6AAerTDi3MNy&#10;agpWCu7hw8N1Ao/w6+3GfPINTF3wxaSnC6bCLmDhljCWBYwNrqK+cojvmfvq1k12RC+M+XljINAf&#10;b/v5f7gfy2mwVYz1NVXi89r30dQ4jWfzG3jRIEe/ly1kRmqo1TmPNu2zUFoaYSknmxHtJT4sPcPi&#10;jTQodDTRfuYEgaKJ1tMnoDixH+17tqNwzw6sNskxMvgImelyDkpDeHX/Beb4+uuP7Ue1+E1wU0O0&#10;njsm/cZPm5kZ3o4yioofH7voj8YdO1F7eC+6Pd3Rfv4EZLt+hGL3D6g+tA+LRSVYpDElE5A38hmz&#10;cxjZCeJYXo8nJONzJqSKIyjF1/YlEJS9w8+57zrRsG8nWn/4Gzr1dLCSlIjWk4fR+t0XqD1/ljbF&#10;dtapQs3+A2j99msojY3xtk0OpYEuWr//DhUHd+Glshc1bavwuKqAV1QfnK9wsGYcX+W+Eb+QKeN7&#10;mScsuvWN0U5ATbg7o+XAAYw4OGPK2QZtu39E6+GjeMqBFGsv0WlqBOV2vrcjx/G2U4m1gkLICM32&#10;nT9iKDQMePcBM9Gx6Ngnvgh6H/rV1aX79h49TDjtRq+rEzYW16XpKiN/pr6gTtiGtWBu5iXmklII&#10;5wPoPHIMT7PvYJT7XXHgGHpOqqPtnBpeFJdjysUFst37INfWYfuexwdug04aqPiFziZuk3fsH4tp&#10;t1C/Yzeq+P6Grl0F3pPxA2NoOXMWZV9/gyFPP0z5BaLyq+9Re+Qk3vdPc9uP4Cv9QnxtUY8vLQhK&#10;xu6/EJR/MaFV0iT/SKP8g1G5ACWN0qYWO+3qCcpmHPKQE4yi/h0suTzm3S4dxBFWedy1ASUtS3j3&#10;8BFeyQelkfzDo3WCZRQHjLMRRNisTj/nKN7LaJCG+1cv4+ntDDy8k44BH3f0eHviaVUVnjfV43lx&#10;MZ6wQS0XFGG9tBpv5L3YYBS8TWvRu9ACw5Au6PrXol7xEG8I2nlu1Jn4RDzv7gbmFjB1Iw6z1yKw&#10;VlmJuek1xt0K2sQaFm/dwtSlUMxeCsZUQio2aU2zUw9otX1QXPBmR/TCdIAHpvw90ceo0BkSyhFv&#10;DTE0Q/FZUzeOwJ2qR9hsV0DpaIs+wn4x7w4wO4EBmoPK0hT9YVeAZwRcbw9kdjboNDfm/0rBLw+W&#10;0BPoC5WRETq8XLA5OYfB7km8W36CubhYKE300Wmmi3bWckkh3j57RQMjeGXtaDbQQrvWOXT7+eOn&#10;bhX6L/ihVf04Omwt8GaKA0rDgjSneTub8baU257m1c+G1aF2jLDQxuZgJ+buZUJBKChOH8dsdiae&#10;EN5PJu8zZmWgR/csxnTOoF/jBIZ83fF25j5Geme5fabR726JXrX96DU+j7X8ZKwmX0O/2hGotI7j&#10;WXUF5iYfE9QDqKmYRE3BIJYmHuFJXRXk5w9AdnInJuLD8dNcP7rM9NF1ZDsUllr4eXkZ7xnBeq2M&#10;0HWQHUbvLMZ9HNFxfC9kh7djSMBwgVbKffeS9iI/eZAd8Ft0HNyBhj3fYeBqCN4+3kBTE/+n+Dx5&#10;zaz0bUQ9qvs0uiV0iG2882u065zFak4mhvT1CKtvUHPmKF72q7DR2YGmY8eh2PUteh0t8aK2AnK+&#10;/54DNAx26LGoa3j74CXaW+aQkSFHW90kY9w8bUUDnTv+xvd2Cu96VJgOCaJtfYXKbd9iOuc2PkzM&#10;oOXcWah+/A4depr4eWwCIzRl+c4f2Hm3YTYhQfqFx/L6WekDCKmFk0i7O4OkHBrkHfE1bBO4IVnk&#10;pGSTCQKU+aPoGX3G/qREG+Hb/sOX6HFyBB7MQ2VhDsWP36Dx9Em8pnw8qm1A0+6dkG3ja3S2A5bu&#10;Q2VvC/m279CwfweeNbaiUbkG93AZPMWXTVxug7xvDStFRWinCbbQJOdj4rCWWwDZ/v2QC8M8cRTr&#10;9c2YCA5B245taD5yGE86ZAAHHJUZI/HO79BOY33JQfkxn6dj/x50cqAZDAkhlH5i206gTe5E5+ED&#10;eJyYgGF3d6gIcyUh2Oviik0OQBfju6BP2TIJUjD1tWB2+gXmU1PRdnAvmg8fxGplOZ6xlEeOoHv/&#10;XvQ42uHnSfY5Zwcod+9Fp5YW3kzO4CcatcLQRPoplJZz5/BucARLt2ig2zlw/fgjhq9cJ7yBJ2W1&#10;aNqzD+XfbcNMSiqWMjNR/T2t88ed5E09mtpXsN2kAF/SJP/G6C3i9195+S8m1RIo/2BYLtV/AOUe&#10;RxqlWzsOe3TgiKdcqqOEpqhjEiwJStrlefdajHKHLt5ORsvRY2g9do6gqkNZ4wy0nG7jwfRrjgzZ&#10;1O9jaGJnFeosfimw48hubsjtqDh+AlNsoM2aZ9G2fzdaz55Bm5EBN9ZhPt9xjBMmzx+8g1tsD3QC&#10;5TAIqIe8Zw0P87NRte17VP7wLSZvZWCzs5Oj+R7UffcNury98IDm1909hee1jWjkTmxlg2jjzq3e&#10;xYZ7Owv4+RdssEEPREZArqvFxvAto8K3kFnbYDQrmxF4E3G3u+AYUgm3sGKo+hfZIAoZVb5h4+JI&#10;feIQZkMuov/cSbRwdG/nKIsnq3jS2oA68W3iP/4Nfd6+jNhzaDck8L77Cs0aZ/GcO3F+6iGesdO2&#10;nD2Gjr3fQ3GIjZyjdidj+OvJWcyNjWOtsUlqLP0HfkDjwZ3otzHHmD4j1+6/MYadkia8GxuWcCOj&#10;VzrYU1I4gBdTtGwPezbI79ipjzB6tmEhOx2qw2ywR3diNj0eH56+ovktYNTRHKMn92Ja/zSm1A6j&#10;l5b0lLb44jE75+Qkhp0tMX5mD2Z524iBOpbsjTCveRDDGgdoliV8D0/QcG8YjSWE1r0hzHPwWWuu&#10;RK86739qD+bjI/BhZhTdVvoYJjgHrHXxy/JDrPF/dB8nJAnPkQg/ZrQR9Onpov/QD4TMeRrxOLDx&#10;DjMxEVDs+xG9umcwaWMs/d54u54a3k5MMUUsoJQmW1M7T7OcxCjtdoODZfvZg9LPXnTaWUtA6fV0&#10;4/7+G8oO7MNyczUBX0w72Y3uXd9jMOgCfr6/QJAbopfRsuuMsIphDA+tIT97EDl3BqXf/Xk7uQSl&#10;pha6drNtnDuNN0MDmGH7qVFnpGYMnmF8/dA3hLbzx2ml3zEma3MwmMNwYCCB/CNBuV0C0vTsS8Sm&#10;9yIhW3yBxjiSswnDrEHEZfUiPmsASVk9SOSAlygO6Nyd5n0mt0Cp6IKMRtq57RsM2trhPQfQLm4v&#10;Acq682fYXtjGaxpohbsg2/E15ITpz3OLbC8crAnKFg4Czxsa0dL1mKCUwzNCBcfwFih6V7FWXIoO&#10;9gv5ju0Yj4nBBxp7O/ufnMDp1NPDzxOzmAi4AOXO79F8nMBTEJRrr9FrboIebkPZcYKS7XiN76+L&#10;IFNxOw5xEMG7d5gnKFUEZ9vhfXhYWiwNrp1Hj7Jt7kOfi7MEysDELVCaBnZK52VOTj7Dg5sZ3Ne0&#10;xYMH+LhybCqVUJ46hR5Cd4hS8svCfQw6O/L/70GPmjrbwyR+erAKpZEFB6YdaD1zjuY4hPtZWWjg&#10;AFD/CZQfgPlbd9Dw43bUfr9TmrZYq6lCw/Y9qPjbN5hLuMmm+ASH7ErwhWm1BEoRv78wqyMoawnK&#10;akJSwFLMUVrXQtQO2wbscmjCfpd2wlKGQ+40yU+g9CQkCcrjkl224LR7BQaGnjDSxEKxjY2dG321&#10;qAylddO4eKkar6aWodDV4M5gQzPVw4dOOXrtLbhRf4D80H5p0nWjrY0WclJ6bBe1/IOK0UFPwOs7&#10;NOvr4PXUUwTdGoJ2QCtjfi1auhmP+UbbxYi98xvMZt3GBu2wnR1Q8eO36PH0kr6E9vXyCsYC/dBG&#10;oPZpa2PIQActvL/Cxgw/r6xhbmoF759tYPLaFbSJ31AhRJfy8/F6E2hom4bfpbswdb4CXQt3NDa2&#10;4wlNtWkv/8cBdqyzp6WYojq0F8q92yA3N2TUfIRn7W0cLA5yp32PXlrFz/P3obQwhYLvpV1DXZoD&#10;++XlOyylpaGVDVJ1/igWArzRyYbYeoSNsaoSr58+w9OWJm6TQzSvbejTV4NC/Sy6CeC+Q9vRoX0e&#10;rxmx6+sXpZPYUxnhxLzec4JyyNsJfQcYi84cw0aXDA9oPF0n+HpP7mKEvCFFkHVu7z6NY+gnWFZj&#10;QjDpaITB47swfT0Qv7xYw4dFdnQXc4wIUFpo4aGvM8a0T2Be5yCGtA7jaW0pFueeoaFgAPUlEwTl&#10;CBZGH+N5Yy1GCMrJ07uxkHiNlj+OIUsD9J3Zx31ujF9WHuBpRTGGePvA8Z0YuR6Kn2jl/UY6GDzy&#10;A7p11fFaTMk8XcawgzmUBGWfpyPWslPRcWwPrXMPQVuNhZln0ulMVYze1TTakcFlbKi6oDh3RNoX&#10;nbbm+Gl5EY/4PhdzcrBYUIA3DxaxVlbANrcLqr3s0IEX8GF+Ct0mRugVP9V77gQ2+4Yh61xE3p0B&#10;3MsZlb5k5PWjDQwHBaNK/NbPHnZWxr4Npp/3U5N4MzfL9MR2puqBXO04ugiGdkMdvJ8ex0RgAOQC&#10;lOJ3de7mY2ZqA7EZw4jJHkMi91dx1SS6BlbQO/gQgwT9EAEtfmEzIXucdjmH5Lwp9DB6b3QyoXDA&#10;7BZ2RqmQn9OAglDq5HNP+PtyZ77gAFcP2d697H/fotPegfuPoGTq6WK7bzxEo2xiWxKgvNwBD4LS&#10;ObwZnd0EZUkZ2qWf3uVzRUfip8kxdGqqoZsG2WVuRCgtYDzAH13CHo8doVF2EJSv0GdhIYGr8+Rx&#10;gpygLC3jYL9fWjcSHEhQvsVSYhKv74CSoFwqLsI7DjBdtL3u/bsw6ObI/vkcQYkqGPoSlBc7YHmx&#10;HhMzz/EwM5sw3Y+uQwexXFiC1z396Dh7HirCc5SJCgsPMEDQKvfshlJNje1lnEllDUpjaw5Mu9B6&#10;moNZXz8T6x007dhFMG7DUDij95v3mIxKRMO3PxCUO/CovBIvyKKm3ftRQ1AOB4ZjZXodah60SOMq&#10;WmU1qxZfmtbjc9M6fGa8BcrfG4g5SstqSEWzlOK3c4tklYfctw7gHPGmWRKQR1nHGLuPeLZKoBzi&#10;Dl1JSpZ+FF78XvIqN1xZzRQuRzXh1fA0OjnaKhl3lLaW+GVpCf1ufKOMRPITB/CSkXxziCPyqUNQ&#10;7NyOfkZArN6niVgwRn2LNkL2JWErvhFFz78VBhdq0cad/rjgLlX7B46k32OJI/xPBKX81D4CiaD0&#10;8ABevMfPS3NQMr7KCc8Jf38sxcWw8f7AnX4M6z0DKKhQYmxkDjOxUejgiN3K1y5Gmv7Bx3C+kA4z&#10;x0swtnGHNkerhooGjoo1aNwnfpv6BzwIDcaovw8f8x07HsFEM8HqIzxlPGk5fpCj8DaMuPN1DPaj&#10;jzFcsWcb2rTP0ARn+NreYMTHU/pVQqW5HtYJHhnjr3gvU3yN+OUXvCBwFScPs0HswJSvEx5lpKLz&#10;0B70HtwOGZ/nFYFb07iAxLRe3KSR5OZ348nEAwz5uKD70I8EOUHJhvAg9za6T+xEL0G4eDNJmmhf&#10;upOOvtN7MKR+Es/qSjAV5onREz9ixNmIgJkn0JYx5maJ4bPbMWZtgHdNZZjwMMeM+h6MEpRPakqw&#10;zEZdWzgkgbK2YBjzY4+w3lSHIY2jmDq/F/O+dniWGY9xRveB87vRb2tAo3yAJ9WlBOV+DJ7YhbGI&#10;EPxEqAyY6WCYxturr84oNYEPXKdifO7a+y3GLwVig5beefoIWg98h1nGuCeLmyguGpFOOaooHsNI&#10;30Ns9vQQlMeh2rcNSmtLvOcg+ej+Y8yOr2Ju4j42n28SDMWQM8mo9m/HIAfQn+ZpbQRC336CQe0E&#10;XvUOQtW1gvzcMRQUTCEvuwfdfXN4//AhhiOjGTVPSTFUqauNuZtiWuUBfv7wE829B51n2ca5rzoM&#10;dRnXpzEaHISO3eJH0LZhlW1qlskqJmsE0bfHkEZzFKeprCt7sczX9KCkCI86FHj28B1S7o4gJmcK&#10;CXkTUI3QKDtVkB07zG2xCz2M9ff5/gdosiraU5eREd7MzuJJYzPaOYh2MRF12ltLg/OAkwuUBGcD&#10;28yz1haCchWul+VwY/R2DWuGUshGWTmtnQM/QTl2PQK/8HV38390M92IuV3MLjB6B6JP/D758UN4&#10;IpdzEHuBPisbDuDb0U1Qbio68aS8lsJwGIP7dmE0lKD88AGLKSlsh3vQR8g/yMvDT+Pj6NNSR++B&#10;vRh2dcSr5efS9yQY+rTBgFbpcU2G5ZX3WCYoRTxXEpSrBfcIvRHum/PoYSoc8uPAcP8Bht3Yxnfv&#10;2QLl0Djb6xOoTK3QtWMn5CdP4HVvPwUhH40796F++y4MXLoCvHqL0UvXCcrvJYt8VlTBdt3KFHsY&#10;9V9+jR4XTzym9ev5NeLPhOLnNElx1PtzU4LTpIbrav7/gNLqIyidWnHQVYBShsM0SWGUR7g8wsh9&#10;jNA86tmOU+6VGCAoHybdQAcbRQdBslpSitLaSYRHN/GNzKBb7SR6CIEuawvGgnkMurtK4JSfOEhg&#10;dROUg2g7e4RRfAcG2XCX025IRtT87ZdotbHC5vILXEzpISQZvf2bJFCuEZSyPT/SsvgYB0vMXmBE&#10;4KjXzs6l9CBsNz/QMpRQMB6InyWdS0rE47ISRl3GXGr7Skk1OpWzGBucw2x8DBRsZK07f8Ry/j30&#10;9K7A0CYM+pYuMLW0h54hQVnegOfVVWijsbQRtlMJsXjeVINWxmIl43OHAOWjx1KkbmWj6mGjEXGu&#10;hxFIeZq2wYbVqsXIPD7NHfsIKgtjyAhKlaM1fhroRY+RNi3hG/R6eXKnvsYGO47yxDF2/J0Y9HHG&#10;hyEVoa/G5+VgpH1a+mH/2qbFj6AcRG5OF55OEpQBnmy0P3BwOox1WQseZmeg5+h2CZRLt1KkkXUu&#10;KpygIiz0zuJ1lwL3Y69h7PQPGDBmlBse4PtYxZiHDcbPMjJbaRPunViIu4xJjX0Y1zmCp9UlWCEo&#10;xdxkXdE4l8OYG1vFi6YGRvPjmGU8nzLRwJiDBUa0j2Pq3G4M2+hJoHxaQ1Ce2Y/hE7v/DspBCz2M&#10;HPsIyukpvFJ2ovvMUSgPioEjig2/F52EetvBrzjy+2NzfkM6eb2oYBQljP9DPeI0nF4oOSD37v8R&#10;PRxk399/hKnRRShVM+hXzki/t/2srAqqI/toJzukudyf5qbQT9sfOLCTnfEUXjFCd6seIYfRuLBo&#10;WvrkUG//IvAzaOIf8ErWgQE3J7SKfcB2NMAB+R0H9beDQ+g6f4Lt90eCUkcC5VhoiHQgRxxRFr+G&#10;OTvzZuvTOLTJW/dGscnXM8B212hjimo7S6iSE/H68WukFg0gklYZR1B2DT9j9KStsl13Mj31uNjS&#10;6B5hyMudA/GPaDi8H0/lCjxtk0nzmKodHLDtbWnpTBbObrz+A5ppdM9EOlGtwOWSDG4R3VxugfJp&#10;BeOw+K11JpvxSIJyehYqXTHNQFBamTARLGIyLAT97JeyE0ew1tHOQf4Fhq1tuA35v04dxwuFEs8q&#10;a9Fz+DCGaIsjwRe4rURiSmW724u+IwRlbi4+TDA56Gih/9A+DAlQPnwmfZmMvlcrrMMUSCvlIPoU&#10;WMnKheogRePQAcnE3w2MoUddg4PZHgz7+BCUDzHq7obuXXy/jN6vBpjQaPV9ltyGjNqyE2fxqnsI&#10;D+8WoGHPXrT+yPQQHMY+9QoDYVfR8J34TXY+VtMQci09tGzfjcavf6DEueD5/CtYBLXjc4LxS4JS&#10;GOVfCco/0zD/ZFiBP+iXEZRl+NV28ypst6iSYLnTtk4C5SFXOQ67f5qj7CAcP8XvLWj+HZTJBCUh&#10;oti/g0ZZgjIJlI3S+V+950+ij41GRVD+RFAOe3qgm5DrYLR81q2idQ6hnbGp+yB3Gs2y0UQfMjag&#10;YY5Om32MKH1PYBXUBJOLShj4NqJN+RhPCxmjCOYe2oFcT5wuYQ0VR6+OvYSEMMrXH2gvldKIKVln&#10;bjaet7VIv0vdyUgyH5+MyZFlzIwsYJqdUcnoLd9Fo8zLR0//KvSsQ6Bu7AADczto6VmgtqwO6/VV&#10;fDyjHa1iLC4O78eHCcMTUBH6wih/ZvR+rlRw9KUB7NsOlb4mFqOvoUv7LIHHHaRxCq8JyvdskEqu&#10;6xC/b+3lwgbKDsuGqeJ1pZkJn+cxNrtUjMvH0L1vB3q9eR/Rqe0t0U9Id6vzeYYnpe9LjOcAkpo5&#10;hDuZnXg8/gCjV4LY0H6k4exnFK7hCH0TA4RQz4k9WMrJAl5uYoYwHTnOSG90Dm9H+7Ganoixs9sw&#10;rHuMJttCa3iEcRrh3FkagoUmY343ltNTMKVJAOodxbOqYoJyHdUEZU3hKKryBzDLbbneWo8h7aOY&#10;PsfOERGGDwMKTFjpYpKxf9BOHz89JihryzB4ep8EyolrApRjGLTUJSh3oM9QDW9mprDe0Ijekwe5&#10;P3/EfFo8PkxyO+ucR+fBbxl9HfGasV98N2VR3jCK7g5iqPsBXvX0opuw6mcH7rQ2x4elFUJ3ARvK&#10;PrxU9uPD8+c04TJ0McJ3H6RlBF1gW5zGgKU5+ghKJQfzV7SXnu4nyM7fOmm9qX4K7x5t4sHdu5hL&#10;ScCcOCWofwADHAD69n+PNg5icyV3OYgNEdIn0LX/Byg44AlQjoeFMYqzjRMeq4WFmJl9jejMfkQS&#10;lOJbpUZH1rGxvI5nsw/xUpxPu7yJfhpkfPYAYu/MIjZnAh0DTzhoMHoePwY5B9VeQvAXDgAD3l7S&#10;nHbzsf1Yb+/AixYZOg4yetMMO5wIyqUHGHRxQY+YmiKYnjY0EJSP4BLWDvePoFSoVvFUHCg5wD7H&#10;1zkRdR2/zMyjx0CX9rodnVamEignwoLRyzbYcZIDZFsbQbmBUWs7DLCfdxGUG91dWK+rpaRQDvhc&#10;g4zqeP0WK6lp6D8s5qL3bxklt0mfrg4GGNGHnO2k31+6lNINfZ9aRBbMoqh9DY/XfpLOBe05dIj7&#10;/hABm4P3TE49mlocAPdiyHsLlGPkh2oP4/l5DYJyHHi2DoWtLToJPflRyghN/QmFp3nPPrR8txN9&#10;gQTl5iaGgy+j7Wtuo+85KNs7YdTXjxK1B00EpdzKAS/nXsE2WI4vDBm9TWrxhWST1VIU/4wm+Xu9&#10;Uql+tc2sEgKW21g7rGqx36EFR1w7cMRdQTiKgzosj4+gFOUhQFmNPoJyOY3Rm6Ds4Gj9qEwY5QRC&#10;I+sYEbmBOFr3Mq6qbAQoFwlKWg93tPzEITzt6iIoB6GgAXWJSXYHK7wbn8GzmSdYWnyNyrZVOIY2&#10;wtCvDWbBShj51RGUBFJRkXQwSLH7O8ylJeGnLiV33H5pFFe508q4sx4W5Eowbd/3LZZLC/FGmAl3&#10;XOf2v7EBhOD+zAqWph5gOv4TKHfgYW4+egefwME/D0aO8dAyD8QpbTuUF9WyA9dwICBoGasnY2Lx&#10;8+QklFrn0bXzW3SZGUmgXKfFyk4clgxggPEaD6bRz46lIuCU58/izdgM3g6N8f0ek0DZ70f7XVrA&#10;EN+3cs/XUHBEfzM/h42+HijPHEYvbbXPQ0zQz7HxO6CX200lgDs8gTqCMjapGym3hnAzuR2LQwuY&#10;T47j4CEa8X6slRbgYcoNDDB6dxFOy+XFwPMXmPZyxtgpmqqpJn4e7cZaVjzGGJeHtY/hEWGCF6uY&#10;8Beg3I1xM3W8HSYo79zElPZ+TOsexfMKRsWZF4TkkATKSoJyhqB8wYg8pnMC0+pHsJQciZ8fjmHS&#10;zgyzJ2iQjN4/PVrCs/oKDJ3aKxnkBKH+8/QohgnKsRMClDTK2WlaZw16+PqHeJ8Hob7YKMnHoMYZ&#10;Rrnt6LOzwebsI+mk8CJCpTBvAP2qJVpnH3oYvfsOMBrbWjF+ckC+Es4B4ySaGfmWZQ3cfxXoPnqQ&#10;9yEoAwMYvWc5QFkQBDtp4MIoh6FSrSEzeww5eSNoaeO+mllCl74uOtnOGrVo1zOTWIy9TsBwP3DQ&#10;nE1PZmceot2cZKRnsjAmKOdmMXnlMrqFONA8V+7dw/TsJq7f7MH19BFEpg4jMXMAuYVTuF04i9tF&#10;M8gompTmLuMyRxGfO4PoO2NoI9xedw1AceIEOtieeu2sgNVlmpUH2ytjPSPqc4JS/FSvnJBScZ3K&#10;wZrtaQlj7s7o3fkNo+UuJp9mRu8ncA5tg+tVFZzYn+SqZekASxcfJwxyLOIKQTmHbr7XLtFWLQnK&#10;+SWMXwqWongHjfJpM43yw08Y9PBi/+VAe4yppawQ6/nZ6D5GSSFQh65eBn76hTxIZ8zehd5De3H/&#10;TjZ+mpxGj7YO+vcxjtta4vWDJwhPVcEvtQf5nY9xr2UGK4/e4FFWHhPaPgrOHsxnZeD96BQUNMdO&#10;9s0uFze+t4eSaLVv34HWk6fxsmdQOjA7EZWI5u370LFtF8b9gzBi64y677ehdMc+LBWUSkfie/yD&#10;UfGXL1H0l68wz2j+U3c3qnfsQckf/4p6Y3O8ZFKxC5Xhc/2K/wDKvxhV4zM9xm7dMvyORVCWYZtZ&#10;BWHJ6G1ZhwMOzTjixsgtHfnuwGFC8hDheIiRW8DyOCP5adePoExNYvSmjtPwHtMoS2rGEHS1Aq9G&#10;Z9GneYoGuQ1dVmYSKEcZL/sIThlHqWdd3VLc6yQ4xA4b9vXFs9UNXE7phN0lOfRokDreLTAOUMA0&#10;SAHDC7Vo7uJOLi2TYrSSo+h8Rjo78wBUHOE6uZP7xNzg5mtpLk7cR7V/Jx5GXcOLnDtQceeKyevR&#10;iz5YmV3G0vQKFhISpSN7wigfcvTrHVqT5nE8xIfxQ2pg6HYDZeUyvGxgg+MOFP9zIjoWv0xNQqV1&#10;jnD+htGboFxdwwtu/LbTR9DF2DNMYP+8NI9eRyt0Mxb1nlHD2/EpdmoODGcOoW8fBwZDbSzFRmJA&#10;Tx39jOdyjXN4PTqEzf5e2uohDO79Vpr8/nl+8SMot6NL/TRNfQz1TbOIuNGNpLQhpMS3oq99mLZX&#10;ylF8H/qOcyS/dQMPI8JplDRvzdN8bSra4nOMerpi7MwuTBqcwry/GyadDDCtdQCjaoc5oORJoJzy&#10;d8I84TplqsFt24nVnJuY1TyISRrlOoH7aPal9CmXiqJhVOQPYnpkFS/bGqWDPlPqh7Fw4xp+XhzC&#10;lIMJZgi9AVt9fFhewHpTNaYYvUcJxtErIZIpD9gYY5KG26+vgdezU9LRyJ7TuzF9ag96uH07DbTR&#10;e/ogevg+upg0NmeW0Vg1jcKsQRQQlqqeRSYPbi/Crv8gbcHOnBluBrMX/NHPDi3j4LjC/7veUMvo&#10;fVCa5xVHvfFwDv0cvPsJSsX5M3jTP4Iu1WNkEFLZWcNobJjC24UHUBoboJ9tW6argQ8jg0wjMVAR&#10;grJ9P2A2J4MGOYlOtfNMTd+jh9b0c28XFoIvSnLQumcnHldVY2TyBa4k9eJqyiCuJQ3hatIAricP&#10;43rKKCKSRwnPEcTcHEXMLYLyziSiMsfQ3rmM16o+NLHNqn74DkpNDTxMiOdAqY62H75CHQH6dnSS&#10;lrmIVh01NH//FWRnzjLFXEe3thrv8y3atDXxYeY+8qsXYBfSBqfL3XAIqYNyYEU6ja5h1zY0/8BB&#10;/VKoNC3WoqeH+m3fEhyG+GVhEf2XL6Fx9w5UHzuGlXoaJf+eNdajU0cdTccPQk6wyvV10Hr6GFTm&#10;JnjV2yPd5z6TWRuTZNu5k1jKz8GHxXkobewgV+P+9PYgKJ8js3oSGc0PkNuxhNyGHqw+fimd6iQz&#10;MUGHqQmW+PqwcB99Pr5Q0XAHo6Mg8vlUSjJhS7Hw9cGr6Tk8fvwK7+ee4EF6pjSt125jDYW1NQY8&#10;ffCwuApvVl/i3cbPeFBei/5Agj8wHE+6+jgQ0E6jb2AkLAJzufewufYLLC7J8GeDEnxBQH5BWH5u&#10;VIu/GFbjj/qV+J1euVS/+tGkENtNS7HdrBo7LGqw374JR11lOExYHhHxm8AU85WHPLZAeYzrTrvV&#10;SUfnllNv0Ihoc2x0j8vLUdc6geux1diYWEA3baB/zw5uKBt8eLiEEV8PDIij3gTKMzaE1yMjUJ47&#10;IY1cw96eeLiwDsuLTdB2a6Gai8leOYwuyGES2MHLdQTlKjtrJToZq7t3bsd8+i28HiJsT3FnEZQ9&#10;Ht7Axhss3r6JNmEPRzmKaTD+aqujj1FEtWcXhny98GjhMZZnn2I+MYWgpM3RGsQOHhhehysblfuV&#10;bimqOF1uQlPrHF421UsnzArzHWdU+XmWO19XnYD/Gh0mhvhpZQUve1WQnznG0fwHDHm6sxEvEJS2&#10;jEGMhDTKV5PjeN3dB8Wpo9KcTg+Np8vOUhoohhhVOs+dwauRAbwZHoLiLN/P/h/R78bINbeAYTcH&#10;Xv8OKkLvdd84GgQo4zuRlDqI5PgOlN6V4f34OA2I7/PITixccMFDd3v0H92JAVdH6eN1vzxaw5iH&#10;A2bO7MCkzgEshPtj2s2GFngAY2r7aeHZwPpTTAS4YO48jdKc8BrswhoHnTmNA5jWP4oXFQVYmV9H&#10;+d0+lBcMMXr3Y3r4IdZljRhifF+gnT6IucTOMY4xJ3PMEnjDtjr4aXURLxQN0tH20eO7MRlA4+5W&#10;YMTKmIa5HSoTduoHc3hSUUoL3sPXvQ3jAd5YryzGwPnT6Dr0HTot9fGWg1s9O3521gDu3e6HvG2e&#10;Fj4PubEmB5Jv0Kt9Ds/LcjBlZ8EB6ju0nD3BAXsMb8fG0MxBpp3QGzDRxWpaHLo0z6Fp33eMrEw7&#10;Dx6jvmEO6QRw1i3xPZkj2Hy8gbHrV9DMAbeNdjTi6QyVoRba2J4bdbXxsp9G8/oNRsMvo4n7T3bw&#10;IFRmpkwDJ9BMA+7ycMOHpSeoblnEpUQBymGEJ/bjUmwfIpKGEZU6SmAOIZLQjOAygoNeNGF5NbkX&#10;bQSIOE+y2cqckV4fcnNztJmZQ2lvT9BfxJPGFqzdf4nHD19hvUOFPj8/KBwc0ezsKJ09MhAcgg3l&#10;AKamN+F3nYN+oByOrOC4HkxMv8W7iTlMJiVgJjEBT9vlUqxeqaihAeZiubpO6kPr/UPSJ6geEVof&#10;lpehaFdgoqdfAvTTmka2l3I8KKri45XYnF9D/9AK+88K3i+/wIv+cW6fUbxafoz3G++xMfkAL4dn&#10;8XJ6CWvP36O6ewW58iXcbptAelkbevqn8OrZK2zMcYCYfYz1lddYX32L54tP8WTuEZ7Nv8AK3+vj&#10;pRdMnFy3yHQ0+5rbqg3pBYOYmNrE6twLrM08w9rkUyxPvYS8R3xwpAGxOSqMTbzE5NgLDI5tSJ9v&#10;VyifQDX4DL29z9Hbv47UoikcsK3E54zaX5jVbIHSuBZ/NarBn/QqaJOlW6DcZpiLHcaF2ClZZRX2&#10;2jbgqEs74/cWKI8RlEe5PCxAKYoAFV900TP0HI9vpaB3P63gwB6s5ufi9dMNPF58jrdTU5AxnnYT&#10;Qr20Lkwxlvj5cET+AY00phf9A9Jnjbs58nTt+Y5a7YzV+WewFd9R6d4KfW+WbzsBKT7D3QFD7zrI&#10;ONKuV5ZKqq8gkGbSUtiZe9F++hCB9xWGnFxolBtU92TaH+HNiDsXFYmnBfcYmWhXP/L/eLhjbWEF&#10;D+ZWMXfjBuSM4+I8tAe3szEw9BROwU1wCVfCiVHF7lIL2uUPsdFQzbjMKL/tKwxeD2NUmZU+WtYt&#10;RnJtXbxfuY+XfSrIjh6F7MevoaIBYmEWXbYWUHz3NVpOHsPm2DA2aRxtR/ej7ccfobS2AYYHMWBt&#10;Rgv9XrrPxnAPXo0Noe3EMShpEt3s8D8vzGHA0YbXv4L81BH+n2EMjzxHQrICiTd6kJrWj7j4Kjxb&#10;WsNcfKQ0BTIijPTsPpr7bizfy8brRy/wlnFqyNUawwd/RDdH/A1C8HF6EgeT7eg9sQtzObfYYZ5g&#10;yM+FEXk3egxpuP0qLGZnoFt9DwY09+BJcQ5W2CDL8vpRcXcYlTl9mBqm5ctbaNhHMXhmJ6aiAmmU&#10;Y+hnXOw9thcdljp493CBRruCwUAvdJ07ROs5hgkbI/RxkJBrH8d0Rgpj22s8qLxHEzlCS6HlpsTg&#10;/dIEZGw7LTRTmaM17WENjeXTuJPRjcI7QygrGMU6O9DTujp0czsqtM+jRV8bMgMNKOyNP57I/wav&#10;n23iUU05+t1doLI0gMzKECrum6GrwXgzNIr7jMcZmb1IzxhGRsYEElP7GFEf4GfGxJXcuxgPDUFv&#10;gA9Gw0KweDMdrwemschO2dU7h7dLT/GsoQGLGZmETzIWb2XgaX093t1fR0/fM5pjNy4n0SZvDCM0&#10;rhdB17twKYbgTBxkDeByfB/Cuf7yDQI0lcAkVMXvJD17TMBMrbLdrOCF9OUh97E+K75w4hXB8hyx&#10;yUrERLZjaHCd23YDb+XteMlIvS5rlk4d6hleQ1CkHK7+LXC/2Anni3J4Xe5Adv4Ypth+7k89xNzQ&#10;LHrae9Bc2wylrAudMrbhZgWqiqtRU1WPxtoWNNQ04+69ClhZ+cHA3B9JWc1okj1kpF9Dh+IxammG&#10;CdljsL3QAOdLDcgsmsa98vvIrHiItMIZpOWMIq14kZdnUdD0AFUDL3FP+RR5ilWkN0wgLqed7bgG&#10;hbndKOW+zSqekb4IW3w5digt/FLSCPzj+uEWLj5e3AX36D64RfXAJlQODa9WnPdoYtpsge3lTjhd&#10;62KfFemzGccc67CXCfmgVRmlrgqn3etxyqUOh22rcNi6klXB2ypwyLoa2yiJX5nUMXLXsxi9xWWW&#10;BEpd2qQ2QSmi9w6DbGw3yMdOkzJaZSX22tRLoBRWKSK4MMhjbsIsRRwX0ZtG6VrFqPqMo3OyBJoe&#10;jrQ9FpYYCw/HYPg1PJW1YvzKFdTvE6cY7GUndZfm6hppet2MRuLgwiZB2aJ2BjWMLjKOhI8WnsE+&#10;qAHq7o3Q8G6GLqO3vm8r33gnDL2aIFOu4mlDDWoImyoa3nB6Gt4Pj6KJdldLk+r0dpPmKBdzMlHH&#10;2FV77CjmCkppamOooVXWHT+KvosXOVI9wSMBFo6gTadPoOHUaTwoLMEgG5B9YDMcQpVwYFSxCWlE&#10;q+wBNrq60KSnhUbG49EkduqlJXS4OKJFQwMtrl74eWUdG2MzqCX8GnQ00R12iRHwEfquhKJNRBR7&#10;R7ybWcCH6UnIXe3RbmoG1bUIYG0FQ5ER6DQ3hcLNBa85uHxYegAVrVdpY4XhKEaOR08xSaD3ODij&#10;189f+oTPzMwL5N8bRHxCBzv3KK5drZO+7fzn+QcYuRyOcRrG4EV3TDMqvptfgaKBhsTR+UH+bUxf&#10;DsF4TBTeLy7gRUcbZq+HYjY6HM+UNIvNV1ghXBbjorBIiP7EaPdC1UNzTyQAEpgABgkIGmV2L8qy&#10;B1F2pxeDvQ9ogxx4ivLx8O5tPFUpuG+f4lF9NVbv5TG21eD94xd4QnC8nWeHr6eN5NzGg6xbNJZC&#10;vOxR4TVvE6f+vLrP29tkeNrSgde0Hjx9jWe9Q7RRFTb6p/Fi6S3j/jDu3OrH3dxJ5NEA68rGsbIk&#10;Pvf8BJtDE3jROyJ9oOAt3/fK0gYaakdQXTmIpdnn3AbreDX7QPpI6euZR3jxgNbIFJGbO4oU2nl6&#10;+gTSbo3hRuow4m72or5xAfOTb7DK9/yYJi0gNT+5iTb5Cm2esItT4G7pBPoJjcnRDcxObGBq9Dn6&#10;eh/hXtkkriX04HLCFiSvxQ8jJEqFC1flCLzWidCoboSx04dF99Ay+VyM5BH8vxEpI4hKG0B67ghy&#10;8qdw+844UjMGcONmP2L4fCFX5PAMaoJ7YBscfeqRkN6Jdw/WIOdg2nj4MMoNDWhmS8i6OwRbzzY4&#10;B3bC5SIH/qAO9i0ZPC424urlRsReLsX1gCwEelyHnaUH9PXNYahnDh1dK+hpmEJH2wA6msZQ07SH&#10;vs11GDikQ986EyYuZTDxbIIp+6epVx3MKExGrrzsKWe1UWjqYezbCENfXvbpgLE4tc+HICPo0uu4&#10;XbpeoEDxFAWqZ8iTLSP2thIXg0sRHylDGsHoGyaDCQXJ7GI3k6QSZv6d0PdXQp/Pr+vF8u6AFkvD&#10;sx3qPl1Q81biHNPuSbLqmF07Dtq04IBdMw7Z8rJ1G/ZbtWKXTRN2WTUzLTfgR/M6/MD60bQO35rW&#10;sOrxDS3yK14W505+AqRklCJ665Thd1ol+D1h+asd+hnYqX8bu4wKsYOwFKA84tyGYy4CkAqCsYNL&#10;WqVbpwTME4TlOYJSRb19092LqYgILEbHYiY2gZ0wHsPxiXg5Os1O/hJPSisxeyMOo5GRmEtIYLyq&#10;xqu5J5iaeIQ3K8/wqLaOHaoYzztVWFp4BYuAOgmU2hwpdD22Irihv0La2EV1C/j58VM8b2vjKK7A&#10;5jRHfSr7i64BPFMo8WJkEj+vv8ObBQJVISes5YwZfB2LD/G8q4fVizeTi+wcq1B2zOLtgxeMzGOs&#10;cbxZ3URl0wKsAppgH9oDp/Au2AY3I7OAMeLRa2xOLBDsC3jFmPHu2Uu8mB7DxtAgXk/OY3OZ0H/4&#10;Eq9m7rMTzmNjdhUvVvm6FtZoA0t8nYwPS5t4dn+Ttz3nujWszz9nxBD3eY6Xs7y++AiP779gvNjE&#10;Sxr5Oh/7nAB59OAVnnEAebHwGG+5vd4+2YBcNoj6mgEU5AwihZHtSng9MtM7sLr8Hm/WXuHVKl/L&#10;2jpN6gOGGDnSU2QYUS3jOd/vOv/fc/7vR4wwj2af4fnsOq9zwJsWX7e2Qhgwwsy+ZK1LX5n1mEvx&#10;2p8z9izTojoaJlFKUJbS6MrZmevLx7A4xv3I+63NM8LRzubGnvC+fPz0Czyc3MBQx0NU3KP587GT&#10;/at83nU8nHuGeT7fUP8jVIvvp2SM71OuYHxgDSN9a+jruI/u1gUMcHBUdT7k/nqI2vIpZKf34076&#10;EHLvjCI/mzBJ70Vebh9q66e4XZbQ2cGY2PYADbST3Mx+5KYO4DYN8RYtVHw3Zm21OFl9FmUlE8jL&#10;G8BNPj5VzPWmjyAtfYzbcwQ3GIXjk4YQl9iD+BvdSBQHzlL6kMSKTFTiSlwHrjPGXo+jEUZ14dp1&#10;Ja7GqBAuvjkqWoGwyA4ER3XiUkI/rXFIssdL0b3wD5fB71I7Amh2F692spQ0TCVCo7sJShG/x6S5&#10;zOtptM9YFQKudsGfpuQV0gqPgGa4+rXC3U8GbyYs75AOOFxsQmSqCu/X3mEhNxuTHFjHszLZR17i&#10;Ni3PjpLhHCKDY7BCit6OgTLYX2yFb2g7Iq+1IOFaFW4m1sHfMxpGelYEpTH0tAlJTVNoEZTnNc1w&#10;XjsIFp4VsCFkbfzbYO0jgykBaOQjh5GvnDCU8bJYR1B6y2HsxyUN1oyQMwnolk7ts77UiqSKJRT3&#10;bKCQgLzX9Rx5tMqCjse4w316LaqBkOzjADVOsCtgHqCEeVA3TIO6JFga8fkMKEv6FxSEZid0Lyih&#10;7aeApm8nQSnHGULzJOXtKHl1yLENhx3bcdiuldBsYKRuxh7bVuywbsY2q0ZstyIsLerxPes7C8LS&#10;rAHfEo7fmlZvwfLj/OTnhnX4i341/qBFo9Qoxe+1hFFqJ2OXbjp2G+Rhp1EJ9n+K3s78564fIcnl&#10;URcFjrm24xRBedqpAWGp/egfe4kxmuUgY+sAG/lg/2MWIxJNLDm7B42NSxgeWMfYyIb0dVPNVO4r&#10;KZ2wcMuTfue6reMRmtpWUCtfxrW0Pui5EpBuIn43bcGSEdzAnzuE5XqlE7dLZlBUu4B7VUu4XTqD&#10;1LxR3CueQ17ZLLKLphCb0o+kWz2YGFvFu/EpRskADDq7YzG/BM/X3iL7bi/8rsrY+BqRytH6Vv64&#10;9JOyiex0HpfbYBXcQX3vIig74HRJCa8rjLjim8eLx3DzLgHVtgSF6j4K7tYjMiQKqbEpqGVUkRPc&#10;KvkIWurZeW8rEBXPxnFLfEStHylZYi5KhcgbXUjKGMINXk9ixaf38TWMITV7AimE3g3xuzq3BpGR&#10;M45MEVnujCBefCN6Vg9u3ZYj8049Kooa0VzTgZaaHtTSpjIzCcpLdezYcjT3raON+0E+TKCNPIVi&#10;6Dma+zdwl9smPU2JvOwBwqMb+Rm9yMnoQTaXd2krdwmU/FsEDi3qLl9zHv+nmAMsyGLEZbwuyRtC&#10;ad4g79eFwtu8zu1RRJsrzR4lLIdQdKcbBbd7UZzN+xGepXztZXnjvD7K5x/kc/N/3B7i/+ylDXYj&#10;N2sA+Vl9yJVeQz9uZw4wTg8ih9skm88rLqendiOLELtNMN5M5vvndQHJ7PRhZNG4bvN1Z9+mXfL9&#10;Z3I73krv4YDQg4zkfmQlD24VoZdzcwJ3UsdwiwDKkEqcKTCAFEbdm3yeW7dGCcoRJDP2JrFu8HEJ&#10;jMoJApSMfVHxBFd0P6KiB1j9uE77ux6/Vdfi+ghIwpBmeIlxMJR2KJliJC0xqpeRup/RmrfTKoOu&#10;sS0FtcCH0LsQLkcA29WnukjDDOd9rvL/XeH/vk5ghvFx/te64XuZjwtrgxsf636xHe4BclphB62y&#10;A64XCc3QVvafB5LpzoyuU0BeQNa2TBi3wj6ARhkkhwMh58D7OvCxtiwH2uhlAj0tWc790YEL3rEE&#10;pS10CUk9HUuYmrhB39gL6sZhMHS4B0vC2cK/Y6uE7bFMfFi+tD8ujYTMiORHi5S+7OKCMEnCNKAd&#10;FiFtiCpm7O5+QUCuEZSiniNH/giZ9QsobV3D7bwppN4cQUhkP8zZz80Du2EW3AWzIMI2UAXDAPFd&#10;D4qPRUiydPy7JFCep2WeJo9OurXhqHMLDju14KBDC/bbNUlTiLtpk7sJyx1WTdhmWc9qkIzye1rk&#10;9yYN+M6kCd+YNOJrXv6bCU3SqBp/MajGn/Vr8JluFf6oXSGBUtSvdmrEYKdmPHbr3sIuwwLstarl&#10;P2wlGLcAKazyGC8Lwzzu0sYXRYILs3RugIZ7JdQdi3HW7i7O2uZD3eYutGzyoWZxG8eNb+OMZS60&#10;nEqh51QGbcciqNsV8rZinLMuwWnrAmjYFEHNthRn7EqhYV8PXcJYk29c3bOZz90MHS/uBI4extxY&#10;RkLD3VqgZV8HNfsaqDvUQNu+FroODdByrOPzV0HHoRHqVvdQVDGCN4xi9damqNPXwHjyTSzPv4Ct&#10;R6EUFcx9WmHsXg8z7yaY+7XAgktr7lzL4G7YhnbA8RKjCq3S4UoXXK6I3xlWwpaRJ55QrZM/pmHU&#10;wVjXEZYGNrgVnYTae7UovSfD3ZwuxMa0w9W/Hu7BSriyQXuwoXry+Tw5urtwRPcO74Tf5S5cvN6L&#10;wMgBdpR+BEXQSNjRwmkpYbH9CIth5+MyNJbWQhsJv9qCsLB7uOgdgZiQWFRkN6CmnFGRgIiOaUFk&#10;XBMaVC/Q0PMCdf1cDrxEaz9r5BVauteRQbAkJ/bi1g3GuqQ+gnNAGsVvsjKFdaURUKzbXJ+Z3Ic7&#10;rDwOXPm3hgjOUQKHoCOQ7hJyBbcF/MRtg4TpMAruDCKXAL3LZTEhWZwzhpKcCUKV1pc5yIg8gELe&#10;7x4HifyMEa6bQm7aKLL5/7IzCDtC9A6f627WOAHN225NEHJDhCTXswPdSRlGNmNpNo3vdvooMm+K&#10;gy4DyCJQb/F+NwlAsUzn/TJSR/jYMS6HcVPcj4/PIhwzCMcM3p7J/3tL3MZ1abzfzfRxxu4ti0zg&#10;7fFcxkmQZPxOGiUoh3CdMJSKoIz4VNw3V1mXuT5citC9khmGRDJWR9AmI1W8rZf2yfsRthdphp4X&#10;CcqgNly4RDheYeRkXaBdBlylhfK5LsVz38cJYI4hmM/pHaaEZ6ic7agNLoHtUjkTli6BHQSnAm60&#10;L/eLjOI0S6/gdnjzdq+AFjhdaIH9hWaCsR1OhKoDTdKOoLSj3YmyJcz8wtq5zTggcvC66JUKfU0v&#10;ONlfg39gKiLiC3D1Rjlcw0oIrmqYeNfBQsDSj6ZHizT9BEqWqQRLFoFlxkhsyv5q6tMI96gOBGVQ&#10;DgqHkMVkkKt4iHwmg4KuZZR0bwHzdtMi8uuXUVDxCPE3x+HIvmJCAJoH9cCcfcdMMkoVbZKg5P/W&#10;9aNN8nZtlo4fQelDUHp24BR5dMKFvHJspk0244ADIWnXKEXunaw9Ns3YadmIbTRIUT8ISNIgv2N9&#10;a1KFr1hfEpJfGBOUjNt/MagkKFl6lYzeNErNYvxWowi/2q0Wjt3qV7FHJ5FWmYvd5lU46NhCe/wI&#10;SlfGb9YxZ/GCCErXNpxgHWM8P05AHbEow0GjfBwyzsNh1hHjbBw1zcZJ03s4bnkPJ62LcMqiCOes&#10;SnDepoRAJVgJyTNWhKZVKUFZiXN2VdBwqIOmcytNUgYNt2aouzRCx2NrrsOEo4gJN5i+pwy6HDV0&#10;+Pp0HGmcLg3Q4f0MnJth6MylSzOhWYEriXKsPXiLZ4y1TyaXsX5/A3WtizDxqIQxTdWCO9REzLMQ&#10;mOaMC2ZsPJZsWJbUfJvATtiHKLbMkkBzi+iC+7UeOATLEH9nAA2yVdy714eLF6IQ5nMJtxMzUXir&#10;GDWFMlQUEiS5EwhiB3DjaO4d2sWoo4CP6Ch8Thc2ZO+wDvhfVeFiZJ8EwpCoIXawHoTRRsR8VXh8&#10;n2QiV+LY0Xj9Cm3lWgwhGtEAR/tLuGAfAFkpDa5wHLHxjIU3ePu1WtQq1tA2/AqNgy/QNLKJ1qEN&#10;tI6+RMfYW9S1rCLhhgIpNKGMG4OEI+FC+04nKLMYTW8TinfYce4QlFlMCrdTegknGh/X56TT+Hhb&#10;dmovcm/SBFnicjYtL4cWmn+LEZfAzs/oQxGhVyy+rIM2WXh7BHkEZS5LQFWYZZ4oWqEAcQZjbRb/&#10;j4BzFp8v59Ywa5RwJLD5msTryCDEMwj225IhCtDRIAntDOk2AfpBpNHCbt2gedISUzkYpLFSb7D4&#10;uFQaprRkpXGQEPdN43OlJNHUCcQUAjOR1+OTRyQ4xvI+sYzKsYzMMZJN9uLq9S6WClcZs69GdiPi&#10;OuFH+7nM/RLO66G8TVQI7xcSoUAoI3Uo24yI25cJwHAOev4EnojPEii5/wM4WF7k4HshXIHAa10E&#10;5RYkQwjeKzdGueyDBwdWT7Y5D8LQ5YIMzgJ8LBfGaBe2LRcOwOKy88U2QlHAsR32bMf2NDoH3t+B&#10;1x34WAfex5b3sQ1ohR0t0y6Acdy/kfBXcd8O48rFewjyyaZVt+Nu3RjKlHMo6qCNtwwgoagHbleq&#10;YeZVTZkQRqmgUcpgJuK2N6HovQVMY28ZDD1aWFXSb/rkEIJ3WseQL6dNypekymtfQL5sEcWqFZQz&#10;ZZZ0P0FuwwOUNT1HRPIwjD0bGddVsAgkLFlmNEsjCpIUt/l/dWiQOr5KaBGS2r4qaHoroealII/a&#10;cZRMOCSKXBBzlPsJx71WjN2s3bTJHYza280ISlMWo/YPhOI3ZtX42rRyC5RiXpIl5iUFJD/Tq5AO&#10;5EhzlJpF+Df1QoLyfCh2ql/CLo1o7NG/jX3m5Ths3yzB8RMoj7l0Um1lUp10E5OnVF2+sBO0s+N2&#10;1ThqchdHjXNx3CRbMsnjJndw0jiHsMzBafM8nDG/h7MWBThrfhdnLPJw2iIbp8yyeZnXCc3TNsJK&#10;K6FGWGo5NxGYTVBjvNcgBPW8qPccTYzFpC53jCZNVtupCTpOjdB2roe2Sz30uNRzqic0GdkZ3w09&#10;auF7tR2hcWzAsZ0IjGZk8KmFlkst9F0bYEQQG7tzx7ixaK5mXq1sBK2wEnMqFxWwDRawVEpzlS7X&#10;VHCWzkNrR171Q3QwRsTGV8PB1g+xYVG4GZ3CZRwq7jajqqRX+vEq0fk8aBAeHP3dCUpXQtJVzBP5&#10;t3DJyEQI+/I5g6JolDTLi+wsQexcIRIsCUpWOCF5iZYSxpgk1ofHKOHrn4QgrytQskHniG/Mpnmk&#10;JtBGQitR1voQ7WNv0DJCQI69Qpuo8VdoZXVMvEFeyQSir7UineaSRShIdsnXmUlgZhGYt1NolgRH&#10;lnSdAOPyNgF2O00ATYXMJBUBx+uMwlnicko3Y203r6twm9dzeN+7NNCCzBEa5ChtUxjlCA2RZihg&#10;KD1nr7TMTBLA7kEmgZZJiAkYZtMWsxh/Jfsj4DKShP324xYrk69zywoJRXHghbffFMXXnPoJkFym&#10;cCnMOSWxj8t+JHGZlNDL4nVG5WRuqyQORAm8nsjbExIHEM8SFhlDQEZzgIrm9olJGEAkIXeNA1g4&#10;wXfpKmF2hbZ4WcHrtH+2CQHEEF4PYloIJvBCeHuguM5BMVjA7yMoL9NABSA9/JpofYzeBKWwSgFL&#10;//COj6Dsl+AYzFRx5cYIl/2SSW7FbQLRjzbJEsB0EddpiJJdfrrtQhvbFoFJUDoSkKIceJu9iNxs&#10;z3YErC1N0+6CgKWMl1sZ32V8nxxQ4uTcxgrcK2Fa6nmIyv55lPePo7R3EOV93H9tI/CPrWM/qYKp&#10;Zyv7EfsSwWgqDJJLY/ZJPc8W9s0aBCR34m77AxQplpDbNI47NSNIL+E+rBhGIUUlr2kWeW0LqB58&#10;jtrBTRS1raK85TmiMyZg5NEIU4LR/CLNNbAXphd7YcA+r8dEuQXKfwdL348HcjwVNEoZjjEBH3Fs&#10;xSFya79NIyFJq7RoxG5RtMkd5g3YTkiKgzg/mNbiW4Lya9MaQrIafyMgvzColeqvelX4s64AZRX+&#10;pFMhzVH+VqOEoCwmKM8FYodaMPZoRmG39i3sJygPUV0FIAUoj7t2SqA84iSX6rir/CPFm7lslUB5&#10;iJA8YnyHsCQkjTK4FJWJYyaisnDcNBMnTLMIzkycNLlFmN7EMYNUnOB9T5nl4JQVYWldRrOsgZpj&#10;vVTnCU1ROu7iyFkHDH07oO8lY5QnIB1pkgKMTrydViuWemLJx+nSLPVYOvYEql0tdPicOraM5fbV&#10;0Heuo3U2cClKXK6HoWs9TbNJgqUlY4Wlv4yw5CgsJsEJNOcrPXC+pIJjSCth9AQK1Tpi46pgbugG&#10;JzMXBLhcQOK1ZJTlN6C6vAtVpYyrjJ4h4aIR13Nkb4QV44udVx0cfZvgJE7ZIDRFtLrATufLjuVP&#10;cw2ktQZfp6GIeS7GNtHRxPWLETJcu6HE7VyaT0wO/1cWmsomcSO+izFQhRuxKgQFFEsHu+QT72iR&#10;mxIk28dfsxi9J1+gfeoV5INvcIt2GHdNTggxqhIQ6QRChrA7AjCD8MqS5vi6CSYCUIJaD5cEGuGY&#10;kcT1BGLWDRYvf6qMxC6WUoJn7s0B3GWcFpVHQObSILNviufswa1EAVtClv9LgPJWolj3sWiE2TcZ&#10;qwlHAUgRl8W6dIJOlGSMXKZxKRXhmfqxxHyjgONWicsCjiwCMYkGnRjbg4SYbml5g5aewIqP60Ec&#10;wRnNwSia66N5/0hxjiO3uajr3P5ieYkwDL4kR2CoDBdpeEE0wxACTlQwYRdI6F3kbYFhci5ZYklo&#10;Bgmo0jYvcSALjeiBh38zPLjvvTh4fgKlKD9CNoARPPQ/gHKUA2g/B9Q2uBJ4rn5tcBYHZph+nAlC&#10;Z66TDJNLqdheHQUgP5aTWBKGn0BpH9BBMLI90zRF2bD9WfkTmExSYkogI30Qd3OGUNswjcZuQqx3&#10;giAbR8XAMIp7+lAywBQgZ/JJa4ORJ/uQkAyPDhqgkkLSDgPPZhj4VsMroZH3m0FR5wwKZDPSp27S&#10;i7qReleJhCw5UnK7cK9xFvda51GqXEb9wCYqlE/Yp57hTuUa+137VnoM6CQwuwnKno+gFHDsgDZv&#10;0/ZRsDppk50SJCVQkkXHndpwxKEFB20FJBsIyHrsNqvHTvN67Pi7SdbiB0bsb1nfGFfha9ZXrC8N&#10;qvGFfjU+12Ps1iUodar+z/ykZhl+q16Cf1UjKPed88POcxewVyMCOzXTsM+snHmf0VvMUYoj3y4E&#10;prOCkJRJB3iOuQijbCfFGcEZlY8RQoeM7uCwYSaOGN7CMcObOGqUhmOsT8tjRimEYzIhmoTjhjcI&#10;yUQc0YvHcYMknCBUT1nk47RlMc7ZVEmwFIAUsDxnXwt1mqUApNiIBlxqOtRD074O2g40RPsaXq7m&#10;sgq6n8qhmnZZK4FTV8xjOrIcuJ7Gqs/bDAhVfUJW3C5KXDakuZq4t8CMI6YFo4WVaFSM4A5hYn6y&#10;Wzqw43mtE41dG2iXPUbGTVqEfxoCfeIREXITN6KyGQlLUF3RiYbqQZQWjOBGQhc8LtTC1qsGVl4N&#10;sGW0cPBpgqNfM02gDW5iTomdxofW6hdOIF7tQaCI5Fc7CVAZo5wCUQJOBTS9ewpGvkz4uIUjNaaa&#10;BsCOTUhei+lEQmw3ggPKkHFvGB2THySDFNU2QVBOvkbr9EuCcgOq6Z/RrHyJqMhWxF7vwE1CMo1w&#10;uEVg3pIAxfjNqCsMMIfxNz9jFHczJxixaZ20PxGVt0rAUtiggKQoFW4lKCVgikgu5jUFKHP5HHdE&#10;hCZwhT2mJ/B+hKIwSLFMT+hmbYEynXZ3O3VUstxUgiwzWYBygK+R8ZrAu8nbU1kpLAHCFMIyha9b&#10;WKNUAox/h2M/oUhjJAQTYnoQTyuPi1KxuhFLEMVI1Y1IKUarcJ3rI8T0BsF4lQZ5OUKFKxygRAXT&#10;+AJodhcILX/G14vBcsKSIGRdDKENhglYbtXFUAFNrru0FatDmRQuEXjisot3PVzZBrxochdCuX/Z&#10;nkT5iRhOWxVTMMIixdykAGUwk4Yz7+tCS3QhKJ18WrbKj7D8CEgn3vapHAg+UU5ivRS7CUhRNElh&#10;kHYXFLAmbG0u1COEA583246lbwu8COq0LNp8Tidy85txM7scESmZuFVShWK5EmXd/SgfHELpwCAK&#10;lMOILuiGW6QM5oStrivTn0slbMKbEZbdhcs5lUhvaKeB9iO3cRQppSqkEZSZhb24yedPSG9BRmEP&#10;GnqfoLprFWXyFdT3PkeV7CmKml+wf/VBl33QmKA0uagiMLugR0Dq+sqhRXPV9OqQSoNwVGepeRGW&#10;HgqcloyyjXLXhAPWwiDrscu8DjtpjhIkCcgfBSRpkd8bVeMbI0LSkJHbaKu+1K/CFzTIv0qQpE2y&#10;BCT/SJv8vUYp/u1cIf732Xv41f4z3th1xh/71K8zfmdgj3EpjpHOxz8ewDnm3EFIdmwddicsj7mI&#10;ucqtF3eMQD1KuB00yMBhg1s4YkAoGqTgqGHyx0riOlGJOGqQgKP68TiqF0tIxnAZhWP6cbTKmzjJ&#10;GH6K0fyMZRnO2lZvwZKQ/LTU8+TI5S2HgXsbNGxroWZVCQ3rCqhblUOdJqphs1XatiXQtC2Fun0F&#10;tO3LCcoKaDmUE67ltMoKCZYCnsJCdR23YPoJlkaEpTFHS3OvNo64cthwhzmEClB2wSmMjZudr7Fz&#10;E3XViyjMHsO9O2wQt/sRe7UasRElyLnTgLy8RlSVq9BQNYbszB52jHKYOxfB3K0aVu51hGUD7AlL&#10;JzZqAUsxWe8TroIP7VKcQxZwpR3hhE5KXj9KasdRXCTD9avJcHEJgqtbJMIvlSEuthORNJ5r7OhX&#10;r3cinqAMD65CTKqc0fsd2iYJSVb71GvIpt+gY/otFDRKJat35ieU1y4g/HI9EuO6CSE2YsZREW3v&#10;pBEq16sR5JcBJ5trcHeKRdSVEgJMiZw0MafYRaCpGN1VyIgnOAXk+Bzi+s24LVCKWJ5Ha81Lp1Wz&#10;bjPSC5MUMLwZ382lsFKxTgBQwLJXqq3XwJhG+KUQbpLtstIIvlQaXyrhl5owKMExife9wes34kRt&#10;gVGUsEWxLpF2lhDTT0D2IS6yl4MCwRjRjShRhF8k6zoBGcHrVxmhr13rxmUuPwHyEqOwMElRQbTF&#10;C0HtEiT9Agg5Dm4CloHBAqByBIT8uwreum8AzfMiARjEQS+ENunDxzi418DZo57xuwW+fKwfYSnK&#10;l4ANuML7xQwSkoMIjRnA5cRRBFzrhQPvK+K2MEkHr2ZWIxx9miUwiqgt2pCTgCjv40AIOvCyg7hM&#10;U7SnQUoVIA7gMCEJIw1rwOXMFmQ3MQZ3rMEzQg63S/W4U85tnlWJwKAIOLv4wsjYCta27vAOjEBI&#10;bCpSy2tQ1tuHygEOgF1DyO+aJRBn4Z3YDo+EFtxgOy3qW8KdVu7T2g7caeI+KJEjvkSBm+X9cLmY&#10;AU3jQJjZ8/kiChCRVI271TRW2TJqlKvSQchy2QtcTpuBnnuzNC9pTJs08lNCh31em6XpKYO6OMjr&#10;IWd1SHWeddaN6dalDUcdWmmTInY3EZQN2ElA7iQctxOWInJ/guR3hh8haVCBv+mX40u9cnyuU46/&#10;Eox/EZD8BEia5O8ZuX9PmxSg/M2pfPzqwBkf7D5zAfs0orFb8zZ2GRRTY5sJSnEAR0GtZeQWkHQQ&#10;85LUXGGVXB7hizvKdcdsqmmTWThESB7WTyMEUwjGGwQnrVGfcCQgjxnEE4pbgDymGy1B8qhOJC9f&#10;x3H9GzjJyH7SLA/HzQpxjqBUd2wkMGtYVRIo9QlKqdxl0KBNnrcsx3mrMlYJQVnMIhytCUmbEoK0&#10;DOq25dAiGLXtqqSlJgGpLeI3r2vTQrUJS10aqR6t9ZNdGtBct0DZLoFSzFXahSjhwNhtLyyC5lLX&#10;vo7qsllUFs2jomgGedkjSIzpQGJ0E+NvBlxdruCCXxTu5TURmOLoaCkCr1fBPayGI34po1EVbL2r&#10;YO1RzcbdBLfgdrixc/lekiE2vR93q6ZQ1TKF/MJ6XLsSCS97F3g7BCI8LA/XrrdIHfmq+GSHOKLK&#10;zn7tujjKLkBZi0vhlWgfeYO2mTeQ0SQ7pt5AMfMWnVK9hnL6FbpmXqFv9h1yCsdwLbwVKdGMzYyv&#10;6SkdsLcNx67tJ/D159/j8z9/hS/++hW++2YntNSscDU4F9kEqQBeagxNIVZJgLFiuni5i0sFgamU&#10;LDM7rf/voLwjjqxz/U3CNC2OQCUcM/n/BCjTJFALgLJogxlJg7hJi0xmLE4TtiugKUBIcIp52GSu&#10;k4BIeCb+HYgiWgt73Kp4XhfWGEc7jKMdxnIwEZCMJASvcxlBIF4lAC9fVuDKlS6EM/ZeYoXT6i5L&#10;peI6gpKDYyhj6YXAVvheINykaiUwCcIgOdcLKMrgz7pAYPpznT/X+X28PUAYJ40xiEnBg+Zm51wN&#10;R7c6eBJmfoGM3MEK+PB+PrTSgKs01+gBab46NG4QlxJG4Xe5B06+BKJPGxwJSXvPJoKyCfbezXDk&#10;egFIAUbHj6B0lAD5cR0jrARMtmEHJiM7cTaHbw3iC7tR0jOJ2409yG1dIjQHcClVhvTiNqTeKUVB&#10;QQ0u+AZDX8MQhjqm0NEzh4aeBfStHREUn4QiZTftcgwlgxMoHZrHPeUsClVLvP4Qxf2LKO9dooHO&#10;I7OxF6n1XYgrpcmG3mSfiqTJ3kBijhzV7feRkt2BiOQ6JN1RoKRxnnH/BWqZ1LIqnkjHCAwJSJMA&#10;xm4RswlIbWGRhKSauxxqApDuHdJSzVOOc7x82lW2BUpC8qA4iCPmJQlHAcptjNlS5CYoJUgSkFuQ&#10;rKBFfoSkVhn+rFmOz7QEJMvwRwmSpRIkf8fI/b9P38W/nMilUZ71xu6zF7BHI0YC5Q7dQhywqZci&#10;9zHnTgmMRwhEUUcd2yRwHiU4pXX2LKtqHNDPpFWm4JAEymRCMonQJCgJyKMGcTRJGqR+NGG5Bcpj&#10;uoSkBMoIgjIBp4zv4KRpLo6Y3MMpQlDHpZWArMcZmwrCkhZIJRdHvA08O6Dl2ECjLMc5CZRFvFxE&#10;s/wITJtiGiUNkrAUhildtiM0WZo2lYQmQWlXLZUOgfnJKCVoMu6LI+cmHi2wFKAM2Dqo4xjeS2Ay&#10;atOGGmXPGKvHUXJ3GqWsgpwxRsIO+Hulw0jfA/o6NtDXNYe1lRNCgyNxK6sUdyu7UNTEUbeJDaxl&#10;FncqCKlkOUKi2hEcKUc042lZzQIKyjpoNonwcPOCtbEx7E1scPlCHKKvVrDTtkpH0oPZia9EbR0J&#10;vxyhJCyViBIR/BI7smce6pRP0DH/AXJCspNG2UloKkXNinqNrrnX6F14i+6JN0i92YfwkFrCpB42&#10;1kH485+/xV//9Ad8+9ff4bvP/4jvvvwdvv/bZ/jys8+w98fDcLK6guSYNgKuF8nRtN4Y5cdlJ4sR&#10;Lq6TAGQsTxZHxgelykoiBLk+LY4wJVi3rLJPskgBSlGpEkC3Tl0SQExiZBYHXlIFGIUlEpRiKWK1&#10;sEYx1yhitQDjVrQmGBmfRUVHdiHqY8Vw+0RHdCGSALxGGF7l8ooAI+OmVNJco4LVgbBLCoTzejhj&#10;8iVG5zAmiGDGaD9xOhcHNG+/ZvjQ4Hxpcn6Ms1JdlMFXwJHlS0CK8mFKuEAAXqQtXuQAGxTWDReP&#10;Btg6VcHZvR7ehJgvLc+HjxWn83gLC6VRijlJUaFxQ6wR+FzqZtSmMXozbgtQejTCjmVPWDqK9f8e&#10;jATn342StunI17gFTFEy2PrJ4Hq5GbnySZT0LSClchI+TAAB8QrcyOMgf7scSWn3mI5KEOAXAp3z&#10;ujDSMYKergG0udTQNIKanikup2agdmgM5UMTKB6YQmH3BPIUkyjsW0TJwH2U991HJS8nlDUhurgO&#10;2S3cP0VtyKHBVvc+QK3yMbLuDiKDMb2mfQlFlWOIjK9DecsSmno3US7fhC+TgDgWIQ7q6PvIoMM+&#10;r8U+r0EoShZJWAo4itOC1FjnGcHPiA/EkEUHrBqx37IRe80bsEvYJA3yR8bsH7j8npD8RkBSr0yy&#10;yC/0Khi1y2iSLILxzwKQhOMfNcrwJ17/g9qWTQpQ/vpkHv75WDZ+tfeMl2SUu85HMnpnYYdOIfZb&#10;1UpGedyJ9RGUh+1bpeWxj6AU1486cGlZhQN6mYQlQamXSkDewCHdBBzWS2TF4bBODA7r0iAlQLJ0&#10;RPG6diTrGo7xPqeMaJQm+ThuUoRT5gScQyPO29XjlFWFVNouLYSlTCpN+4Yto7Qo5bIQ580LoG5J&#10;SErAFFUMDatSRvOt0hTRnCViuojr/29YfipdEfEJTSO3po+g7IRNUCecwvtgT/OLyhpGa+c67jJu&#10;p8S2oyRXHKWlafrehKmhKyFpIjUuPV1d6OpoQ1dbG0aGxjC3coG9awgjWCKuJ9xD1r0WFFWpUNk0&#10;iNLaPmTm1CMsNBo25lYw0daCqY4mHMxscCUojXGxEYGhjH5i/utqJwKF/dAqL9OUxFHYS1wXEalC&#10;5LUOeLhkI798Ej0Lv0DByN1Jg1TSIFWfavYVegjKnrk3GFh6j66xt7gaXQ0NdQfs2rYXu7//Boe3&#10;fwnNQ1/D1fAEgh21YKN1AOf2f4Vju77Bnu92wVzfl1Bsl+CWHNWFpKhOVgdLIYFTzDlmJQ/QKoeR&#10;c3OE0ZuWSDgKUAqgfrLKNFpjCk04hXaaQtCnEYxizjRVwJAQvEEzTBbRmkup/m6NHw/OSHAUsZrG&#10;SLOOoTFGMzJHCTCyrhOSkdw+kVwXIQxSQJBQFIAMC5NLFcp4vAVKBUK5PpSwDBXwFHOOjMfCGn0v&#10;NMPTp5HVBC/fLVh+AqYvYekj4MjL3rRNsfThOv9AWmJIJwIudSEgTAUXcY6ucxUcaJReBKXPRTm8&#10;+ThPxnkvEevDlUwd4kBOP8LihxAY2Q9PMUB7tcCRcHSkTdq61sHatZawbPj7XKUDTdWeUdyeMLUT&#10;xfVbsNyar3QQ9yFQbQhR16vNiCvrxg3Cye/GMExoqv5RSkL2hvQZ7osXoxERHgl/n4vQ1zeB2nkN&#10;tmE9Dvpsz9oEpboeTGydcau0CtUDY6gamUbF0CxKB+ZR3DePkv4FlPTOI082hKSKFsTdq8Htmk5U&#10;9c2hTNymmMONXA5A1ypwJ7sH5TVTKCoeQ0hIEcIjKlDb8RTN/R8Ql7/AyC3OcumAnncbQdkOLdHn&#10;ReRmzD7vJsN5FxnOicsE55ZREpQUNgHJfbTJPab12Gm8BcpthoSkASO3PkFJQH6lW46/6VZ8jNul&#10;+JyA/FyAkoD8jFb5JwFK1h/VaZSE5W/PFeFfjufin4/ewa/2nPbErtP+2Hn+OvZq38FOAUpLgpJA&#10;POHUiRNijvIjKAUg/z0ohVEKUO7X/QhKfdqkAKQAJeuILkGpHY0j2iJqR+E4IXlcXNZiaUbhmACl&#10;bgxOGmbipBFBaVzCCE5TtBEnlTfhhEUZi4bp2gZ9bixdbiANe0KU686Zl7AKJFCqmdMsLcTJ7Fsn&#10;tKtb0jA/lgRN6TKBSVhq0SxFDBex/BMwJWjabcVxQ9dG6QRbm8AugpLRO6wX7oxhhU1r6FC+QH6G&#10;AEQ9YcAoHJwGCyNH6GnoQ19TF/raOjDQ+VRavK7JhqYHXU0T6GpY8roNTAztYG3pDEd7V9jaOcLY&#10;mIAlVE3YKE10DWFt4oTgCxmMgY3saGzQoSouu3BRnHpCUIbRjMTpKWHisjhdhTCIjFTC3Skbccnt&#10;6J8HY7YA5SYBuYkeArOXkOybe8XbXqN/4SX6l95g7MEvCL2WjJ3btuPEnh+gd+gHBJifRVGMBwaK&#10;4jBTk4SyWFdcMD0Bg6M/4PQegnTnAXg5xhCUCiTR2m4QUokRNJNIAcouxu9eWuQgITmKnLRR3E4e&#10;okl20TwVUon7CFCm0gSTCfjkqK0S85BiPlKY5BYcCcVoGglhmMgYnch1ImYLe9wySMZqae5xa/4x&#10;mtsjmrFZgPH6xxKAvMr9JgAZGipjp6TBh7QhKKhVuhzCwSeE9hhCUIVyGSQOxIgBSYLkJ1C2SJD0&#10;JJC8CSEfgm5rybogIEkz5DovrtsqGiPXiXh9gUZ5IbQLTp4NsHKsgL1bLbwCZBwwO+BFUHoEtMKL&#10;VhkQvnXGQyijdxiN0o+G6SYOxLjTIF0bpLJxJiida2HrRlAKyxQGSTDa0jDtaJxSfQSlPW+zIwjt&#10;fNphJz5J49MANyaBi+ltMPYsg5ZTLUz9FbDndlAziYWaVgic7EMQ5B8ITy9fRCQkE8xuOKuhAU0t&#10;Hahr6ODMOU2cYOla2sHzajRSKupR1jeB6uFFVA4soIxV1Cui+BiqCdCM6g64hSQipbiV1jmK9Pp+&#10;pJUNIrNkDLfyB5DAdurvcw8BPkVwcspAVv4oZARlTu1TmFFS9GiKujRGHQFI9n11t3aoMWKfd2nH&#10;OYLyLC+fITTPEJInBZ/shFE2SaDcbVKPHYaM3ITjD1IxdusxduvQKLXL8SXrCwJSAqVGCf5Kc/yM&#10;YPyTOmHJEss/CqM8X4zfEZS/Jij/x+HbApTuBKUfdqlFY49WjgTKg9YNOObYQUgSlE4ClAKMInqL&#10;gzgClDJp3VEHGUFZg326t7GfNnlQl5Fbh0ap8xGWOnG8vAVKUcc+1hHN6ziiTkhqXpXgecrwFkGZ&#10;h2NGxThhWo4zltU0ygacMK/AcWGYzjRKQlKHpeXYLIHyrFkxzpltgfK82ZZZboGyiJe3gPkJmhqM&#10;6eq0UA2WprBKmyopim/F8WpWzd9hKc7JFB/TEnOU1oEq2If04QI7aUP3JmTKp8hO70R6Yi2C/aJh&#10;bWoHfS09GApAamkRhgSjhjbXaUGPZcCGZkRQGmuLOEPDJDyNeF8jXtdnA9RX04UBAaunqw8DfQuY&#10;WfrD0/c2gsJpLZcY0S6x0zH2XxBHWGk80jl6BKQ4h08AM5RRXCyv06Iu+JTgYlAROsdExH6LLsKx&#10;d3YDvYSlgOTAwmsMLr7GwOIrjK18QJ1sBOfOq9Ek/wzNfV8gkgbZe/caXnbn46eBUmCkHK9786HK&#10;uYoIB13oHPgK+7/9HOeP6uF6GONadDcSaG7xVxVcdhKWXTRDcYRbHDUf50AyRmgOS+Z5I1IuWedW&#10;VO/mknZznQOOBEsuaZXJNMak2AFCUQCS1sgonUCICliKAzOxXBfD/xHNx0RLFrk1/xh1TdijClHc&#10;Fte5XURFcDtdJSDDaYehjLcCjsFBbQhmMhDLEC6DxHpu1xDG7KAQhXSQ5iLXbc1BdsBfRGtxvqFk&#10;lC00SoLt35UA5r+HpCfXedLyvBl3JVCGdMEnSAEH9zpYOpRLSw/C1fOjTX4CpTj6HRQhTgcblI5+&#10;+9JqXQliG9d6ApJwdKmVltZONbxcD2eapjPjtiNfkwCkPa/bexGONDA77y1g2knXCUm3ZlgENiO6&#10;ahFh+YM4bZELHWG3YUoY8fUYOJVD3yIVurrOsLOyYvuzJMxKcK++Dj4hodDWM4SOkSnB7I/Aq9dx&#10;OS4Jl+JTcDk5AylF1Shq70ftAM2yb4pWOY3S/imUD0yjpHMCYbF58LuehfTGPuR0zaBYtYqaoddo&#10;GXqLivrH0nSSo1MBdHRjuf0rUdf6FLWdb+F8uQfaBKCOhwJaHu0SKNVcWnHOmeXSxmrHWcJSzE0K&#10;mzzpRAaJL8OwbMY+s0bsMq7DDlrkj3qV+IGAFJD8VrdSAuXftCsIygqCklbJ2P057fGvaqX48ydI&#10;8rKoP55j7D5bhN+eLcS/HMvBPx3KEqB0kUC5Rz0OuzVzsUN7C5RHCcrjNEoBzKMOjN/2Mhy1JyQJ&#10;xyOieP0Y1x+yqMVe3WyC8iYOaBOS2kk4qJ3IisNBrRgc0IzEIdZhWuQRLcZt1mGNSILyCo5qXKVZ&#10;RuK4bgpOGObiqFERYVmOU2aVOG9buwVKs3KoO4oTyWWM4O3c0S2M0RU4Y1ZEWBZKsDwnLe9Jddb0&#10;LkF5j8UYLpkkjVIcHSdcRWlYVkDTSkBSwHKrBCy1WTqi7OukE2rFuZRWbPBWBGYII2TL4BtG7zXk&#10;3elG3NU82p8VdNW0aIBmcLGxgp2pCSwNzWBlIr6JxQgGupbQPG+G8ye1cP6UOs6d5gitbsQ4Yw99&#10;PVvosYz1XHhfN5iYh8LRLQu+IQ2MYgr4hCqlk9K9QxnTgmkv7Nj+jIrivLdARsrgyyo2NJomDSkw&#10;pAXh4lw+3zLY28QTgPfRN/+BUfs1+qSiSRKUgwuvMEpQjix9wNTKeyTdzMa2r7/G9r/+Ky6ankTX&#10;nXA8ak3Dh75c/DJYhJ8HS/CmNxcP6hLRlhqEUBt17P3b7/DjF9/Cg1Yp4BYf0YGYKx2IIygTCbEU&#10;glIcwc5KER8dHMEtxukb15WsTgJRQJJGKR3p7qd99uMm43UKjVE8LiWe943plwCZSGsUyzg+Lo7x&#10;Wjp6HUlQEq5i3lHEbMkkBSg5UEQQNpdDGKm5Pa5w+12lIYZze4UFc98RfIEEU1AgQcmo+2kZSGAG&#10;iuuEpYBkQJDsIywZnYP+Dyi9fBvhQav0oMl5EETCLgUot8AoQErr/AhJT8ZzD0LMN4DRm6D0JBht&#10;XKpgbl8qGaU747mHVK1SSaCkUYZEio+sii/DICj52l1FZHapg5VTtVSWjqJqaJV1NFRxTiXNka/D&#10;lrFcwNKWYLRhTLX2on3SYG09W2Dp0USDrEZwzjCSupYR0TCLC+kj8I0d4vpa6SCmKe+jbZOD89o+&#10;0NU2g46eHv+vC0IionAlKhbOTh5wcfdFbMotZN4tRnJ6LkKuRMHZ2x8W9m7wC4tEaasSZT0jjN7j&#10;KBucRlHPBPJah5BW0IqAqGxcL2jEjWYOfuV9jOYrKGh8hOzi+winfDh51eCMWgwMjeOQfXcMbX1v&#10;cS1zBlrs4zpS5Kb1iuMVApKsswTlWed2nGGdFrB0keOkYxuOCFBaNGGPSR120ia3C5NkxP6OgBSQ&#10;/IaQlIxSp5LRu5KwrCQsGb/Vy/Hn84zerM/UtkD5x/Ml+MO5YgmS/3r63r8D5RlXKXrvPh+PXR9B&#10;eciynkBk9v8ISgFEAUap7NqlOsw6SuU9Rqju08/FPu00CZQHdT6CUmsLlAe1aJSiPpqkAKMA5SG1&#10;y4TlZRxWv05QJkugFEZ53LgcJ00JQlrlSTMBygqo0S61nFq5Aduh7dSMs4zkp02KcMa0gGAs/FgF&#10;OGMiQCmAKUxTxPESVikBydhNQH6CpQRK6+qtkkDJOE671LERsKyDqbv4aGOHNJdjE9iIzLolyKde&#10;o1GxjKxb7YgOuwVjTSOY6+nD1doGnnZ2cDQzh42BKZxtnBkrEuHvlwcz0yuIib6DvNxKJCcXw9Im&#10;Dsbm6WxkOWz02bSDYja6Mo7YVfBkR/e72guf8G6apIqg7IRXmFw6hcibt4lTSfxplVJUEwcKQtuR&#10;lKJCfdN9lBRNITtDgfLiLkzRIB88BeFIm2QNEZBD85sYnt/AGG1ycukd5h6+Zfy8hs9+8xvs//q3&#10;yLtsj4XKOKw2JmKjMxOvlNmsO3ihyMJa601MFMcgO8weZ3d9gc/+969pw07S3GT8tQ7EClBeUxCa&#10;hCFtUYDyVpI4D3IIKbEE3BU5Eq52Ik3MSca2E2Il8HFLhqdTIjxdUhAeVILkBFp68iDSEoYY5WmS&#10;kQKO3YglFGMYq0XFRogS17fWCUhG0sQiuD2uhjbhZko3MrP6celyM0IlaMoJSVojI/RFgjLwYqsE&#10;SbGUiqC8yOsXxZFrUYRWoARNbmMJlBywaIzCKD28WTQ3D+8muHttGaYn24aHD4HHcidE3QlRD8JL&#10;LL38xBHxLnjQNK0cKmBhx0HMlaDkdVFuBKq7H6HL1yWMUnwhRHjcMIIJTA8C2sGzmYCsgblDJSFL&#10;0DrUwMyuirCsgz3h4Uh7FDC0YhQXp5zZ8P6W4hxgWqKV+C4DAkWP5uiRoECS/CFiOucRq3iIqMpV&#10;2IV2QNuxgm28DSZuLdLpdIZ2+TA0vQ4NXQtoMe3oaOvD0JCDur4RdHUMaH360NHR5216UFfXYmlA&#10;/bwWTExtmHKikFnWiLTSVmTUdRKS/Yi8XY0buQ1czzabmIv42k4kVQ8i4d4ootKHcJUDaGBEH1z8&#10;CUIm0bMaVxAd14Lmzmcobd+QjhEIOVJ3bWfc3gLlWSdCknVGKlqls5zAlOMEGXTIshH7zWmTRrWS&#10;TW6jTX6rVYpvGLG/YdT+VoCSy68Ixy9ZX2iW4y+a/84izwuTLCMgSyRQ/v4sQXm6AP966i7+5+E7&#10;+O/7M/Cr3cIoT13AHrUb2KWRi53aBfzHDRIUDzspcJTR+5hkk1uQPGrfTnDyNltethWgbMQ+vbvY&#10;r5lGKN7AAUbvAwTlAc14lgBlzJZNClD+3Siv/x2UR3j5KOEqQCnmKE+YVOAk65RpJc2yCifNq6Bm&#10;Kz62uAVK6Yg44/Mp4yLC8hMoaZcSNLdqyzKLWIznpsU4b1rKeF4KNXMBza0ILi0thF1uGaaWVRVh&#10;yQguTiPiKG7E0dnpUitSSyfQMfcCipmnqJMvIDW5CgGeoTDU1ISFvj4s9AxgZ0yT1DeBtb4pfFzD&#10;4OddgBRaqLJzFZPjj9HbM42pyWeoJXDNbYrYCRiXPNoISJl0aoetTwNcArdOAPamEfleZicN52Ve&#10;F1+m4cPGLUDpy6Ufy4eWmZrei9npt1B1zkk/+Tk7+ww9XdPITK9Aa/so7j/5CcMLLyRAji6w5l9i&#10;YnETMw/eYfbBJuxsnfCb//Kfobb3C1THuuFxQxre9xfhXV8RNjty8KI9E69V+djsvoelugyURnnB&#10;7NRO/Nt//884flCXkGxHggRKOa1STlh20CoJRJpiGiF5k3WDEfv6pTYCjhbnm00Dd8T2Hw/hi798&#10;hy8+Z335A7759iDOnXWAn9ctxFxtpHUqaZNdWwZJEG7NQYqYTWDSTqNF1KZNX6dJXr2qokm2o658&#10;Cguzm1i8/x55+SMI8G/citdBLQRhCy4EtMD/QhMCLvJ64CdItkoVQJB+AqWwyk+n/4iDNZ5+W3D0&#10;JIQ8uL/cPBtZdXCnyXl4EXreApKtcKGZObs3wpW3C1gKeHpf6OB1Rl/rMljYlMGRUdqdcHUV9/dq&#10;ggvhK+YqL4RvgfISTc+P0HehnQqbtCAkLQlJMxtCjYnIhGVhV8N2w8fSWq1dmghPgtGZ1klgWomz&#10;NdzqOQC3QJ+PswxrRFTtPBI6HiBOMY+k9hW4RCrY1ougz+c2cWuHofjILyXBwpMJiq9dzyoa5zXN&#10;oa3LRGRiAjNbG2gZ6ENDzLXr6TKia0NbR4OpSEeactLV0oe2tjHCrqUymmexLccgIqkI9p6xCI8t&#10;ROa9Djh4xyCxUIbYYhUu3ZAhPmMS1xJHcCl6DDbu9TjHNHmW4hQcVI7q2jk0qzYRm7tIULLf872c&#10;+xi7z7D/b0FSlEyqUw5kkXULDhKSe03r/26UP+iU42uNYlYJvtYkMBmzvyY0vyIcvxBxW70Uf1Ev&#10;oUkydrM+o1H+kUsBSlEidv/uVAH+7Xg+/uXQbfzz/swtUO48FYC955OxWz0fOzULcJhGeUiYI23y&#10;CG1SwFFMmG7Z5KclozfheUxMourfwz7Nm4RiEiHJEsDUTMABjVjs14jGQW6Iw5pRrOu0StqkegRB&#10;eQVHRInbeP9j+jk4algiRe8TxgKWlTRLgpJ13qoeGg7N0ORGElquZluDUzRKCZTCLKXaguTW8hM8&#10;WSZbsDwnLQUwywjMchonL5szmltUEphV0vKcOU2V0d0utBE3a2ZRN7wK1cIauhdXoZx9jCbFIkFU&#10;BStjaxhonocpG4+ZvgEczK3gYumEUP9IBPlmwcEyHT1961DIxmlLeZifWUVi3G0MD6/B72I9jK35&#10;HM7ikzpbRyet2WDEycTeAoi0Rh/apIjeXiGd0ud9vRgJfXnZV5gly4uWq+h6hFLGGytDHwz2z2F8&#10;fAULM89oZcXQOGuLBcbsWZrj6NxLjC0ISL6kTW5ibuUdJheeQ01dF7/5x/8ER839qI5xR2OcFwou&#10;2aPimgtGcq9i4u5VVEQ4I9lDH5kXbJAZaA93w9P47T/9I3Z+exTXgqsQR5uMDmtH1KX2Lau81onU&#10;hD6kJQ5ySTuM6kH0FVqVxTVs++Yo/vqnL/GHP/wWf/jsT/j97/8V//N//hP+8z/8I/7z//Nf8Jtf&#10;f47Dh01wwf824qJk0gGamGt9uH7547wjnzuSUTyS5nolvJPWSAMk+KKutGNh8jWuh9/kgDSPkuJp&#10;Gn0jgjiYBHLwCSAk/fya4OPXSGA283qzZJLisv+FZulEcnHQRpxULmApzpUUR7W9/Fvg5t0AR0Zn&#10;B4LH3q4atnYVsHUohoNLJVzcmhlLCS2WI8Fm71TLZT2h2UjrFHOacgmeJhbFMLMsgRNh5kETdONt&#10;Lh710m3eBHKAmEaJGkRo9BCTQyccPWiHNEhTy2I+Nhd2TsWwcyyGkUke15XAnv/D3rkSjm6V8PZr&#10;gLc/ocpob0oDteRrMuVA73SxAnfaZpHV+xBxrdNIbB1HxL1uBMZwe93ok74T05SA1eF70revhDET&#10;lJGHDGY0Ui3TazipZgEdDv62Hh40VDcYmlvA3t4RlhbWTEnmsLS0grkFy9wWFhaO8PAMY0XivLo9&#10;zqnZsm25Iyq2DBm32T5tryAw+i4C4stx4WoNIlNGGLsH4Sm+mFfA0OAWTqvHwN0xB0X3hlHTsoyG&#10;3l/gQbs+K85wEfOSFIszDiwBScePkOTypOCPdSsOmDVKkNxtXCdZpWSUmoSkAKVGqQTJrwnJr2iS&#10;X2rQJiVAluAzQlECpTDJT5A8U0SbJChPboHyfx3Kxr8cuE1QnnTHjhOB2KuWit1qeRIo95lUbxkj&#10;47cAohS1aY+HBSTFkiXZJW87atmCvXr52KeVQUCmEo4EpaaoROxX3wLlIdZhTZaAoojdjNuH1a8R&#10;lFe5FAC9gaN6OThmWIZjxpU4bkRIGhGSJlU0zCqcsajDeVqluj1h6djMKF63Fb2NCUajQpw2EqDk&#10;ktdFicsCoP++ztBABTTPmpQRmGUEJmFpxmhOaz3POs3YbuBagrC0HtQMPUXr7DJapmahWlqAYnYB&#10;ndOraFctITXxHtxsnGCipS6dzqOvqQ1THUN4WHvRmpLgYJuOqKtVmJ99AQerEPSq5vDuFRDIkbWn&#10;dxHiM+AGlhWwdKmVjlyK8+CsPRqkE9A9GP18CMhP5ckY6BYgvhyBhhLcCZ8QpTSvFRhaj4X5d/B1&#10;uQJvxyt4uPAGsuZpzE0+R02RHFonrXCfkXt2+TUmaJJTixuYIiSn77/C0qP3GJlaxYFDJ/GHf/p/&#10;EGpxBpl+JrhqfQbemgdxQXMf7gWaofyyLYJ0D8Lm6HewObENbmp74GdyHl/+26/x53/9HME+OYil&#10;+UbQzq4TSmKuMp7mlxLXI33kMCm2n0bZCQfraHz+l53485/+iM/++kf84Y+/w2//7Tf40//8B/z1&#10;1/+IH//yv/HdZ/8Df/jNf8evf/2vOEBbDQksICDbEEnIJsV3ICqiHVd4PYIwjqC5hoTU4wrtM/Ja&#10;E+7e7sFA5xKcrUMxPbGOqMg2+F0gFMX8nzjYQih5etbAi9buz7gryo8Q9OPSl+Ujyp+XCcdP50h6&#10;0/I9aH2+/g2IjpEhIaENyYkdSEnuxo0kBY20Gna0MnuXGkKTAOVlO3Z6e152IujcaKCujLWWtuUw&#10;NL4LfcN8WmUpnGl8Lrzdya0aDm58TQSl/9UeBEUNMXb3wjtIAXvxRS2Eq6t7CUorJtHd94iD7mM0&#10;t64gOKQONrZ5SE1VYWDwKUZGHnOAfIGyynlYuRRDl//P3q8c3UPrWF57g4m1t8jvmEV1zyIGZp5j&#10;cGwVI+PLmFt4jVLamz7TjT4t1Yj/U9+9GSbuMpiyXeqaJ+KcnjtMHC7A+eIVPrcnrO0cCUZLgtKS&#10;cLSGk7M7XFx94OlxEdZWLjAxcMT5s8Y4ddqAsHRGQlI90jNbCNQQeAWlwissGxcul8LvqjDfMhg7&#10;VsPYiYJinosTGgmwNkrFnYwelFUsoLz5BfxjhnHatpE2yfjtSLMkKE+Lsm/jUtgkQSn4Y9WG/bTJ&#10;3ca1kk1+it7fMXoLUH4jQEmL/IqA/EqdsVvtEyg/2iThKIHyY+T+3RnWaQLzZCF+e+Ie/tfhHPzL&#10;wTsClF4EZRBBmYad5/OwXf0u9hBUEiDtxdzkxzlJwvGQTSsO22zBUgIlYXpETKLq3sVezUxCkaDU&#10;TJZAuV9dGGU8l4zf6luwPKQRJUFSGOVhQvKIGmHJdQKUh3Xu4KhBKY2ygsCswHGWgORJ02qcNq9l&#10;3G6Ehl0TtLixtByacIawO2MsIFmAUxIstyApgZLrBRj/Y22tO2tSKoHyrEkJl6IqcUL/LpyCW1Da&#10;+QyKhbdQLBE4IxOoHx+H6v59lKv6Udjeh/buORplIeHkBDNtDZhoaMPOyIY26Ql/x6vwsk1gw0hE&#10;p+Ih7mXVwtMpAvgFGOiZgSdvH596CQ+/ehha18KCncreq5mwJCjdG2DHiCe+jFXMT4oSn84QhuHB&#10;jiu+ass7WHz5KyugATU1M5gcXIPuGVsoWyfQXDeNnEwFZsbX4WoViNup5dIPywuDnCQkZ7icvU+b&#10;ZOR+uPYBPQMz+Pbb7fjDf/tPiHTQQoqLFqwP/BXn/va/4HbiexQGWaIt0RdRFqdhvPNPMN77V1zQ&#10;OoDrDvrY+7ff47f//K/cBimIviTH5YBGhPpV4mpQjQTL1FgaJW0yJWEAYcEF+NsX+/Db3xGOv/0N&#10;/uU3v8b//pf/gQNf/Q6X7dRRleyHnpLr6C+LQPENPxzZ9hd89vvPGe28kZ7SAmXnCmYZqRvqlxAW&#10;2ozLNKHwSy3IzurD5MQGpqef4/HyG27resReuYPRkZeEXhWjtLBDQsi/FrGx4oTyWri7l8OH29jX&#10;tx0+HKC8vVu2lr7i1J9Pn74Rp/7IpDlId69K1PH/Tow9R6d8Dl3yWXS2z2Js+BEmxl8RsPUwt6uE&#10;rVM1bGiANg7i6HQdHGhnjrTH8KvtyLwzxMieR7BXITt/FIGMw44uTBKuzXBkhPcQR8ev9CM4ahiB&#10;13rhdqGVcbuc5lmC3sHnUHSOQ9bWg9bmLrQ09WKEiaSyvB9zsy9RUdmCwcEJtgU5xifXUFA6yrh+&#10;G22qVXQqx3HpQjxWHm2iZ2IV8w/f4M7tCig7Rvh+FnDzRi633VPEJPdB26oKBnxNhrRREcUNmHSM&#10;nBqgR4gaOefDyCUD+rbxMHeIhKlVEMxs/GBo5kzD9oSn+wXYWjkyWZlCX8MYWmr6OH1WB5p6nkhI&#10;a0ZKSgNsTIK5zW/AN/gmXP1TYeebD3P3MpiI6S2C8oRBJo6ej4WRbiLS4uQoK11CctYUdBzKccau&#10;Feed5ARlK+2yBSdtm3GK7DlFJp1k7D5BBh0jKPeZ1NMkqwnK6v8zR0mj/EqtSDLKrxi1BSj/pl6G&#10;z9XK/g5KCZKE499hSUj+njb5+1PFhKQwyrv4zZFc/JpW+atdJ7yw/Xgw9py/SVDm4kfCcq9xlQTJ&#10;w2JekiUAedC65SMoWQKarMPU3qOWzdivX4w9GgKUaYRjCpfJ2KeeyMvCKuNwQC2KsBSQJBQJxoMC&#10;lsImJaOkYfJ+R3SzccSghPH7IygNyiWj/ATKs5b1ULdpgrZDK0HZTAMsxylDQtLw3sciJCVgfipG&#10;cy5PGf6fy2ckoywlMEs+2mUJThoUQtexCOXKDfQ8BDrmN9E+u06bXEH71BK651dR0t6D/EYlmjon&#10;EHElAbYmJjDR1IC5tiE8bXwR5pcAP9cUmBvHM4rlMQK/hZNpCApzGqWf8ZR3DKO6sotx+SljdymM&#10;7Othxqjm4N0uGaWlG02BkU182YFXmApeoeLz391S/PYIYtQOksE3TA73C/XIKxjFizUgPvwOrA0v&#10;YOX+a8jbZ7Aw+wYFubW4k16BVxvA8uo7TM2vY27xFR49+QX3V98yir/C42c/0U668ac//gV/+u//&#10;CYkuuui/HYbyqw64anocN121MJh7Gc9kd9AQ7Y50dx0UhtmiOy0EBWEuOPrtH/F7gtLTLomQbMCV&#10;wGq01M6iu2MVybQvcW5l+o1xgnIQmmqe+K//9Z/x6//1P/Hf/8f/wD/8wz/gi9/8I26FmGNjMI8v&#10;sg5YbQAeVOOniXKkBlvjd//837Bv92m0t4xC0TGGianHBMIrXApvIyiVCA+vx/jQS9y9U4fmhi7g&#10;ZxDU8air7EFV9TytrZqwa4WXdwXy7w7RvN9IP8IVFtIAVxqgu0crPGmLXhykRIkDNW5edbTAWl4m&#10;NH1l3If1uHq9HY8e/0IzzoWTVRg8XSJgbeyPnIwyzHL/urtXw9y6ktGyHOaMyaYWpTC2LCdIaJZO&#10;FZAR8k/Xf8Lk5FNa3xqevvgZhQJmlnmwsqmANQ3U1bcRfiFyBFzqhn94H+xonFa2hWiVPURllRy+&#10;3lexen8DD+eew9TAE2ND9/HhDXDt8k3UVquwzn1ZX9uNkKBETM8+Q0vrJJ48+hkhFxIR7J+IOQ6Q&#10;M4tPaMOFiLp2h9viFdZW3+OS9w0U5DSgseMFLbQOhk5NBCIhSWDqutRBV3wRDS1Oz7EJeg68zDIg&#10;2Azti2Bgcwc6lomwcYlFYkwWApy84GXhAAcDS+ie08L5M+rQNXBG8q0W3Ezh4G8aDj+36/APiIGF&#10;XTDMndNg4VYJI+sSaIgv0DlPFpy5Ak3N64i4WI6Su7PIL16BLkF52q4FagTlOULytG2TdDzkJEVN&#10;gFIcxDkhUq9lK8WuFtv1Kz9WlbQURvk3gvJvasUEJKFJUH6pVvp/QEkwipJAyfoTIfkHCZKFEihF&#10;9P7XY/kSKEURlD7YdSIUu8+lYMe5bIIyd8soBSTF0W5SW0DygFXzFiw/AfMjKI9IoCxhbM8iINMJ&#10;xi1Q7ldPwj41YZTxOECj3H8+UoLlQQFNtQgcOr8FykO8fJDqfUj7Dg7zeY4YlBGW5ThGUJ5gDD9h&#10;yuhtXodzFgSlNY3SvlWC5Vkxf0nInTS4J9UWNLdqC5TFOG34scRlAUouBST/fR1n5L+WOUxI/gIl&#10;7atz/i0BuYk22lm96gHKW4Zwu6wRJa29qGgagrdXOEx0dGFMUNoaW0ufxQ70SYGLy21oc3SMiVNi&#10;uGcJOqccMDm0Rgt4ioGRDSh6nyMgtAW6puUSKA1sqmHp3AZ7bxlM2GksXOvh5CeXvrnaLbADHoza&#10;HqEEZagSnoSl58UGJKR2YX7uNRZG1+BmfgXpieV4/xbYWAc7yDvazgI7D6CkUQyPLGGN0evpo18w&#10;0LeEJVrF/cdvJVBWVDTh26+/xXe//W+Ic9TAdGEE5sui0ZcZiCle3lASYlM1mK+Ix1j+ZYznhmPi&#10;9iXcu2iDs9s/x59//Uc4W8QgwKNY+umIWYKgRzmFrvYVxDEOJ8WqcDWsFn/+bA/+7//8/8F/+6d/&#10;wH/9L/8F//j//b/gqrsbjzvSgOkCYKYEv0yX4e1IDtZ7sjBew8H129/i1//0v+DvcwldyjFa4hOk&#10;pjBuh7YhOLQdtxm1F6c34GB2EUO9i9LPtno7XcXo0GNExtDYnKvg7FyG6OgWzExvIi+7QrLAhHgO&#10;Sk6FcCcQvXxreB/GVPtiuHmUIyCoHv4Xa+HqUcPrTYRtHdc1opex9/HDTaw/+oBnTz78/9j6y/A6&#10;0sRqF+5zzvXlJJPhySRv6E0mGUqGp6e7zWxLshgtZmZmZmZmZmZmZmbJtmTGdnP39Mw66ynZPZ33&#10;+n6s66lde295W6q6615Vtasw0DvPev8U2dmTMDKpIyCbYO9Qg7DwHoRFdSM6eQhBYX2wtCrBzNx9&#10;LC+z9rZNYWJsDQ8e0Iz795CZOYaikiUUMCWVK+ge4O8sZwHOfqzcrOcuHh249xA0q0Ha5CpevfwT&#10;NlYecKPjgLuEYUfjOAJ9U3G4/xFhOo+piW0YG3jhLtvCyw/+hGfPvoCXWwqa6scJ3EPs7jyDvUUQ&#10;6iuHcHTvJe7fe5/LTgS6WqZZcR/hlnUP9B1olE4ClIPQc3wNSM7TtSc4xeUKGS0R1vRbVlwPLdrg&#10;Gt7ODXMPUr1CkeQZjGA7d5io3YIBW5aFmRPyivqQl9EHH4t4SkQUggLjYWHlR0CmwdChDnomRVBS&#10;CYS8ojtklIKhqBKJYNcKNFfto737Q9hyYydn2cvKPQolQlKekBTHQ+TIH3EAR8Zq8GS0HKLY9Uhw&#10;FCb5nk4bxw4JlL9SqWMELF+D8rVR/uJrsPwKlG9gqUBYyp/soxTVW8Dy32Sq8NaFm/44Lx+Gs4qp&#10;OK1cjHdVKnFWrwVXBQjFeZKE4hV+oMsEpYDlNWsByiEJkpJRWg4TlC04J0Cpnk+TzGaNz+R4AspL&#10;asIok0+sUkoCrqjG4qpKFK4pR+OqmKZ1XtWkUeo144ZBM0F5AksZQwKTVVyBVqlq0SeBUrJKuxGo&#10;0jLlaLI39QQs6yRoCnt8E0V9WuTXovQ6ygSnsiGN0qiF763jlqsBnQsfYfbe55i68xHzqfQVwIGl&#10;l2jo2Ia1dTDcfMLR0DuH1r59uHtkwljfEoFefgj2DoWXcwwXjEzoGtdAjcBubTuk7dBU7GK4on7M&#10;GtYEc5samFiXcqyFsWUjtE3KYGhZCUuHFrj5DcDcsRGG1o2wYh33CR5CMGubf/QIXAMHJGB6Bs8i&#10;iJVzefV97G0+xOzgDozVvHBn9wXGhhcRzpp17/B9HN15ibu3X9EgqtDWPIIvPvkz2uqH4Okcib7u&#10;BXz4EfCUlbyzfRBKMjK48fZPEGEsg6l0LzzuTMOrkULcaUnBcXc2jnrzsFETg7WKcBw2JGIkzhkZ&#10;NprQuPA23vvvtxEVVIz48Bbkpw7giCtjS0Mf7t35BMP9O2ioWURsZC1+8IN/wbe/9y388Iffw3f+&#10;5q9w6ff/yaqdgj9uNgNb9cBmDbDTIAHzTzs04dVmeJsr46/eeguGerTOlyAkXiAmqo0ZQEb2CA3t&#10;fXS3zMBc15sQ+xyj/YuIpEF99AoYHr5N6+xGYcE0NyifY3FuHwszu3j88DNMzx5jaoa/u9mnWKGR&#10;ZmUNEJ6DmJp6jBVuzDY2aWSjDxAQMsBq3Alb/m1y80bxhCa+v/OQv89R9HRPEn4vYMVaakJ7tLar&#10;w9DQEW6zhdw9+hgbG89Zy19ioH8D+7svsbJ4gN7OBUyOswW8/BJ7+y9wcPAxVpbvY2f7GadfYXZm&#10;D9vbHxHUXdC3qIWtUzcr6wLmpo/wihvAp08/oTFmoSi/BV/+EXC0ikRT7RhNch0d3SvobJmChaE/&#10;Dp9+gbXDF3hMINuYBmFp8QEyC0YxOfcQTU1DiKOFPnn6AYZ7VmGrH4Tjo08QnT4NTW6wRd2W7hLg&#10;PERzHOQ60fe19Eq5ZdsDLZtuvr6H6147fOL7UVPRhkyvEKS4ByDE3h1OBsY0S0N4uwSgpLQfWYmd&#10;CLJNgT9BGSxAaeEDM9Z4Y6cqGBrnQEvdHfJyJrgu5woF5Sh42hWhtmQLXX2fIjJzB/JskUo2Y1Dg&#10;en+TkJSx6Gc4cvqGeExYCv6I6n1Gv+MvoNTplPZN/kqlHr9SbZJMUtRuAcpfabThvwnKrxulNKo0&#10;E5ZNX7PK+v8By7fOywbQKMMJyhScUirAu8oVOG/QThiKgzZjX9nkZX7AK8zVN2ZJkl/nhxREv6Tb&#10;jHOqJYQiQamWy4jqnYWLqmlMCm3yxCivCKuUQBmHK/zFXFWKxBWVWEI0Fde0KnBN5y9GKUP4igou&#10;rFLYpZKpuLxa/4lV2gzxj9UFWd0GGmG9BDwBSjG+iQIB+gaSYvpNTqBJWPL/KKNdibAsLpTHwOTR&#10;pxi/+zkmWWFX7vyJkFxBcEgOVBT0YWzsiKrGKVTULSMkpBKRoQWIDslEqE8iPByTYW9bAiPzJmga&#10;FEorXYhvLmrL+tHTe8xqUQxXvxb09h1JK+ng0D2UlE9ilFV1du4pFpaeY5qVPC6+D0XFs7SYF1ji&#10;yri4+hItvQesZCcnJ9c3bWFn6xF2V+8hK74cQV6p+OwTYHX5Aews/KGr7oDluSN8QLgcs3I/f/IF&#10;XtKCOriSzE3SMJfvSrb5mNVruHeStd0QpoqXEKhzCa3BZpjL9sZCURBG0jyRbaeMGIMrKHLVQlOI&#10;GTqj7FDjY4woExUonvk9ZM5fRn/7FHYJhpWZY9zff47V+V0sTh/gAYHx8vkXCAqKx1//zTfx7e/+&#10;Lb777b8hXH+EsmQ/1MW5oMBbB/OVQXgxnovno/mYKPWXvi45URmNnDAn/OCv/wrnz1xCFqvd3Ogu&#10;lhYe0Z4WkVtQjb3dB4gNKUI888eP/4yC9BpUF7VjcmQFQ31LrJZ/pEE+xMToKkYHxf14OvHk4ccE&#10;2iKm+HsYGV5FeVkHXtCsd2iHIyOLWF+/i96uMdyndaekz7IWd8PKrg2NrMpHt18iPKgAFsZ+2OFG&#10;qqlpF4YmtTAybUZsLK115wUNLxEbS48QG1qM6vIWfM6/S152LT/3DipKeuDiECpZf1hQOlpphOVF&#10;3QjyTcYMbdDKxBP70kGoUekgjo1dJ5enSrQ3r+PJg8/R3kJAd07jj18ATx5/BCMdT0yPbaOtZRY7&#10;e69YsVNRmNuITZrkDEE5PrINR2tu3O5+AM/AQfhHDGN77yUe3H/Gz3Mo7TefmljH6MwzGNi3STA8&#10;AaXYPymMcoAW2QttcQ+rrwFTPD4BZTdUTFvhlzCAmvJWZHmGIN09CGG27vA2sYaboSkCXYNQWT6E&#10;4sxBRDhlIsA5GpFhKbC29IOlbQbMnSpgTrnQUbOHsoIBrss6QE4xCnYm2dK1Tju7XqGo/gm0aLUK&#10;ZI0CgShH9lw37cN1M8KSDBKgvGHO0YL8Ed/vNujEqTdWqd2B36sTjrTJXwtQMr95DcvfqLfhF2L/&#10;5BtAvh4FJKV9lF+D5BtQin2Vb527EYyzcuE4o5iIdxVz8Y6KAGUngSiMcVSC4RV+0KsE4lXWbCn8&#10;8G+mxeF5AcqzKgKUha9hmUerFEaZzpwYpQDlCSzjT0CpRJtUjMZl5VjOF6CsxFXtRlwnKAUgZfRE&#10;/W6Dokm3NN7QbYGyWS80bIb5x3oDykbI6jQSlg2EYz1HAUkBTFom5ynQOMX4f0bMl7vVAA2LGjRP&#10;vCQov8SEMMk7f8TUzieYXnmKqup+qCrpQklWHs7cWjY1TiMuoQp2tqGIDi1DeWEfRvqWsbp4j1vv&#10;x6xazzExdQe3954jwDMNWwSmp3cznL3rsXPwIfp7FriAb2CoexGfEGYNVcNYnbuHruYJNPDf+uxj&#10;Qm/pCGMDa1iZv4P+7lkcHH2OsMRxeAX3YWnlGWZY4bYXHxFy3gTDLuvZGurrFiSTiwjIREZCDbZW&#10;HyA1sQSffQja1A5NchqdrSOYGd+U9ktVEhJNlW1Qua4AT0tjRNASi930Ue6hg0ofA0xlB2Iswx+N&#10;wTboiXNFZ7QDchw1EWtyE8FG6rC6pQUNeQ0kR2Xh8dEHWJjYQ01xO7aXjuHG383y1A5GBsbx05//&#10;DN/81jfxnW/9Nf7th3+NECt1NCa5I9pKBV7qp5HnoYq5Mh90xFvB69YpuOleQzn/vYJId/zL97+F&#10;t3/3HgI9Y+HnHI5XL/5IQHUhPj6O/9dncLeJw+zoDj798M8I8EjA5NAqctPrEeqbzs/0IUL9krG3&#10;fh8VRT2wM4/A80dfwsrUn6Y7iqa6Uf49wwmhLxASkCbV4umJHUQHZ+PhPZpMdD8rYgtMLauRkzeE&#10;D2mqmSm1NLwDzHPD5u7RCmOLOsKyCs1Ne+htn4G+ujOOuIF1tk1Ad9ckSvn7iAzPxRefAtZmQYRm&#10;M+5zQ6yp7IDFmdtIjKxAhH82hvpX4WQXhefP/4jmtgNY2zYjKWUcy2wzS9zoleV3or5inEDdItg/&#10;xWefAb5e8Rjsm8Mrboy6uIz4+yfi+Oln6OH/d5fzkrgRTYgtwgaruaVLP6xdezAzf4+/t6fISK3C&#10;2NgqlrZfwtqrBdo24jKDA9K3dE5AeVK5BRT//0XTugvqlp0SKAMSB1Fb2oJsz1CkugUi2MIFPsbW&#10;8DA0Q7hHGKpLh1DBBpDgXgB/hwhEBCXC3jqQ/8dMWNhXwsI0nb83W6gr6BGUtqzfcTDUSkZ27CBa&#10;Gh+guecDWPqM4qZ5L26SMzKE5FUC8aqJgCUhyXk3zMkh0wGper8xylM67XhXqx1/EEe7ReUmFCVI&#10;Mr99DcpfiW/jvDbK/1J5U71PbPLrRvkGkhIoL8hEEJSROC2fgHfkM3FavVo63H7FYpjUHpWILe2f&#10;FGA0H8A1UlyCJqfFPGGUV1iZz6oU44JqAQ2yABdUCEpVWqVahmSUl1QTT0CpcgLKyypfA6WSAGUa&#10;rt+qolE24zpNUuY1GK/zsYJxF+SNOnFNu0maVie0hVWqmHb+BZQ0UWGWJxHQZHRECE1Gnq87iQBl&#10;I62yBdfUy+AZM47x3T9j6vYXmDr8BHO3P8f0xiuUVw8hOiqd9c8AN29cgp2VNQHTxi29Gwz1zREd&#10;louj/Q+lWpedWSXVmqToEvQ2TaIgqQUt1cP4mDU3n9VHnDtZXdiL2LAcPD36CI40k6WxPRhouGF2&#10;eA95KTWIC8vGvdsv4OUWjYONJ2ghRLPTanD7+I8IiBlGVNoU1jdpb3O3UZLThviwfHxOENbVLiI1&#10;pQtrKw8xRmh31NN6izqRFFOMJ/c+gZdLJCZHN9BSP4jZkS04WgShrKAJLZWdULiihPS4eNRnxyPH&#10;3QwFzjrIsFZGuoUS8u00kW6mjHD18whRP4tYM3mEGtxEuLUhagpKcEvFlFAMwt3t53C3jcDm3H2M&#10;dq7AxsAHHzz4EhGBcfj+D76Hb337O/jmX70FzUu/QCeNMdL4ItR/+8+wv/ErNMWY4W5/ElqTLGEj&#10;/1vI/u7f4Kh1EbGuJvjff/8d/PSnv4a+ph2SI7NpY59hbnaZNtaGKULRkfB7yjq9NH8IU0Nv3D14&#10;H37eqWisGEV5Xgt8XeLx4eMv4UCDKchqwdr8MVQVbLBDA44Kz0FeViO62udgYuiB50//hPjoIoIr&#10;F59+9Ge0da7CP7QKaXndWFl/jMrSLhTltmBr8xPYO9TB2KQJ5patsLSqkWp4XGQOwVeM+zQ4Ix1v&#10;bLBWh/mns3HkcGP5CLYWIehqm0VT/SjcnKLw7PGn8HSOoYEe08i6CfUMmv5nWFx5idCwblotl8WJ&#10;ZTjTCq0NA2FnGkb7TMSdw5c4YHVfWbmL9rZh2uEBqmu7sH30HAv3P0Hp4AbuvficG/R+rG0co6X7&#10;PnStGlDScEC7fIKstGKsrhxhZuEZLF3FFbXaCEhxicGT6Dn2v4bmwFdgFHVb5KvHNj18H43SrBVB&#10;BGV1YSPS3YKR5OyPQDNn+Brbwp3rR6R3FCqL+lGRPoiCwGqEOEVz+U+Di10obGwEKMsJykToqZtD&#10;9aYGrt2wwHXlONwiJ1JDO9Fcdxd9o58RxquQNenADfLo+mtIilwz6cc1wlJA8rJxHy69+X43a/d7&#10;t9rwjmYr3tFowe8FKFmp38BSAqVaK37Jx/9NSIpIkFRqkGzy/6zdIgKSJ/soZSNwTj4eZ24m4ZRs&#10;Ks6o0uxM+3HZfATXaIvXCMMrAo4Epvhg18wGcZ3T18XI+TIE5iXtBpxTLsJFFUJSWcBSgDKHgGT9&#10;VklnEiVYXlIhJJUZJUYhBlcUWL8VCUrW/usEl6wOKzcj+9omr9EwBTDlWJPFKOYJqxT7K0UVl6HJ&#10;3uBrZERu1UOWn0NEjvC8KYXg1CYstZshr8OfQ+OUE/DVaoG8XgWKux5g4vaXmCQgZ+98jKm1Z5hi&#10;zcvMaWAl0ISOtha0tFShpaEBbw8fuDm60gDcUMwKeHT4nBWqFbtbD3Hv4CUG2xdgbRAGLTlHhHik&#10;obygDT1cQe6zuvk4xaCzdgKTfSvwcYlGW90Y9DScCM7P4GUXjr6WKRTmNMPBJhQfPf8zvB2jUcyV&#10;80MaRHbVGpIKZrHPf6O1bgThvhmYo012No1huH+NsL6LBQJDnPrxPs3J3y0WzQT93NguLAzcMU5r&#10;2WFdX509hJGWE7a4skQGcCFVNaaF5aImLxuRNvoo9jBGgZMWYnQuI1D2bYTLv4cAmbcRZ3gDyTYq&#10;8NO9CR9LU5Rkl0BL2QxB3kmYH9+GqbYzFliPizLqEMp5d/dYmdT08L3v/RDf+Oa38cO/+b9Q5G+C&#10;Py3X4m5nKjoTHDFT7I+XcyXAvR7s96ajIsQcQYbXkOykjkQvE/zdd/4a//Gj/0J8ZAae0VoXJ1fR&#10;2tKJ+dkVTLE6R/qn8ff6inV5DplpVdL+yXCCabx/Hf3t04gKzsTm8jEKsusIxCna+QLSUyrwAV+X&#10;nV1Owx6jHe5xI1OGtaUHBFgcG0IHPuXWbf/OKpeDURw8PcQzgqebxn+48yES4sdgZFwLc6sOmFu0&#10;wcGuCRub3FjOb+MOQf30sTjYs8Sq/iH2tp5hfJjg4sZqhb/v3d2n2Nt9hv3dFwQzsL72EI8efsll&#10;5wXB+oBA/QgJCSPw82nHxhrfv/0U68tPsbn+PrbXXtJWP0FvzzG8/JsxOPsAh08/xfrRC+w/4Qbk&#10;7idIblyBpX852gb2sH/8OTqHHsI9eBQGth0obNjCveefYu/2+2hq24ORdRV0bduhSzDqOnSyZour&#10;ZomLV/8FlG+q9pu82Ud5S5zLbNUHRdMWBMcNIie2BElOfkh08EGgsT18DWzgoW+NSI8YVuhuVKQM&#10;ojioDuHOCchJK4OrQySszZNhaZMPc6MIaKsYQUVGA1evGuKCnB9UyIQ4zzrUFa2hd/AD5Fbdh4pl&#10;D64Z90JGmCQBKUB5RYSGKUYByQsGPTir24VTt4RNnkDyDwTi7wUkCUMJlMyJURKUnP8LGuR/E45S&#10;7RagFAdxbp7A8eu1+99lq/C/b1TgrfMyrN0343BaLhHvyaTiNKv3VUFpM4KRtnhN7JskEEUEJK+K&#10;CGBK0KQCi68PscaeUSzCOcU8nFfKl4zygkoOAZl5AkqlJFxSFqCkWSrTLCVQRkugvEJQXpJPommW&#10;0ATbJVBepz2+geN12qKo4W+quLBKJdMe6Ui4DOF3XYsw1WqQIsPPISJLcMoxN1+PcreaJGjK6tTy&#10;uSZcVS6HQxCr886fMLb/KWZolLO7rzA8foCx8R2UlLdCTVUHKirKMDbWg4a6ChTlb9IOLGFn7YjI&#10;sCTc3n+O5cU72OTWe2+b9Zsr3jxhdLDzvnRqS04WwRGciklWu5X526zcC+hum8bx7Q8wNryG5sZh&#10;fMlqVpLXhIXpXb5uQ1qxV6aP4GAWikEC7vDRH5FQtIzE/CUcHn2C+toebNIel+fuIJpmVJDfiMGB&#10;FWm/6CpXqGPWu9amEUyMbuLh8Wdob55iZdzlSvwFV0CaSOswXjz7Ak01fSjOqkZ6Mu0qIxfuRjpI&#10;c9BGbYAZxlI80OilhxxjGVQ6a6M7zgVZbjpw0rqJxLBoxISlQ/GGESqKu/GEcOjqXMDU+B72Np9h&#10;aeoAo/3TePedM/hf//jP+Pa3voP/+N430Jvkij9O5uOL6WJ8PFWKj6aK8Ke9ZuDJCJ6OleJ+dzrW&#10;aiOw25qC2mRvfPf//b+hIq9DAxT1uQp15Q2oqmzE5OQcDg/uEyI72Nnkv7l7m7A5xOHuER7QrLaW&#10;9/j72cPdwxfY3X5GkL3C8uoTbO/cx6Nnz3H/6UM8efGEn/spofkFnj35Ap3cmFkaBxC8T3BnbxYz&#10;UzXYOhrCzoMl3Lv/iBufP6G+ch0mRrQgsybW8naYWbZJ35yJjhtBV+89lFdsITNrBr19j1BSuoTC&#10;4gXU1e8jMXkcRSX8u3LFLyxel8bUjFmUVu4iSdyUrXSNVriH0PBRODj1wdG5F35+fYiLmUJU1Agi&#10;IgcRGTGOkIhh2Hs1wz2uDzm9G9K1HztXj9G2+AAxpbOs0FXQsaqFnW8PnEOGYeLaBVP3QZh5iPvo&#10;9COzaBORiVPQMCqBgXUra/e4dM6krr24L343YSissu/kSDfz9f2SJ6DsIyR7oWXdCw3LXiibtsHZ&#10;txXhbomIsfZArK0HAo3s4aNnA099OwQ7hCE3rhk1aaOoiGhDtEsK0hML4OEUAWvTWFhbpMNU1x/a&#10;SvpQuqGKa1e0cfGGOLAThmDrEpQnT6Kj9QFqWl7A0GVUssnrhOU1ckkCJUcBycucJ0B5Xr8Lp7Vp&#10;lFptePe1Tb5Ng3xbtQm/U23Eb1ivf/PVfkpxmhBhKUDJvDHKnyk24sf/ByTfHMiRQHn2eihNMoZJ&#10;kIzylFIZLht045Ip4UgQXpPqNuu1BEfCUswn2cUHFeZ5YpRNBGUxQUlIKhfivHI+k8vpTCYNF5VT&#10;CMtkVu5kXGHegPKyfCRhGYNLCkl8rojG14ab/E8LAAooioj6LWr3DdqjeHzTsEPabynMUla3lYDk&#10;c69hKXNLmOVJZDlPAFKKsEztOkKyjq+r4bwilHU/wNTdLzG6Ryu4+0eMLt5HD2HW3zuLiup2eHmH&#10;E5RaMDDUg62NBVSVFWBmZCCZZWxUKnq7J3B0/AIHrERrBNX80ks0d95GRFw/coqW0DP4CNPzLzEy&#10;8VC6cMX07AuMTz1DS8cuxmdoHLNPUUcTmF/8EJPTx3j86HO8//QLVBb0wMOZVev+n5FatACP6FkE&#10;Ji2hseceFrY+xhjfNzX/Aqubn2Nh/SMMTT1Cae0uwqLHkJY1h6nZlxgefYTKygWMjT5GX99tlJdN&#10;4fadz/HyA+DuvVe4c+d9PLr/McpKW2hKOUgJDUawoSwKXW9hItMb+/UJWCuLxnxBOA3QHaEWKojx&#10;caNB10oHJHRow+sbL7F++DHW7wJNXbtISOpEbdUcn0/Gv/3vf8d//ug/8I9//w/48Q+/hbowC9yt&#10;C8bjzjjcbY/DVl0IlmpDMVkehOkCf2xWh+LZQCaOuzKQE2AjHcy5eFYewYFJULghh6igYFp8Kerr&#10;W5CXXwx/f194e9qxTkYgNT4YydHBGO5sRVtNJdLjE9DaMIjSkkmkZPYhv7wLE/NT2L+/jJXdcf7u&#10;uzE7NYzjO/e5oTtEUX4bslOq8HTnIfKSItDUmoPtxwvYurOMg607GO44gL1NHfQNa2Bi2gBT8xaY&#10;WrTD0LwNusYN0DOth5F5K4zN22Fi2QIji3qYWDXx+Ubom7CqWzbDlHAyYyzs2qVLptm7D8DFZxQe&#10;/uNw9RmBk5f47ncfXDwHYO/YDWvrTlgKoNmz5tu1EXpN8M8ZQ974XZRw41y9eISS4QP4ZvRD3boY&#10;hnyNrdcELL1GYeY+CgtPxmuYGeR7+2EiTiAn3NX4Wa08xwnKCZiKry060SJpi9q2BCaBKE4HegPK&#10;r4zSVqRfgqSmdGpQD9TMumBgXgF301BEW7ojwsIZfvo28NK1gbeBE2EXjqywWtQRlDVRPYhzSUNS&#10;dDb8PaNhbRgMW5NYmGi6QUdRhxtdFVy9fAtXrrtBRi4Uvmb5yA/uQUv1IeqbX8LSexZXDbtxjUC8&#10;IkI4ClAKSIpc5HMClGcIyjeQ/IM6IUko/p5w/K2ApMjr6v1rtRZpH+UbqxSg/Olro/zP10b5BpJi&#10;+itQnrkW8j9A+Z5CCS7oduAygXiZILwmQosUcLxmIiyS04SmAKWIDE3zImF0WqGYNll0Akpa5Tml&#10;HI4ZfEyjFLBUSqFVptAoCUphlQTkX0CZiAu00WuatED9bsjpt58c8SYU38DyqoDfa1CKfZYq5v1Q&#10;MOyiUQpQipxYpQRMQlKAUkaTNsqfKStq+WvjvKhcBFvfDozvAiN7H2Py4GMsH3+Jwfk7aGkdR0/n&#10;GO2gCilp5XB28YeikjKcHO1ha20JI10d+Hr7ISw4CtmZRRjom0Fl+QTsHaqlixeo6jZCgb8LJZ0G&#10;qBtUw8CiCfrMLeMmGNm0wogrkJZxNQytm2Fg0wwdc1Y5hybEpfRjm3VrbekuUuIqUMuKPbbwEm4h&#10;Y/CKX4F30gK8YyfglzQJP1bAkKQpRGcuIzprBaEpC/CjgQREz8A7SFxtewDefv1w92iHr08XPF1b&#10;oXcrHbXVa3j45M/YO36Frf2nuHP8IfpH1pCVU43K7HQEG8kgXPssch3UUBNsgfIAc+S66yPESB42&#10;ajeQl5qCXNbWsJB0xMWX4+Ah0Lv0BB0L76Nx5DFC48W/WQwX5zD86H//K37xs5/iP/793/CTf/ou&#10;8gONMZXliP44U0wXeuJ4IAPNkWZIsbyG2lBDLFaEYqEkCLOFIXDVksP3v/HX+PlP34ahniM0bipB&#10;T/kmkmKjCPYK+PoFIICgtKAFO5hqItjNHFE+DihIDEdfQzmayorRUT+AosIBVNOgR1fHsLDTicmV&#10;RpTUxsPLxwrVJQXYWdtDd+cUSgrbcbD5AA1FFQgOccbocju2jxdwuLeNrdn7SA4dgb5BDXRNxQGc&#10;RsKyGSZmApQt/Ps2Q9+KcOTf3tSmG8bWHTCxoXHadvJvzdcISNq2wZLwExfetXbqgr1bH1zFVYkC&#10;J+AtvmkVOA0Xb3GBjX54iCsPeQ7CzWUAdvZdBGsj7Hw6EVu9iGK2iNJlAnLmAOGlYzBxr4SGWQmM&#10;nTtg5T1OoIgMw5w/w8JriOOIdAtmE/dhGLsMEm5cFmmPTkHzsCJQrcRN9AhNE5ch6AprJBD1XoNS&#10;APJk36TYRylssk+CpIZlH9MNDXMaqEE5vMyjkOEWijAzR4LSDp46tvAxdEWkfSyyQqpRET+AuphB&#10;pHjmISU2ByE+BKWuD+wMQ2GiZg9NOQ3cvKqEK5d1cPWGNy7JhMDZgBtLv040luzSuO8R3sOvQdmN&#10;K4Y9uExYXjY6geRJ7e7COb1O1u4OCZRvIPk2YfhbVuvfiLBe/5+gFJFAKSCpWI+fCJOUOwGkiNg3&#10;+Wb8N5lKvHX6ajDO3ojBadlEnJLLxGmlcoKyk1V7iKAUO1D7v9ppKmAppkXE9GUBT05fvNWKs4rl&#10;BCOtUom1mzmvyOqtmMWwfiuK+i1gmXoCTFZxAcpLNyOYaIIyGRcV8miV1ZChJcqydr8xSpErhNxl&#10;zXqpir85uCPqtwJ/eaJ6n9RvjpoNX+WGxtemRQjTa2r8GbfyUdpxB3NHwPAuazdNa/noc4wtHaOf&#10;NbazbRwR4alITi5CUkoBjE2toKysBDcnOzjaWMLR3gERYbFITspFV/sooiMqIc+NgQIrvjLhrmrU&#10;zjRD2bAeynqNUDNqgYYJ5xk2Q92wEVomzUwLtExboGPZAU3OKyhbxsb2Q3R3T9MEO7Bz8BHic2fg&#10;HD4J7/gl+CTOcxRZgG/iAgJomEEpKwjP3CIstxGeuozwpEX4iSsMEZZ+gcPSxSD8/cRNz4a5BS+H&#10;k3UBKzpt8uGX2Dx4gZ3bH2B+9T4qyxqRE+yGNFslROlcQIDye/DTOAsfrQvwVDsPB7nTsNdQoE2W&#10;szo2ISu/GVNrjzC1+yFa55+gaY4mvfAKbZOv0Nh1iICQVPz0xz/GT/+TVvnjH+FH//gDxLvpY7bI&#10;H92xxmgINcBkpgfGE53RSSCPZnpikpDsiLNDVYg1brzzC3znm3+DH/3rf+KWuh3MDVyhKqMCYwNj&#10;+Pr6ICQ0EOlpSfBwtYOu5k0Y31KAr4MFsqJD0FCYgc7qMkz1D2B+YR4rd5f4dx7G2EYj+uarUNaS&#10;huAIV/5fsmjUj7C1eRu3udEY6J7jBsUXtW0l2H+ySPveZI2/jaKsKdiIi1OY0hBNGyVQGnHayIwb&#10;OvNmgrANhhZtMLJsJxDFpdDEeBJjK3HFnxaY23bAkoASsXHsgoMrNyjiyuhBo/AJnuA4BQ/fMXiy&#10;JnsRbD6EnbtnP+w9uuATM4LMtj2ULxyjcomfZ3gDztFNUNDPhJ5lLaxohVas0Zbe4k6LY7DwoUV6&#10;D0gmaS4u3Os+AhO3QYKOG2+TCrhFzsEjah72AaOw8eVy4cf38b0CpOLbNwaOw9B3HCEgxUnmXdLp&#10;QMIkT2yyhzbZDXX+X9XNu3HLoAIBdsnI9AhFqIkNfAlKD20H1m8PgjIOJbHNqEwcRGPMKNI8C5EY&#10;loFQ71hY0SRtdfxgqGIFlWtqkLl4k0apgUvXPHDhaghsbyWjNKwH1ZkrCODGRMGgFdcpRNcIyWsG&#10;tEnRdrn+XzLufm2TnTgjjnS/qdwEoIi0f1JAUrHhBJZfgbJZOrfyF8pfM0qC8sfyNMibJ3D8Pw/m&#10;iP2UBGUQTl+LxCmZeBplBt6TL8V5bWGUrNTGQnWF5oqdpoLiJ9MSJMU0xyvG/big1cLqXXECSrGf&#10;UkouAZmNCwqs3wppJ1FMlXJRMQmX5AlIgvKiXBQu3kwiKHNwWbXqZF8kQSlDKAowiscClJc06qRR&#10;GKWApQLrtyJ/WTdomtc06gnEv4BSPL6mzohRPMfc0Gjiv10Cl7BeUB4xuvsZa/dnXJG+wPLdTzG1&#10;+gjj43s0rz54eoXAzzcUIWFxrJSZ0jX6dG9pwcPFCc6ODnxOrKwFaGsZRExEOVTUsqDEz6qs1wRV&#10;/ZOocFpZrwGqBk1QE5AkMDWNRZql3DJtleqQtkkbAsIHCK+PsLH/ELt3PkFJ3Q7sAofgGbcM34Rl&#10;+BOCQWmrCMlYR2jmOoI5HZq+hujcHcTmbCEyjdDkawKjxf2ixxDIiNtEhEcQ+jSiAK50uuqJyMme&#10;wuE9YO3oE6wcvsLS2iEai/OR7WmIMm9NpFhcQ4TOeXirnoKbyim4q56Dp8p5uGrIopY2NzV/Fwvi&#10;7o78vbUvPEXL3HO0zDxD0/QT1E+9QOfkM4RE5uJXv/g1fvIf/y5dKeif//5bMFM8g4WKSKyU+6E1&#10;0hiZeheRJP8HJMq/h9CbbyPDTgktcQ7I8bfBf//7v+D73/0+3/evkL1ugsjwdni6FMPSLBra2q5w&#10;sPNFYAArmr8P4uLCEejrDBuaZZiPHbJjw1GRkYraohz0DdZjcLUVk0c9mLvXh9njXozvdKG2qwjZ&#10;eXEY6G/E+uosFhcWUFxUjVxuCDb2l3H3/i4r+QFy0idgZVEHU8smGFvQHrlh0zdjnRZmZt50Akph&#10;lJw2Zk02t+8kFGmTNm1STK1Z0Wmb4lJplnzOyqEL1s7dcPQYgFfABHyDxeXzhuEZPARvbsx8fUel&#10;7597+vcjMHEESbVrKBq/jcqVeyibY9NonKchlkHFpARGju2w8x2BjY+A5AghSUMk8Cy8xmBO2FrQ&#10;Js09hwjKIRg49UHRqAZ23IAmlR8ipnAbIVx2PKLn4BA0CTv/Camqm7iOwMCZ9uw0TIsbkCr3Les+&#10;QlJE2CQhadF1cncBLrNGVg2IoikmO/ojyNASXjrWBKUwSy+EW0ejILwWDWlj/LuOI9unDPGB6Qj3&#10;jYeFhitstH2hr2wOpWvKuHHxOq5eVML5y844czmQphmPXP8OVKQswsNjUPoq82U9cUvsLlwlJCVQ&#10;EpwXDTsJyQ7aZMdXoJRsUpWVm5D8HSEoQPlbxUb8mrAU51L+T1A24hc0TXEw55ec/yv1VvxEAJMR&#10;pwqdnFfZQHCK04Oq8dapK344fTUMp27E4t0baXj3ZjEu6nadgNKIIyl+6eug5HjFqA9XCcjLhjRO&#10;Tl/SbsNp+XKcY/0+q1DAMVfKeflsRoAy/TUsX4NSgWC8GYULsmESKC/JJ+AiX3eRNnvj1sm+yDeQ&#10;FKcKXWOdvaRWi8uMjHYz//BdJ/spaZWyOi24ol5HMBKQX4XwVKvDVc4XuU6TvKJSw59diNrBB5i/&#10;+yV6ll5gdOdjLBKU4hYJE4vHGB87YGXrgIOjF8xNzWBlZYf0zGIEBcdARVkdRvp6rJb28HBzR0Jc&#10;Olqb+5AcUwlVVWGUzazcdVDWbYCKLo1SAmcjQdksRc2QZmnUCg1DhqOmURu0uNJpm7Vx5WtHSMwM&#10;8it3EZo4A0uPfjiGzcBLQDJZZIGgXEFY1gZDWGasIoqAjC/YQ3zeFsJTliRQhtM8wxLnEMkxIXUJ&#10;SamLiI0mMLmS2FlUwMI4H4MTz7F5/49Y2T7C9HAP2jID0BZlhq44c2Q7yiLe+BIiDS4jgMAM0LkE&#10;H80LcNeWQU5iLGbm91llXxKSL9A894om+RGaZl6ifuwBasafomnkAWtkHH7+s//Cj/7ln/CftMp/&#10;+afv4zc/+jvk+ZpipSYcdzoSsZDji3IabL7ZTTT4W6A71R1tGT6wvnUD3//O3+KHf/d9/P13v4Pf&#10;/VYOgcF9CBRXG/fphYtrPeyss2BuHEpw+sLVIRDO1k60Sk24WhkjMdAXGVEhSE8IQUllMir7c9C+&#10;WoPpu/3omi1H60gxymvTuPFwRWywJ2u7DaIDXFFdmovZhWHcvb2DhbFtJEX1w5x/G1PLLlZpWiPN&#10;UF+AklDUF3BkDFirDQlRA2Gc1s0wt2uXgCjAeALKVtbxVljYd8Ca1dvWuQc2rl1wpcn5EFDS3RtD&#10;xI3GRghOApLxCh1DRPYc8ge2UL2yh8rVAyS2L8AqTNxALxe3LMql607aCBP0HSQgWZ8JSkvvUckq&#10;LTzHpAM45qzVYhQ2KS5erUew5rc8RUnXI2TV30ZKFYFZsENgrsMzep4/b1x6r6mHMFDGdQz6DsPQ&#10;tumXarcApYCkBEqzDsgbNsHeqwPpoaWItXCHv54ZPLWt4H7LHv4GPoh1SESiRz7q0sfQkzGPQv9a&#10;RHsnI8o/EZY0SutbPjBQsYTSVRXcuCCD65fVcf6KM85dD4KhRiJS3ZtRETeLqJAZyOg04AL5coVQ&#10;vGLQiYus2hc5fVG/HRe+BspTt9q+AqWA5BtQ/kaBkCQof6VCaBKIwiwFKH8pHmu0Sten/AN5d9Fy&#10;HG/r9uCXGm34lWYH0/76CujN0mlDb5256scPGIYzN+Lw7vU0vCdXjMu63azcrNSk9iVJdcVO056v&#10;gHnJQOxYJTRfg/KyjgBlGc4QsmcVCnFOPv81KHNegzLjNSjTcF7AUoDxZiQhGS6B8oJcLKt4Ji4r&#10;lRF6DdKRbwFJceRbQPMqLfESQXeR1VzUbHmDE6tUEiejC1ASildU63FVrUHKG1AKmxSgFHZ5QbEA&#10;bhGDhCQwtPoBOmaeYGTzAyyyeq/c/ogA2cLExCGKiru5JQuGqaE+jAwNuKWPRF5BHeHpCT1dXVha&#10;GMGJVhkdGY+G2lakxZURlMmQ12mCoi4rDk1SSY/QZFQNWqSo6DdLUScsRTREHRcjt8yaooJbdMLI&#10;tg/6XNEMXXpYn4bhFMJaFjsvgTKQ0AshHAUoQzIITE5HE5BxXNjjcjcRzDoeFDuDsIRZxBKoKdkb&#10;yMjZJOTXkJi4hOioaQT49EBXIxWhIfXY27iDB8sjeDheisO2GKyVeWI80xE1/ppINbuIGINziGBC&#10;dM4hWPsCIs3kEetsgMaSAkxNrmBo+g66px+hbfoZGiefooqArB9+isbeO7B1CcF///xn+Oe/+x7+&#10;6R//Ef/8z/8Lf/+dv8H1X/0LCgP0sdkYjbs96dhpjMV8WQhmq2IxWBiBcAc9/Oh/fRff/MY38fc/&#10;/AF+8M1v4mc/vggPrxb4+LKuetL0CQVxBSBPt054OLfQJHNhpBUCO+MAeFu7IsLNEXHBLtyI+SGv&#10;NBYN4/no3ahF52wlqjvTUdeRjfhEbzhYasPSQBXWekqw1VWBpa4WMuIT0dM8g/DADlbtaumAjJmN&#10;qNMMa7SRWQsNsoU1mxGPRbUmDEXEfklhlKJaWzt0wtK2DRaEpYU94elAUL6+942DWzeNkeYYNE5I&#10;TsA/YJpmzAoe0o+gpGFktK6icu4AtSu3UTq1iYCsbqiZZkPduJT1uB3W/L/beo/DStwllAZq5UMb&#10;lPZNClASmDRJYZNmtEpRu/UdBiSbjM7fQPPkx9xwPENR5yMUdz5GTvN9pNbcIZg34BO3xHVjES4R&#10;c1zuZgnOacJyVNpnqecwKB3MEZDU4IZDjbVbno3ILbgTmRH5iDS2hfctIxqlFTxuObCCeyHaPgnZ&#10;oTVoyp9Gv7htcUADoj2TkRyRDXtdbwmURqq2UJPRwc1LqrhxXRfnr7tBViMOxlqErGMtSkP5+4he&#10;5HpVh3PaXMcJyUvkgQDlZdrlZT2CkjmrexIBync1xdHulv8Byt9K1fvEKH/35sIY4pQhTr+j04Xf&#10;sT3/mjb6rkE/3mEEJH8hvr0jTkwnLH+t1Yn/Vm0VB3P8cPZaGE5fj8E711LwjmwJP0SnVKkvCTgS&#10;lAKI0rQYCcmv54qA6K1WnJIrw1m5IpyVL5RyTo51Wpv6AAD/9ElEQVT1+yZBeTMLF27SKJmL8gSm&#10;GFm1pX2TYh+lMErZWE6n4ZJSES5r1EonnQujFKBUoD3eoFFeUK6ScpXwk9NtlSq4yA3tJoKy9itI&#10;XqU9noyNr6cb+XPLoahXgI6pJwTjF+hjXeyffY6JjVdYYO1e3vsQA8NbGJ88RGFRB8LCk2FqYgJD&#10;Q11YWTsiO6cWCYl5MDO1IihN4Wxvi0C/QJSUVCA5rhjqBKXSrUaCskWCpYKApk4j6zjncYuoqC0s&#10;U1TyRpolq7io44w6zVKdC50WV0Ij+17pZlBm4jYAPoOwp0W5R83CJ3ERIVyYI3K3CMk1miWhSHCG&#10;0yyjOS+WQAxNWkBI/Cwik+cRTzim0DbTc9YkUCalrrOiziEmdABB7sUoTSnB840R/PmgSfq+9R+X&#10;KvGgNwFjWXaoD9ZGsYciMh2uI8HyEiKMziLV5ibyndVR7KmLroxgzLaUY76/A7Mjo5idXEXf6CYa&#10;Rg5Q2bOP4rpp/s5s8Yuf/wT/6+++i7/73rfxT//wD/j+t7+JX/7rt2F87ef8ubKoCTdBfbQ1GqNt&#10;URZhB3d9Ofz0H76L7377u/j+9/8ef/f9H+Db3/ge/uvnN+Dq1nhyVXGvPog7IkrA9OyX9ud5uROa&#10;rq2ICmxGVnghMoNCER/kgaSkIFS3ZWJgqw4jh00Y327F+HoblncHMTbRgtLiZKQmBsPDyQSmumpw&#10;s/dGYnQDAnxpg6yUJrYnB2HMbDpoiF2s1J3SFcZPINkiWaYJbdGY9VqMZsImCUlxAzArhx5Y2p3A&#10;0oo2+eZAjq1jDxxdWbsJOHH1dE/Gw28APtEDSKieQdnkFhpXd1A0NAe/9DYYuJVC0SAXBjaNJzcR&#10;oz3asGJbs25b+77JBCw5WnD+iVmegFJA0tBpULpali1NtW74A9SNPkP14HPUDIu8QHmfgOZjGuY9&#10;RHGjG8qNcDQbSlj2Dmv5AuwCCUu3YRg5s747DrGG90PTsofVu1O6E4FXeDtyozMRrm8FLy0j+BCU&#10;nlqO8NbzQahVHFL9ylGTNY6OnFlUhLUh2a8AqTGFsDXwhpW2Nyu2I7RkjKF8RRty142hbRIPOz9u&#10;nPRTEGaWhyLfLhRGcHkyJxwpTlcl3tD8OEoho87p0Ca125k2grJVOj3oDwShgKTYN/lbpXr8Vrke&#10;v2HEuZS/12yT7p/ztrinjmE3LlgO4YzZgHRrCAHG32h1sG7XS9/7/rmKuJdOqzQtGeWpK944fSUE&#10;p69F412C8g+yxbhAlRXGKOAoCC6AKMFS+rAnuajfLUW87pxmM2t7KU7LFOO0bCHOyBGWsrRKuRyG&#10;oJSjVd4UkMzAeTmOcik0yVhW7whclI3CZdkEzksjYMVFNWpxQ79VguV1Vtibr/dXXlStxgWVKlzm&#10;8+I8yxtf7ctslSr5ZZW6r3JF9QSUV8S0ch0/Tw4CE4axfv9LjCw9Rd/0c4wsvsTE2nOC82PMbz7F&#10;8PA2xsb2kJFZi7j4HNjZOEFXRwsmJmaIjExHTl4N/PwiYGfnBEcbB66gXsjOykNqXCE01ZOhoFkH&#10;eX4ucVBHUQKlmK6XIkCpTHAKUEqwfANKse/SmCOjb9P9+rQOLvA+Q3AIHod33CKC0tcQVbSHqELW&#10;coIvMJWgZNUOSV9FBBfumOxNhBOcUZyXxGkByTQCND1nHalZS0hMFfe8HkZ94RgOFubx5/vzAKvo&#10;Z9sN+NNeB77cbsPHy1W40x2PmQI3DKVYoyvGFA0h+oSjBmu5BXpjLdEZbYHRXH/MVsRhpjoBSy3Z&#10;uD/ZgsOpLsyOjqKxcwLO3rE4f+Yq3vvd7/DPf/8D/PD73yL0voNvf/Mb+PWP/wHGsr+Fs8Jv4a78&#10;B3hrnIOv5jnYKL6HX/8rTfKv/h/89Ge/xD/907/ihz/4Lv72b7+PM2cN4e7VBjunDjjSxtw8e6XL&#10;oXl4iUui8TEBKs47TIjsR3lyK2oTc1AUG4uSwjTMbHRh5qgLY3dasPJoGJuPxrD3cAZ37i9ja2sG&#10;E5N96GpvRmVpHWJj6mDnUAtzYYaEoqVtO42wk6AU+x27pNHEmnAUkGTNNrNlrbYV0y1SvRYHbCxo&#10;lKJ6W9r18PluVnFOE5IWDuLodRNs7dukqxK5iltBiPvwhPUhpHgSeaMbqFndRsXCGtxTqqBqmQhZ&#10;7XSoGTXA2LEXVp4DsCEAbVmtbZg3oBRf77P0HXudk+XmZN/kyUEccXtmNYs6gvAYLdMfMe8zH6Bp&#10;8hXqx16idkTkFaoH3kdh+yNk1B0hve4YieW3EZm/gwBuYB3DpgnMKVh5TxK8Q6ziJwdzFEwaEJrY&#10;jZKkbITqm8PrljF8da3hoWWPACN/hFhEIcYlFxVpQ2jNmkJNRDdBWYLM1AoE+yTBzTYc9qb+0Fe2&#10;gvp1fSjKmcHWPQeh6SNwss1HoF4qCtxbUBQ8CleXQbKgDTdMTk44v2xMFhlT3oy6JVCevdWFM4w4&#10;2VxY5TviquZc73+tVEuTrJPyaxHlBrxNmJ4z74eyzyJuuk/jupO43c04zlkM421a6m91xR0am/FT&#10;vvYnBOaPFWvxU5UG/Jw8eevUZW+cuhRMWEbhvWup+P0N2iDBJ/ZNXuSbBbnfwPErWJLGAqDi0Lw4&#10;r+kiKf2eTCnOCFDKFBGWxQRkEc7L5nHMJhyzOH2SczKEpixruGw8zsuwdsvEcDqJr8lkZS8mKOtw&#10;Q3zX25B5fYqQsEtxMOc8YSmOfguAiotnnFzgl1DnvEvKtV9FquH8zwlIXpAvhbxeHnpmn2Dj3sfo&#10;HbuLvvHHmFh5iZm1Z1jcJzAX7mB0hEY5yiobW4jYuFz4+0dBn1XbxMiAK2M44pPyERufh6DgWPh6&#10;hcDdxRfJSalIjs6G7q1kKGoRlLTKr4NS2KSwSpE3oFTRo12KgzwCmgKY3DoLUN4yp8FwC27jN8EV&#10;YQSOrGaBKesIpzHGlO4hpliAchUBKfMITlvmQsUqLmDJGh7Myh2aMCfZpIBkRt4GUmmhSZmzqK/f&#10;xvTYGl4e7wOfHgEfbOOPj1fw4S6t8u4Y8GAUf743CBx04hPa5VFXItarg7FY6ss67ozJLBcsFXtj&#10;Oscdw2kuGMr0wWBeKCaKIrDflo1nk1U4HqvG0mg3XB2c8Kuf/Ay//MmP8C//8H38/fe/i+996zv4&#10;wbf+Fv/2w29A9cxPEKJ/HiG65xGoewlBepdhrfgOfv4v38M3/+YbOHfuGn7zy9/iB9/7Dv7uH34G&#10;Q9NUePsTFI6EpXOHdK1JcSk0D69e6XQaT+8hhARPIClmHBUpzWhPKUBbRgbKsxPRPVCO2YMOzD/s&#10;xMqTfmw8GcHWw1HsP5jD4fEq9vfXcLixh83Ze8hNm4GJRS3tsFMySXObJpgTjAKSUiRoCmCeQPON&#10;ZQrjNBOnA3EUFmkl7Z8UpwU1MXUwtq2FvVsd/EPrkZk7Cd8Ifv4wNpaCURQOL6J2YxXte1soGpyG&#10;VWAx21IilI3KYCAOALkNwcpjGBYeHL0ISG8uF68hafXaIt/EXLJJYZUCmKMwdO6nTBTAP2UW7bOf&#10;SlfH6ln5BF2Ln6Bt5kM0TrxE3fhz1HNsmvwQDRMfopy1PK/zATIajpBccYhYbpxDueH1T1plLV/g&#10;cjnJnz0GI7YeDW4s0vKH0VxcgmB9U3hpGsFXx5LAtEOIWSCrdyIiHTORF9uJ+pRR1EX1sYrXIi+3&#10;HnkF9ZSRGkTF5MPBIQj6t2whI2MAA9tIhGf3IiK8CWEWWSj0JCgDBuHv3k8GNEPWrAdyFn24aS1u&#10;DzEMRftBcoig1G7FWbHrT6cZ5/TbcNmkG+9qNeJXClWEZK1klL9WJCjJg7d1KFzi20Uhi1ANmoNq&#10;4Cynl3HdZQJnLPvxtjHruxmByZ/zUzLkPwnYnxCUP1NrwlvvXfLGexeDmHC8eyUJ7xB2Z0nlS3rd&#10;TKcESkl1Xxvk10Ep7S8w4nP8sMIoT10vwikBSv6MMxzPyRbgrAytUubroBQjzVLAUTaOoKRNyor9&#10;lrkEZQnNsYaQbIecSRduGndCltNXbjXgslY9LqiLm5jREgmj67ROCaRGHdLR8AuK1RIkhVFK1Vul&#10;HpcVa/g5MhGQPEij+BIL2w/R2Ma6OH4fE8tPMLP8CAubjzC1cIip8V2MDW8QlPmIic1DcnIxzIxM&#10;YWqgAz+fQETGZiKEZhkWkYroyBQEBkYgJSkNqVGZMNQlKG/VSqCU52dVIshPQjCK/ZN6TVL1fgPJ&#10;NxFHxdVfg1IYhL59D6zF/icapUv4NOv1tnT7zoTK24grEbVIVO9FCZQh4sh32gpCaJK+0YRq9KRk&#10;lfGZKzTLFSRnEJTpE9jcfIGnjx7jDlfIsZFhDPUPorujGyu0y9vby3h5bxtPb6/i6f4yXhws4P7K&#10;AHZHG7A3WIWNtlws1iVitSUdiw3pGMyPQn9uOEZK4zBamoSp8hSsdBZjfaAaGyO0s9xMXL0og3/6&#10;4b/gO9/4Br791/83vveN/wff/6u38O/f/f9B4Xf/iHizC8iwv4ok62tItJGBq+Yp/Oyfvo3vfvNb&#10;ePed8/jdb36P7337Bzh/0QSe/oOsp+PSZc/sXWiVjAClJ0HpRSsLDBpFROiYdNvcqpQ29KeXYyin&#10;GE0F2RgcqMLu/UFsPO3BxrN+LD/oxdJxF3YejmHzzhT276xjf30Xq6OHKM2ah6U4p9Wq/eQgjHTE&#10;WkyfxMSy7XX1bpXOnRTnR4qDOPrmddC3qIGxTTVM7GpgZFMJc8dKWLuVwDeyBglZrcgsrENrbxs6&#10;hjuRX1+D+vFxtK+voG5hAsWDXay71dCxTuRykwk9AsjYeQDGrgSk2wAhOQhzwtLSc+QElj6MsEka&#10;pLkA5GtImnoOwYKjOOJt5DIAeYNq6Ds1ScbYtUQ5WP2E+ZTTnxKcHxGOL9Ew+RxNM++jlY9bZj5G&#10;zfgrlA48Q07LfaTVHCGl6g5zFzGFe1x/aLtRi3AW+y8DJmHg1Im0vAE05BdwY0dQahjAR9sc3gRl&#10;jF04Iu3ikOBZgMKEXjSnC6PsRX5EMyHZhOySOhTWdaCsfRAZla2ISC6CmV0gnEIykFw9iuT0bkS6&#10;FSHFrRaprs2I8CGY+XtXsO6GtvsErCKW4Zq2BwuOGu5DUHcVNyAbhIJDHxTs+6X76shaD+IP6g2v&#10;YVnHsR7/pVCNt7kO3gpbhm3ObZgkrzMb0IlexTnbXpyzGcQF+wHc8BiFkv8cLtoP4b+5Lv+CrPk1&#10;2ytB6UOj9MO7F4Px9sUEvCNbivPs7AKUF/RojdTbS7qs369BeQJLPhamqUtIiX2X2u34w40SVvcT&#10;SEpWKVPI5OOMBEvWcNlcWiNhKJvNsH7Lsn4Tlhdlkk+quQJfo1iCC2oEpb64WG+fdFK5PFX7Guv1&#10;FW4lLmoQfpqEoHaz9Bo5Q8LUqAvXtFtwXpm2qVpLk2ySQHlFpZb1vwKKBvkYXHqJTdrkwOQGqutn&#10;MTTxCGNzDzGzeISl9YeYnj/EzMQeBvuWERudi5iYHBTk1cHWyhEGOtpwdnRFRFQaAsNT4R8UyxU0&#10;CmFh8UhPzSYo02Gil8AFvQZyBLY88xebJBBpvqqEuop+E5R16zmemKR0CpF+PQHZSFCeRNeaJkEr&#10;MBff1AibZL2mTRbtIqH8APGl+4jK35YO5gSkLBKUK4jI3ERQ0iJ8osbhHz2FiKQVRPO5mLRZxHF+&#10;WeUynr34DI8evcDt208wMj6P5uYephczc+voH5rC3Owa1lZ2sbiwxel16fvU/V19GO7uQU9jA4Za&#10;mjHa0YbGshLU5OWitYwgKi1CTUE+ynPykJeRjbSkFCRFxyKUG4/ouBz4+0VBV0EBl/77n3Hjd/+M&#10;67/6R2id/THcVX+HHGdZFHvIodhdAfkeCvA3OIdTP/176Y6Q//TDH+J7f/s9/OwnZ6CtE0uD7JD2&#10;5bmKewu59DAdcPXsgrePqNwClMOIihhFRtwoqhM7MEpTmSAox6srsDTWgNWNFiwesnrf78Lig24s&#10;PaBdchxYqcXMzhC29lYwP7aOrMQeGBsXwsC0FnqmNdCzrIKhQyUs3KtZeavhEFANl5AauIVVwyO8&#10;Bt6x9fwbtCAqpwOpJV3IrBC3Z+1ERccgOieHMbM9hcXtCWTkJMIj2AFJpUFIr40ghNJQ3ltNS0uF&#10;rl0I1ExCuZzEQNO0VDqQZ+zUCyNGwNKEwDMjCMSBmTen/Ihv25iJk8nFvkjWcHOC04zzjN0FXAcI&#10;yUGIG+bdNChl5T5C99JnNMmP0b/+CfrWBCw/Q9fyx+hY/AAdSx+gc/lDtC99iJaFD1A//QpVY69Q&#10;0vMUuS0PkNfyCPltT5BZfw+xhTsITl+Df+IKnELnYOXZj5i4epQkpCBA1wRe6nqEpTE8NSyR4hKD&#10;eKckpPiWsZoPoTp5ApUxvSiIaURpaRvSS2qQXFyFkq4BlA9MoLBzlMt2ExKq2lHaN4/s8n5pV0hu&#10;HH+vIZ3IiJ2EX8wsbCMX4JbMVlV8D+GV9xFYcgdebE/eeTtw43pgT/M1I8wNQhZgGLICWYLvlE4r&#10;Tuu34z020j9wXbxGmFqk7hCU+7DL2eO4C+3oBVxw6CEkByHrNQmdmDVYZOzBNGUbcj7DUAmekvLW&#10;exe9cPriiVX+/mIi3pUrxwV2/Uus3RfEYXMdApER0Dyvy1HUcWGSnL5EiF4hOC9zfEe2TALlezdo&#10;lVIEKBmC8ows6zzHc3L5hFcOHwujTCUoUySblOq5QiHOKhLSwij1OqBs1k/FH4Gi+QDkjLsJS2q1&#10;VtMJII26IW/SCwW+RpG5Ka4sQjhd0SQo1ZtwWY2VW7UC7/LfSiiaxsEz2uTGEZraR1FcOYyBiSfo&#10;G72LialdzC3fwez8HekyWt3ts7TFbEIwBSUljQjwC4OhvhGsLe05LwkR0enw5Twf70CEhcbSPpMR&#10;7hMBE90YKGrXQk6z/vU3c4RNCmMUUGx9ffRbHPk+Oa9S3agZGsYtUu1+A0oNkyYaBWsdVwor32G4&#10;Rc4iJHMLkQXCKneYXUQVbHGBpUEmziE4dRmR2VsIT1uDV+QYvMPHERA1g/D4WUSIAzu0zOGxI3zw&#10;4R/x9On7ePzoFe7eo1nefYit7dt48fIT7O0dY3vnDvYP7mFn95j2eZvzHuJgn687fIzlhU1aNutb&#10;xxDKKhql8w1rOJZxLC+tRUUZK2VaARJiMhAWEAFPZw/ERESirjQL4zTR3kwnVIbqI8ddCflMua8q&#10;msJuoSlSF00R+qgK1ESyw02Yyv4e//V338A/fOOvcOWdc9BStYOyoj9uygVB41YizCwr4eZBQPr3&#10;wZ+WGeDHSibGwCFEho8gI34M1UmDGEytx3RGPmYK8jBVU4CemnRUVcWhojEZTSMFGN7g80cdGNzn&#10;BmCnCatHw1jdnkZrTw83OiXcMFUhMqcBaZXtKOntZjXtR+fsMHoWR9C9OIj2mS60TXKjQeOuH6lD&#10;TU85CmszERzjAwcvW8TnhqGyLQUtA5nIIhxVTK4jKMsXpUNliK3MgblvEBT1vSCrHsXlJQ9q+pXS&#10;ubSGDr3Qd+yGgWMPDBkBSwmYrv0wY/V+E1MapqnnoARLM4JTQNSEkBR12NhlCFpWnbimVSSdStY5&#10;/zna518SkB9hYPMj9G18iP6NTzCwzWwRnJzXu/ERutZfoWPtFVoX30fj7IeoHX0f5X3PUdz5FIUd&#10;T5DX+hAZtUdIYKOJzNmCZyzNMmgQuVkdqEvPhq+mPrzV9BiCUt0SiQ6RUvVO9C5HXnQfssK70Jw3&#10;g+qcXpSVd6KosQvZta382b2oGJ1A7eQCGqaX0Di/hub5TVrwEoqax1HfuiBdHausYhmFjQdIqLuN&#10;2OpjxNcdI6H5GCmtNN/2+0htf4D4xmOEV9+Ge+4G7FNW4ZyxDbvUTeiHzcA4agFm8YswS1yEKWOd&#10;tUWTXIJd3jZ8+LOcS/egRcmQ4zp3K2oeVtk7sOZz9kU7cGBcyg9hkb2Kt05f9MRZgvK0MMpLyRIo&#10;JaMkCMX5lAKUIgKaYufpOTH/NShFrgqj1KFRypSzfpcQkGU4LR3YKSUQWccJTWGYZ+VKpAM9pyTL&#10;PLHK83LpOH8zA2dvitrNui5fSlhW4QZ/npJpH9RsRqBkPQR5i37ImfXihvhWDqfFPCUrhqOKzTBU&#10;bUchZ9qNK6yyF9Vrpf2cZ5XKoGVdjemtD7B7/BQTE4uo4FYrr5Qr1PRztPfuYHB4BXNLB5hfvIvZ&#10;yX10tk4jlrU7ICgBOQU1iE/IgoW5Dayt7REUFI34+CxW7jB4e/kjJCQaUVEJCHQPgqVhPKt0LW4K&#10;k+TWS0kYpDgVyKQVasb8v9AqlSWDJBgNBSRbpX2SItoWbdC16pBiYNsNU3H7U27BvOOWEJq5jYj8&#10;LUQXcszbQEjWilS9/ZPnTo58Z64hKmsdgfFz8Aobg2fwMPwjJhHGP3hy8jj2Dt/Hhx8Lo3yKJ4/f&#10;x8tXHxOQH/J3MYdnzz/AMcG5s3sbDx89I1A/xfvvf4ynz15x+jP8+c/AZ5/+Ec8I2Ud87ypr6sTE&#10;PO4dPcXk9DL6BkaxMDeLlroqtFZVoCY3BXkxfkgKsENhlB12+1PwyVIJHg9mYq3aH7OFzlir8sZq&#10;hQcWS90wV+SOqTwHdMSaIMFWFpqnfwyFU/+FICdxew0H+LoEw84sELpq3lCSYRSDYWCcCgdHAi2o&#10;mdbfh+joQaQlTiM3ZQ5lycNoTazHYGIOhpKT0RkXhcJAd4Q4GsHF5hbcXY0QFe+Govp41AxkoXGi&#10;ED2zlRhe5HuWmtAxz6o6WoP8llyUdxegebyC9TADGaURiEz1hH+kM7yD7OHiZQJLB21Wbw2oaitx&#10;46gBGV1DbtitoGzE0UAD2pa3uMGzhmNYMFyiYmHiFQUFo2hcU02AinYZbvHvr82/tzZrva5tj/R9&#10;a33HXoKSITTFaOTcT1CKOyMOwsRtSIqxOx8TlibiZHKapAmnjQhTI1Z1PdrSNU3WWI9ONIx8RJv8&#10;ED2r70uQHNz+kPkAQxyH9z7C0B6huf1KSu/W++jZeonO9ZdoWWQlZx2vJixLCcuCTlpluziV6CHS&#10;Wcfji/cQmL6MgLgxVJT0oUoYpbYhfDT04aliCG8tW0TbRiDCkQ0juBY5CX0oTR9FV80qWmunUFXf&#10;h9p+btRoklXDhOT0DJrmF9Cxss5/fwvt69toW91Bw+wqN1LLqB1cQk3/OqqH76Bg4B4yO4+R3Xkf&#10;eX2PUTz4FEWDj1Ey9AyFA8+QTGhG1BwgoGQXQYRbSO1dBFUfIpiADam/Dd/KbbgVr8OtaBuOXJc8&#10;SncR3MzXNN+GU8kajLhOGacswCZ3DXb5G3Dka13Lt+BStsnn1/HWmfPuOHveA6cuBBGUqbSwCpxS&#10;rsd5LcLyNSQlUL42yrOiihOUkkmyfgtQntduw+9vCFCWE4aVr1PBlBOMhJ8coSlAKdXyEqmOn5PJ&#10;YSXPxhlC8ow8rfMmQcnXnZWvwWVa4Q0qswChIkGoLO66ZkWzNO+DgvWgNE/eZggKjKLtMJQISkVx&#10;tXXzDulKRpc1WNOV8qn4czh4/Bkr2B562rl1y65AUdkERmc+Qm3TErp7Z7CwvI/l5SNMje2iq32G&#10;oMyHT0Ac0nIqkJ5dBhcXb9jYOsLLKwjRsemIiklCWEQcwiITEc3pQI9gWBnF0w7qoEAgKum3Qcmg&#10;DSpGNEaCUtWkg/W/hSYh7JLwFCedm7RAhyuK+AqjLi1A36ZLijBKfYdu2AWOwy9RnDe5Q4vclkwy&#10;Mn8TwRlLCEybZ+0ToFxAGGt4ePqKVE08QkZZ84bhFTQh3ey/sXEFH34CfPzJp3j65AmN8gXN8iUe&#10;PCDoCMqHD57hzu372NzYx+HBMT784FP86Uvgww8/wicff0xQ/hl/+tOf8ccvvsQXzPPnL7G2vIFN&#10;LsizMyuYGp/CcEcD2soIpYpE1Kb7Id3XDGneZkjyNECmrykakzwwVhqOlcYY7Hcl49VcMb5cr8QX&#10;S6X4YLoYj0czcbsnAQP5Pkj1NkKogxb87dUR5mKABH8HJAa6IdrbEz4O3jA2CICCUgSuyQZBTc0f&#10;psbhsLNJQBTrcHZ6Nyrzh9Cc04a6mCxUhUai0M8HSYRuoLk2HPUUYHpLBtYmavB0M4W7pwnsXPXh&#10;zNHdxwzufuZw87eEo7c57D1M4eJnBlNrDWhqy0JF9SoUlK9CTuESZOXO4erNs7ikdBXyxsbQdg2C&#10;aUA6PFJqEV7UCsfwDG4cPXFT0wk3NNwhpxUFWdUk3FBLh4JeOTTMuIE048aRG0gdQlKL0bbm392G&#10;FklYCkDqO/VJ36YRN/syZP0WMX4NSlPPURjTJE1Zvc18RzmKfZOs355jUDVvgI59E4rbHqNr4UP0&#10;EZKDNMZB2uPQDgG58wFh+QpDuxyZPsJRys5L9O68QDen21dfonHuBWonXqJi5CWKe58gv4OgZA3P&#10;YJVPrjxEdMEGolOmpOui5odGIVDPDD5ahnBXNYKvvguinWIR65uLjIQ2FOaMorp0Bm1182hrnkRz&#10;7zja5xbRubiKtsVltK4s0WbX0bWxRbPdQufaNrq5PHZvUlq4YW5Z2ELT7A4aZ+6icvoBysbuo3zk&#10;IUqGH6B0mNNjD1A58ZjznyCn7wEyuu8TmMdIbLuH+La7SO09RsbQQ6QSsvFdh4jrOEB8J8dO2ikT&#10;17OPhP7bCG/bh1/dDlxLluFYMAffmi2ENO8TpHsIatpFWNttGuU5FwhYvnc+EO9eST8BpVI9zmq0&#10;fFW7hVkKSIqIL6BfNKBNEpySUYqDOxzfJeDeucH3ylTiFEF5So7TIhIwy2iWhCRziqAUdnlOVtRz&#10;2uVNWqZcAV8najptVqEWF1TqcU6zATLi9g/O49Bwm4aigCXBeFMC5DBhOSKNApZqzlNQd56EisMQ&#10;YdqLazqssyalGF1mzbz9EKM0oerKeulCF1X1yxia/ADVjUvo6ZslKHewtvFQulRYX9eCdBDHPzQB&#10;yYRkZn41AkNiYefoweoXgJCIRMQkZCA8KhkhApSxSQjyCoSZfhhBydqtS0gKwLNuq9AcVU3aCMsO&#10;qAhwfnXyeYNUtcXNxfS4kojTggztWLlE7HtgRoOwESchxy8jnDUgKn9HMsoY1gBhlQKWIRnLrIk0&#10;To6BifNwYQV1CxyhUU7AM2ACgUFdWFgg/D76DM9fvMATgvLe8UNsb+2jr3cIE+OzkmGuLG1hd/su&#10;tjYPsMsK/pw2+fzZ+/j008/x5z9BAuWXXzIcP/v8c77nOdaXt7Eyt4HlyWk05CehKTsE7flhqEny&#10;RpafJTJ8zJFGSKb7WiGJ0Il11kO6twmy/UzQleOL4dJA9OX6YqIyCp05XqiMtUEGn0v1t0JGmB1S&#10;giwYK6QF2yAz1BqJfqYIdTVGqF8YXNxqpKvxaOpm46a8N65dt4SCggmsrL3g55cIJ5tgeNgEwdPK&#10;G4GOfgi0cUWAlQ38bCzgaKEHMwM1WJhowVBfDeoqN6CieA0KNy9B7uY5KMqf5+NL0FS/DiXli7hx&#10;/T3IXj+Na9dO49L1M7gmfxlqfL+RuzWc4iPhnZML9/RCWARkwsglBermUbiqGYorijG4qZYHZe1y&#10;/q2roS52tYivrZq1Q9OyHbdYtaVYcNqqi2bZLYHSUFglc2KXApb9MHDmKGDpSpv0GGF1n4BVwAyB&#10;vASHsHlYBozD0m8aei590LJrYEW+g465T9GzzLpNSA5tfUyL/FiyycGd92mQ70tw7Nl4jq61p+he&#10;f0ajfInu7Wfo3HiKluUnrMDPUD/zAjUTr1A29FKyyrwWQqie4Km+ixSxvzx9CrGBFBGvMASZ2sFD&#10;1xiO6kbwt/RGWlQ+stIbUVw6itr6BdTSJNuap9DVO4fOyXl0Li/z314hGFdpshvo297iv7+Nrk0B&#10;yV30EJJ9W4ecf5vP30bH+iE6Vo/52e6jcfE+6ucfoHrmPqqnj1E7e4y6OU7PEJzjD1A4fA85g/eQ&#10;TTDmDh4jf+QIpeK52Qcomb6Hksl7KJ44klIweRd5E4comLqD7NEDpA0Rnl07CG5cRmz3HtKGj5DU&#10;z/9rn4DpgTBKZ5w+54p3zvrh7YupeEe2Cu8p1uO0erMEyit63V9VbwmWBKU4LUjYpADlFbEvU7ud&#10;76mVQPmegKWAo1wlIVh1AkuZMrx37WS/5XviaPjNCloko1yOi1pVOKdBE1UmTFm7z6nW4aJmE422&#10;CbKs25qE5C2vWai5TkLRYQSKjiOQt2fddpnk/DnOn8Atnzlo+kxD3X0UKs7DuGFYheDkEWzfe4ml&#10;tV20dw8ju6AU8alVqGneQh+3lnXNqxgYXMTyygE2t55gevIAzU1jSE4tRmRiFuLSCpHF+h2bkgdX&#10;r2AmEAFhcYjhcyJRCemITUxFiF8IdDU9oMrqLa/XTnNkCEplo2aom3XQIgh74w6uKF3QMBUXzGhk&#10;5Rbf86Y9Wnezbp9A0pjVyUzcNF+cDuJD8EXOsnpvIiKXoCzalWAZS1iGZ69L+ym/AmWyuP/3GLxC&#10;aJIRnA4aR0zcIDbWH9AY7+DevWPcu38fS8srGBubkC6Ae7B/Fy9ffIyB/gmscEOxtLjJURzMWcbR&#10;0UNW7i/x+edf4rPPvsAnn3yG9199yHzAGk4jPX6ET1+9wlRfG0qSfFCb4Y2qJC+Ux3sgN9gaeSFW&#10;yCLsMgMsOFoTmuYEpgniXA3gbSwHR63zsFc/B3/zm/Azk0Ocuz6SfCwRaK9Li7RGbrQbsqIckRlh&#10;jxwmP8YVKaG2CPO2Q7B/Jpx9Ovl76oamcSGBFAI5JUeoazlAXsUGciq0OEUfyMh546aSL1SUPKGh&#10;6AQdNUfo8TUaqqZQVTaAmqoJlJV0oKKsAy3akKqaOpTlFXFLTZOwVMbVy1dx7vwFXJGRhbaJGTSM&#10;zPm3tMUtO3do2nlB2dyLrcUZ5/nzLyqG4JJiAq6pZ+LmrWJp94qGUcfr5tDEv73Y/9wMLdPWE1ha&#10;EJJWApKs39YdHNkqbLuhy2VARIBSz6FHquL6zrRMl35W7VEJkhb+E7AJmYNbzCaco1ZhFSgg2Q81&#10;qzqa3gpapt4nKD9A/+qnGFgXsPwAA1sirOAE5dch2bn6mKB8it5tzhOgXH+ClqVHrN+E5dxT1E4+&#10;R+XIc5T2suJ2PEJ20z2k1x0hs+YYKTmziAou4oYtAwmBkYjwCYa7tRvCguJRWtmOqqZx1LbOo46p&#10;p0l29M6ie3yJpktAEpLdmyuE4BptdhP9O1voYQQse7YJyp09wvuAoDyk6d5B185t2i7HjTtoW7uD&#10;1vV7aFu/j5bVIzQt30bj0h3C8xg1hGH51DFKJo5RRvusnHmIqvmHqKMs1S7dQ+3iPdQvPUTNwn0+&#10;d4QKYalzR3zNEcc7KJu9jeyRLaQNrCOH0pQ/eUiA7iBzZBuZHN967wxBedYNfzjtj9+dY/WWqyb0&#10;6vCeagPOsn5fJiDFUW9hlWcJRAFLUb0lUDLi6Lf4LuYZvv4dmuQfWL/fk6vCaRrmOf6cs8xpwvI9&#10;YZM3iqTzLc/K1+Ksci0u6tXjkmkdZKybccOiBddYTWQJj5tW4uTSTsiIi4Q6jUHdY5ognIW61zQ0&#10;vGeg7D4ORbcxaActQjtwAZr+s7gVMA8Nn0mo0sj03VrQxS3F1vF9jM8uobSmEWEpmYjKaEB16wF6&#10;ht+XQDkysoqV1dvY5oIyLi7YW9GOqKQchCdnIzIlF7FpBUjMKoYPrdLZOxgBtMi49HxCVCQPSel5&#10;CA8Mh762B1eOGigYtkNBfJuIBqlszBXFohtaln1cybgi2HKBdxl6fXN52qQVAWlLY+BKImq3sUMv&#10;TGkG4tQLM88+uEbMwC9pSTraGJ4jvpmzzpVhC9H5rAWEpIBlKO0yKGVBOuIdGDODkPhFBEVPIyN7&#10;Amvrd3FwsI9HD+7REp9idGQEdXV16O3txwcffEI7ZNVq60NvzwgW5ldxTECOjU5LNfzjjz5n/f6C&#10;lf0lbfQ5QfsQd47uY2NjD4tzS9hjZaovSEZhrBtq0n1QneaD4lhXpNL+skMsUSAgF0IjDLRENuFZ&#10;EO6IeHdD6F3/DXQZFz0ZhNprwcdcGWlBDrDXkYWZ2lVYsh7H+9uiLNUP+bEuyI92RkGcO3KYhEB7&#10;hHr5wMm7iBY1CkuvYRjYi7MIkqCqH0lrS4CKUS43RBXQNK2FqnEFDb4YqtrZUNZIhbxaIuSUaXvK&#10;kZBXDIOsUjDkVRllf0LVC7I3PSCvwFHeA9fl3HDtJqPoCVm1QFbnYCYCN9TjcEMzFTIamZDVyIW8&#10;djEbBJuEfjP/5i3cOLZCzbRTahKqhKO6SQs3jlwOzMT+6mY+JzaebBWEp7JRPZcNApPLgjb//jrS&#10;NSFpl8IoWb3FPbb1aZTGHgOwDpyAXegUHCJnYBc2B9vQBQJzHobuw1AyqUUAN5ZNY6/QMvEM3Yui&#10;dn/EEJDrhOYmbfJ/gPIpYfVYAqWYHtilabJ6924+kwDatvQEzXOPUD/5CFXDD1Ex8ASlfY9R2PkA&#10;ua20tOYjZJcvISWjFekZ5UjNLERaXjGSuJ5klNahvHMY1T1TqOmZQW33NBr7Z9ExsXgCydUVmitB&#10;uSWyShCuS7Ds3RXZYnbQt0uj3NlH/x6tcvcQPSKEZQ9hKQFz6widW3fRQdts37xNeN5F8/IRbfMu&#10;oXmEBqZphfa5KnKPOUbDCp8X4XQ9n6+dv4Mapm7hLuoW7xCihwTobcJzD6XTuyif3UfF7AHKZvZR&#10;OLGNgoktvHXqjCtOnXEnKAMJynSCrlIC5TvKrN+arbgoriQk4EhQntNqw3mxj1K/E9dYuYVNiqPj&#10;VwjLi+LrQwSktK+S4xn+jPMqjUwTzipUs1aX4t1rxXjnWhmfI0Q1CUrDOly1rsd1O4YLvZxzC5Tc&#10;ehhWbFYPGfs+KLgOQ8t/DloEoQCjftgKNPxmoUh71BC1I3SRWYA+R90gAtW7C5EF41i7+xQL3GrV&#10;dHQjMjsb8cVlSC7rQ0UHdZ5byoYOgnJ8DYsE5cb2I/TRLjOLahGSmI6AhFTE5hQhSNRsQjM0IZO1&#10;NgYBrNzxGYWIzyxCDGEZk5zDrWg4TPS9pGtLKrJmKxiJr122Q1nYJIGvaz8GA8dRmBLsFuKiqT7i&#10;GoB9sCDQjVi1De06YeHaD1tv8RW1YVh5D8EuYBRuUXPSd739ksVBnTVE5KxLsIzM3aBVEp6Zq5y/&#10;ghBxXmX8DELjxUnnswiMHkNR2Szu3H2Mra11PH14jA9ePsPMzCQqKyswNTUtwU9cHbywoAz1dS2Y&#10;nlpgNX9MC93B3bv38eL5B3hw/zFNewePHj2Usr6+iYmxSUyNjKGtsoSm54WSOFeUJ3miLMULOZGO&#10;iPM0RpyHITKCbJAX4YTCGBdksUJns1aXRLkim2aYR1ssjvOAO+1S9cLPIH/6Z3j3J3+Hi7/5d5z9&#10;xb/i4q/+BUH2mqjPCSaABTAJyQBrRHlaIMDZGi5eqbD1H4SVH+3bi79Dl3b+jmu4gWmGjgOrLK1M&#10;nxsdHVtxiwMRmrtdB3RsaHBS7W1l7RV1uA5qJtUSUMWobsbH3Girv46GSSOtVbxOnOvKxwSbBiu0&#10;qnEblAhEZfHlAdZqJaM2KHKeori0HuerEI5qZgQlAanKjaWaBE3OIyTfgFKVpqls1CBVcS3LDgmU&#10;kk3a9UoX0zX2GIaR5wgzBEs2BJe4eXimrsItaQVO0fOwCpmCEVuHml0dPOPHpJPGmyfeJyyfo3eR&#10;cFwWIQBXX6F3nePmc0JSwPAFLfKJBEoByb6t56zkLzGwzfdtCoDSKhcfsn4/Qu0UITlyn/X7IcoG&#10;H6C4/xgFPXdR1HMbRW3ryK0cQkZJM9LKapFZ14ic5naU9A2hZpyAHJ9D49gsGkdn0My63bHAur2y&#10;zGpNWNImuwhKEQmUu6zfeyKbzDazS0gKUB68ziH6d+8QniJ3mSOa5xG6tu8yd9C5effENFcP0c6x&#10;Y+Mu5x0RpEdo3xA5poEe00SP0Lp2hOaVu2ggHOuEiS7fZW5z+oCA5WPmBJyEKaerCc/yuX3a5i7e&#10;On3GE++d9sAfzgTjt2fS8burrMms3u8qsX5rtEiAFBfJuMwKfp4wvEhQXjbswTXxFUfpkkecFt/Y&#10;4fzfy1fid+IADt9/QZ2Q1RBpwVmlWskk371eindkKglJmiS3xBeMK3HVpgayLg246cGFzrsDKr69&#10;HPuh6jsCNf8xqDJawTPQCZuHQeQS9MOXoBM8B+3gWU4TkIxh5AKMuLU1j5uFU/IAumYOsLSzi+6J&#10;UaSUlyO+vAhpdfVIrxpGbf8DNI9wi9m9hpHpdSxsHGBt5x6au0aRnF9OqObR2DKRXFKJ2Nxi+Mel&#10;IoIWGZ6SgxCCM1rYJEEZlZqPsNh0hASFwczEC/q2tBjLLqhY9ECRkFRkzRb3INd3noCx2wSsfKdh&#10;4zcFx+BpCYSOXAFsvIelOAVNwD1sBh6s2+78f4irmnvGzEnXoPRLmicQVxGZt8GsIzSbcMxcIixX&#10;+FkJTLG/MmmOn22WkJ9DYOQYyioJvvtPsbuzjf2tLWxyIW1racbQ0CCr9TEeP36Grc19ZGbkoatz&#10;ACPDE6ipbkBvdz8mJ2dw98492uMWFheW8P7zJ/jg+TMszi+ir7MTk/1dKEkLJ/DsURRjL8EwztcM&#10;4c56iHQ2gJ+FOgKsNBBko4UIRz3EE57RjtooZYXur0hAe1EEWgrC4aBzCbeu/hI+lqrws9aE5pXf&#10;4fKv/zfk3vkPOOpeQ2NuKBpyQ1CS7CNV8aRAR4R7OcDdIxROfh2wChiApf8wrP254fHqg4lHP8y4&#10;sRGjEau5uHGWNnPr9ajt2AkdR1qbmOfQjVu2HdCypdERrlp8rEW4ahBWGrQ6dRHrHqhZMhadTLt0&#10;Qy0lWqESYalsREgaNnJaXB+VJkkQqkjzCUrCUdo3zb+/injOSECxieAUoCR4OWqat0o2KWq4Fmu4&#10;lrBK/ptGzoMnV/ChLZsHTMI2Qpw7uAafrC14Z27CNXmZj1dgHz0DfZ8OwnOENfmxZIFNU4/RMvkC&#10;nXMv0LP4Er3LJ+lefYaeNWZd5DlB+ZhAfCSNAo79hGX/Fk2UjzuW76N58RFB+Rg1U/dRMXYP5SOs&#10;ssN3UTJ4mzlA6dAuyvrXUdwxheL2IRR39qGotw/Fg4OompxEw/w8GhdouOKMiPk5NC/MoX11kdV+&#10;6XXlJiR3ltG5Q6vcWaMxEpYEZf/+1mtQ0ir39jBAQA7si9w+geUbaEqmeZv2KWxznz9jn9BlNvn4&#10;tXX2EqS9XKd7to857z7n3UfH5vFraB6xttNChYkyjSus7yuHtNBDNCwTmMuHhOchQXmA2uV9VC/t&#10;oXKR1fuUBEov/P4UjfJsGv5wvQLvsDa/SyM8pdFMoNEc9XpxVVxuTRzYEQdxjMR1Kk8uuyZuByEu&#10;7ituH/Eu6/cfFGtxSq2RQBVQbcEVwza+v5XwrMTbrN7vKlfSJFm1uYW/ZleLa041kPNqhIJ/G1QC&#10;u6EW3M+xF1rhw7gVMQrtyHGOY9CJGoceK6Ze1DQMuKAYxEzDmGA0S1qAaeIszBMJoLRxZLUsYGHn&#10;EGOL06joakdCZSlSG6oQU1aB7KYp1A48ZI5R17OO4dl1zK1vY5lbqvquIURl5SE4MwOB6emIKShG&#10;SlkNYVSEiCyCkWMkq3ZUBk2SdSOK1Tsslq/1D4OFpRctsQ7aDv3QtBviytYHTdsBaDuNQN91BMY0&#10;SbHT3cZ/Ek6sUK4R03CPmIVr2DRcw6fhxprtETVDOHKMnYJPwhx8E8WVg+alAzcRuWus3ZuIKqBV&#10;5q8iLHuRoFxCZM4qzXIZwazfgYRlIGEprkdZUr6A/f0jrK6sorutEw21dejp7mEVP2Dt/hi3D4/5&#10;3BbKy+oQHhaLlOQM5OUUoKqiCt1dfTjge4cHRzDCHN0+xLMHjzE5zhpVV42yzDhkR7mjINaJhmiN&#10;rFA7BDloIdTxlgRHk5tnoXXpd9C8+DvoEH6WKqfgbSyLICtl1GcGYqIpG5Up3ojx0Ed2mD0KolxQ&#10;kxqAhswQ1nd3xHuZSPM7imPQURqDmuxQRHubwNNCF5GeNvD38oWrfytswqZgETIGa25k7CKmYM/H&#10;VtwAGXuwrrrTzNw6YeBCm3TugJ5TB3SduqDn3M3HhCindQlHAScdx14Jplr2hOXraNJEtWw7oWnd&#10;AXVaqIi4DqOKqYAiYfk6yoSeFAFJRsmIzxOOwipVaI1KNFIlAUo+p/K16i2ZpBVBLcJ/Q5ufRcdZ&#10;fOYhmPqMwjJ4HA4xC/BIW4cn24RX5jqcEubhmrIIP24snZNG4Zc/gerpB2gl3FpZJ9uXHqJj8Rk6&#10;ma6l5+hZJTBXn9PknhCWT6X0SAdwxL5JYZRP/kc6Vx8SuBSG10ZZN/MA1RNHqBy7Q2DeRtkIq+jI&#10;LipGN5kVmuYMKobHUT48irLREVRQSuoWZtC4PIfWlXka3gJNb/Fk3GD13iYYt5cJL5olQdktgZLL&#10;5+4aoXdilP37BCXTT1AKqxzYP/haTiD5FTT3WdFFTd89+NpIgNI0+3ePCdoHHO+jb1vkAf/tewTq&#10;MYF6LFln++YdKa3rh2hZO0Dz6gFhuc+avo+65V3Cck9K7dIuapYIyndO++CdM3743alQ/JagPCVX&#10;TVDW4h0CT9pHKa4qbCjssQcXWLlFLhp1S7ervW4t7v19cqfGiwTnaW3xpfRG6XuXl0xYz2lX1yy6&#10;cc1c7N+swx9UWLt1anHFuhlyLs2Qca+DjGcNbvrWQymAW91gbmkje6AbM8AMQid6kOMw9GJHOX0S&#10;w4QpmKfNwzJdZBZWGbOwSJ/h9CS8cgfQOr6C+fUVdE4PI7u1FomNVUhoqkZEZSWy2mdQJU4r6KNu&#10;D6xhaH4FM6vrmN3YRXXPACLz8xCUnQH/jDSE5xUiobQa8UVViC2oQEx+GaJYxyMzCxBLcEaksnbH&#10;ZSDAPxx2jgGs1fXSjnUtx2FoOQ0SkkMwcGd98hqh+UzANoQg50rtEDoO10gaJIHvIcAYMwXP2Gna&#10;4zS84sQVzaekC1+IfZBB6YsIzVqmSQpQrhGUq4zYZymOiC+xjq8QmuJ18whMmYN/0gz8Wb0zckex&#10;uLgu1e2erk5Cb1Cyy08++RivXn2MTf5/T0BZD2srB+lCuKmEZVVFNW4f3MXh/l00NTTTMPuwsbZO&#10;K92jeXahtDAHUd4OyIpwQX6UE9IDLZDka0pQaiLMRQdWGpch+/ZPCMm3YSBzGg5aVxBip44Ed0OE&#10;22nSMLVRmx6ASEI1mUAUB3vS/S2QR9jWp/ujNS8crfnhaMwOISij0UZYVmYEIyXYCebqN+BgKItQ&#10;b3f4htTBLnoalpE09PgZuNC6HePmYB06KdVVA7dB6Lmyyoq4iIh9fn0EpDhAcjKt6yTS+9o2ucy9&#10;jo6AFkGpbc/5tj0n97KmUaqac0NOq1QmLMV4Ms15jDBLAck3oBRwVKJ1nownoBRR5Xs1xMEc/kwd&#10;casF5pbY/cKqbUYzNqNFWofNwjFWQHIVXllrcEtbhGPiDOy5XHhmzcMnfxKRdVOoYCVsYI1sXODK&#10;vsIKSjvqWruPrtVHUnpYo3tYs7tZs9/AUaRr/RFf+5CvfcgqzNcRkmJ+x8oDgvKYkDxG/ewxaqfv&#10;onryLirFxYPHDgjLPVSM76Bicg2lk4soZcUumxhHxdQ4KmfYSBam+XlokmvzaCEY27aWWX9XaHLL&#10;aCccu3YJRpGdJUKTdvk1WPbsrqJ3j2a5v4mBA4JSwJIZ2N85yQHr+L6o5CcA7d+ncR7sSeYpIPkX&#10;27yNgd0jQlKA8r4UAcs36aNlCtvsYS0X1b2T9tkh9nOuH9Ay9wjLPcJyj/+PXVrmDrNNWG4Rllt4&#10;6/dnovH7MzH4zZkE/OJMBq2vAu8p1OE95QbpSudvrjsp7o9z3rALZwzacd6Cj22HcNNtGjecJnDV&#10;fgIXrQZwgVA8Ly6LZEWL5Bb5ql0XrnK8bM0KbtHI5+twxaYRcu6tkPdugpxPNeT9qqEQWAPF4Fqo&#10;RTTjVmw79BO5UCcQlvH9jBhFBnErjraQPgarvFnY5M/BrmAe1nnTMM+agHXGEOJrhzG4tIa+mWlU&#10;DXUhs7MOGX0tiCEwwxuqkd0/g/LRO9waUq2HljEwN4/p1RVMrW+hrKcHUaWFCMrPgk8mK3VePqKK&#10;SxBdVIa4onIaJkGZVyzBMjpLGGUuIpNy4OsfAQeXQFj71kDbuQuajgO45TIAA3FSsP8YLALHYEfb&#10;saf1OEaMwyVqFO6xYwTiJHxowSK+ydPwS52Bb9IULXKGoJxDcAZhyYRmLdAoaY95BCMTLpIjqvci&#10;QSlASkimzSKAP8NfvD92HGnZI9jbv4ONzSX09XVjZ2cTH3/8AT7//FPcu3cf29t7WOBGoqmhHcFB&#10;4UhKTEVKUjra27pw7+5DDPYPo7S4HLW19dJrN1e30dhQj8KcNAQ7m6MgxgMl4iBLmB3ivY0RYK8O&#10;PxtVaFz5DS7+6t9goXwZbgY3EeGkjQQvYyS4mSDGyQBexoqwVj0PN305QlMf0S4GUsSBnuwQWxRG&#10;u0j7JavT/FGd6otKwrMwwZcG6w0nQxXoyL2DIBcLhEZkwTt1FC7cQPoWzsG7cAku3GA6JMzALGgM&#10;+h5DMHQZlGIgLhMmbnXgNgA9d84T+/7EhSM8hyVA6RKaOgSmrlM/jZPLGUcdR84T946xFfeKoWGK&#10;q3tbdkLVsgPKBKayuMq3GUdWbCVWbXHg7gSSYmyCoqjlEij/AlARFXFghz/jlnU3dO37aJI9hPoA&#10;rEOmYBs5DafYRbjEr8Apbh5ebBI+3BC6pC3AMXmW/1duRPPGEdc0K1XCps19rsQ7aFraRwstqHV1&#10;H+00o451AnPjHmsuK+fmQ4JQAJFZp1UxXUwngdq+csyRlsUa3ilB8h5aF44IyduonTkkJA8IyX1U&#10;TuzTFkUEJNdRPr2MsukFlM5wXZqbQtXiDGoJyDoCsnGd2VxA4/Yimpk2ArKDMGzfY9Xep7zsc9xl&#10;Dd9Z4LjEiMcn8BTg7N1bIwSFWW6h/2CLMOTIxyf7L0XE4xN4DhKcA3sMoTkoVfSTmj7INjSwT1Ay&#10;g/v3CE9m954Ez/69o9f7OlnR2SK7tm8TlIes5AeE5S5huUNY8nfK5b2ZkGxa3kTj0gbql9YJynM5&#10;ePtCHt6+XIhfXizA72UqpPMoz2u2Sd/3vkyblO6bYz6IS+b9uGQ9QBOcwk2vGSgHLklR9F/GTe8Z&#10;yNKe5HwGWKO7Ie/bCVnvdtzwaMM11wZcd6s/MUiPWr6+mWnkayoJynLIB5ZDObwa2gkt0E0iKFM6&#10;oZfcAcO0bphlDzIDMMnogVF6D6wLR2FXMgGnMoKnbBIOpaxexSPwKutD1dgM+pe4IA33I7e7GdlD&#10;rUgZbEJkew2i2uqQNTSB4rFdFLNCVA7No3t2CpNrSxhZWUMha3pUeSEiKgrhn5cFX1bwUBpmNGEZ&#10;W1SKGAIzuriMdlnKik5QsoKLI+RuXiGwdQ2CbUAljLxZ68QK6DvMWjgOm4hJhp8vnLCMGIF95BDc&#10;4obhnTwG/7RJhmBLJ+C4wvtnCFhOISBthplGAOcFZ7J6ZzOEYWjOScJyFhCSOXcSwiGYCRQ/K3kC&#10;/olT8I0bQ1xaP/YPjvHkyTFBt4VX77+PDz8UB2jus5LvY2VlBV1d3aitbkBSQjpBmcbpeszPLqO/&#10;ewBZGTnIzc7D6Mgo7h3dx/LCCvr7ejA+2IWUUDdWZ8IsxRel8Z5I9DEjJFXgbqYA1csE5S//Fdbq&#10;FxForYpIZx3CUhdhdtoIttKCt4kKXPRuws1QCR7GKvA0UYa3mQr8LFUQ6aLLn2WK9BAbZEjnUNoi&#10;kxU8JcgRiYGOcDFVh8ql38LbRhdBAYEIzupERO0yIpqWENqwAa/iWThnTMKOVm4WNEIIcmNLm9Sn&#10;5eu7EpKegzDyG4VJwDgzBhO/cRj7jEGXz+kIwyRM9V0FOIdYv3ulCv7GNrVFHWdNV7PpgpqVAGY7&#10;1AhOFbN2KEqgPDnAo2TE5ZqQfBMlQ7GP8nVE/aaFaoj3EbaqFq3S/lKr4Em4JS1LBumRsgb76Hku&#10;O6Nw5QbUM3sW7jkz8CtagA+X+5hGQmnpDlq4cjeJFZrm0yzCithCExJm1L5xKB3g6NoSVfM+7YmA&#10;JDS7RDbuo3P9PtpWjljX76KFaV08ltJMSIrUzR6iapLrx1ehSU6xck+xck+tomJmmTa7hMqFBVQt&#10;zaNmdR616wuoIyQbNhbQsHWSxq1FtGwtoY2gbCMQOwQk95fQQVC27xGiuwto31mUHncQnB0Ea5cA&#10;JsHZI4B5SGAebEjp2xe2KfZjvoYoM0jjHBTApFkOHx5i6PAOhg6YwyOOx8xdCZoSOPfucBS5K033&#10;M72MOJrevX3I3xM3MJt7aF3bZg3fRDPTsrLO3+s6QblGUK7irTMy1TgnL45QN0n7Jt+Wr8ZptSZc&#10;utWBi7ri5j09uGQ2iGu2o5BxnYasxzQhNw/FwHmohCxAI3IJGtGLUIuchQphoBLZB/XoLk63E36s&#10;KBGtUAxrhEJIPRRojYohtVAOq4NSKE0yqIQ2WcDXlEIjpgq6yQ3QS2uCPmOQ0Qzj7FZYFHTCuqgL&#10;tiXdsCvthVPlIFyqh+FeOw63OlbYunF41Q4ipW8MbcsLaJ0ZQnF/GzJpkpkTHYgdakR0XxOiu5qQ&#10;MTyK/NEN5A1voGRoCt0LUxhjTehemEdOeyPCy/MQVVOCoKJseGemIjgvF9GlhGQJbbKkFJGEZgxh&#10;GZVbjJhsAjStAK4+wbB2D4FjaDmh2Avz0CFYRgzCJnoENlFM5DDnD8IhegDOcUPwSBqGT/oo/GjG&#10;viIZE/DLnOQ4BZ+UcfimTDDjNKZxvo4AzKJhcoUJyJpFUDZNM5PThGsgQSpGEX++1jeZoVH6xo8h&#10;KqUXC0s0QW4EVpdXcHTnGPu7B1jhH31hdgHrK0s42N3GUP8QkuLTJJusra5DQ12TtK8yIy0T3Z3d&#10;+PDVK7z/7H2+Zw7dHW3oqK+CofJFVupzCLNWoiVqI8pWBb7GN+BuJAP1y7+GzO9/BHdDOVZuLUS5&#10;6CPMQYfQVIePKWFqqABnPXk46crBSUcWjjoyfCwDF30Z+FgoIYJgFbCM8zZFDE012ssI4W7GCHUx&#10;gauZBlQu/gbmGtfg5+eLyPIuxHQsIrp9HuFtywism4dvxTzcc+fgkjLDv8EY9HwIQA9aovsQdLkB&#10;M/afgGngpARLY9q+kS+B6jMMfS8aqPcI9GiY+jTOWwSsmmMnNJx6oCX2YTowNEANce8Y2qA6YanF&#10;2izsUl6CI5dxRoXAFBGAVGQkeApYso6Lo+BKYt+lmbjgSzuUCEpTv2G4Js3BLWMeHhlLcE1dgm3c&#10;FCy5QfXKnYV/yTRCKqcQ3zzLNrSC6nlWQ4KwkfbTtMp6SKN8EwHNlrV9wlIYkqiU4jSaY2m/XKc4&#10;kLF+hLY1AnL1DgHAn7FwiIZ5Anf+DsfbzB3U8XHVNME4uU2DZDiWT+2gbIqNa3qdkBRXYF+lRa4Q&#10;kouopknW0CRrNziuU1A2ZlG/NYf6zVnCco52ySpOYDZtc73cnUPH3jwjphfQvDtPiM6hnfPbBTQF&#10;QPm6DgmeJ7bZu79KQLIhvh5PwLmJQUJ0kLY5dLjDnIBy9PZdjIgc3uX0kTQ9dHD7JLRNYZ2DBKnI&#10;AKEpDhZJdZ3rRe/2Pn9Hu/y9bfP3R0iuEZJsmo1cTxqXl1C/uIS33iMczxOMV3Q6pK8intbgtF4X&#10;rrNyX2TVviDuxGg/Cln3SRogTdJ/EoqhhGX4FJSjZqAeT1gmzEOL9UAjeRgqiR1QT2xhmpgGaKU2&#10;QSulGeoJ9VCLq4VKdDVUoqoI1DIoRRRCNaoAmvHF0EoohW4aYZleDcOsWpjkNcCyqAXWJa2wKWuD&#10;c20PXOu7OXbAvaEbnk2D8GoZhHdrLwJaO1A8O8qt6xi3ep3IGWklJDuROkVQjrUgfqwNsSNtSBkb&#10;4nPLyB1cQn7vkATKoVX+QSfHkNJcjdCKPETWFiOiuhhBhTkILsylZRKQZSUILylGaFEhwgqLEJZX&#10;iGiaZURmAdxComHrHwXHqFLaTAdsYgc49sOeo210H6wjezn2wzG+H+4pQ/DOGIJPxgAhOEg4DjOE&#10;JiPg6Zk4JMUjiStKyigzAu808TwhyARk0UAJVP/MKc4jRDn6phOsApQprPLJBG7iOKIzR9DVP4f+&#10;nh6MDw1ieKAPjfX16GjrxOjgMB4e38HLp4+wOD0PNydPJCekYHhwCG3NLcjJykZRYSHGR0clE73N&#10;Le/wwCAqucGI9PPD2Z//M1zU3kGMxRVEm19Css01ZDjJI81dHXbqp3Hr8q8kSIY76iDASg2uhKCL&#10;riycGQeC0Ur9CsxVLsFC9TIs1S/DWvMKbLQuw0nA0lIVAbaaNFR1+NuqI8BBk9GBj/UtuBorwenW&#10;Nf48eUTERiGxexZhHQuIap9BRBttu3UB/vWEZeUCfEuWWVXnYBVLuwybJDAJQe9hmAbxcfA0xykY&#10;s6KL52xi5mEdPQeT4AkYBY7BNJSvCaV1shHosxnoegxCi9Vcy65HquEa4pxH8a0Z91HaZS9BKY58&#10;E5Sm4voErObiK6ucd9OAVilOEaJBatjQTh1Y51npb3FUtWmHrlsf3NNm4Vc4D+/CaXjnz8CTcHTN&#10;oUnmTyCqcQExzdNI6ZpF8cQqazZr4OrmySj2n4kDDovbtB1RDTfRsLwlWWbLGs1I7HNjDW9dOyQc&#10;D6VTZ1pWDiVAiqreuMjaTujWze2hfm6f4z5qOV09s4Pyyc3/kTKaZNnUBkqnV1E2u4IKtosqbnyr&#10;VhYJyTnCcQ41UgjKTRrv1izqtqZRtzlNYM68huYMmnam0bIrMovmPWZnBi1M667ILKF5kvY3IwHa&#10;tb+A7v1FAlNkibBcYR1fx+DtDQzdXsfw7S0CcQcjd/YxeueQ4wFzm9N3OP82n2eEbR4cMGLkY2Gd&#10;wi73WNOZ/h1xcvs+zXsH3VtbaNtY5+9uGY1rtOSVWdQsz6CaLfWt06rie93iNKB2XDHoku6fK2va&#10;BznLflyz7MV1+yFcdxnGTd9RWuAY4ThKAI4TipNQZzRTpwnDaWinT0E7cxhaGZ24ldECnUwmq4mp&#10;53QddLNoi1mNuJVSQ7hWEpxlUIsvJGTzoZ1aSEAWQS+zGPrZpTAtqIFlSQOsyhphW9EE+5pWODd0&#10;wbWxE24NbXBvbIV7cys829rgQxOMGWxFxcoQyuZ6kD9Jm5xqRfpsBxLGWxE73ob4iVbEMSmTg8gc&#10;W0D28Dxy+/rRTLj2rEyzagwivqUCobX5DGFYXYjQ8nyaZS5CSwsQXlosJbSkCCGEZXBBIcKLihGY&#10;lQe32GQ4x6bRDMrglNIO55RBOCb2wSm+B45xXQRmN9MDh4RuuKb0wCujV4oEy8wBgpNJH4BHKlec&#10;JMI0cQCuCf2sXpxO5vyUAXimDsIzjZBNp40Sgr5Zo1/FJ5NJo32yfov4pk0gmBCubh7G5Ng4NpYW&#10;sL2+iMH+XgwNjHAcwhIN+sWzJ+ho5UqvoYdAH3+0NTVisKcbpcWFqKmuRF9vDw10GcvzyxgfHkZR&#10;bi5C3NyhfeUPKAnQw2CKFYbTrTBf4ISNSh9MFrgjxOwaLBVPwduUUNO5BnsBQI52WldhqngWRvJn&#10;oSd3Gjoyp6Anewb6cqek6Mm9CysC09mQtmlwEy7GCvAwZz2nZbpbKNMmaaNGNxFto4h08T3yrBQk&#10;dU0j/DUoI9sXOD2PgCbxPd05+FUswCN/Fo7cmFgljcGClm0ZOwZr1nKb+CmYR3Ne3DRskuZhm7wg&#10;jeZx47DnMuyWN88avwj3fNpd8pT0HuOQIUKzF7pePbjl3g0DvxEa6Ti0XfuhYNUINac2zmO19xe7&#10;XQZoqKz8nl2wDB2BQ8wU6/Qk7KL486Npi5xnHNgL56QJ2uICIpsXaMWLiGxaQHAt20HlOKKaZpDe&#10;P4/soTmUTK2hbmmLcNxgDVwlEFkFFzdQu7CO2sV1NEiQPEnjiridxAkwm6SDEaKa773OAZqWCUk2&#10;jfqFXYJxGzUEY80sR6Z6ZgsV04Ti5DpKRabWCcg306soJSRLF5ZRSruqoGVVrrJ60yKr1mdQSSBW&#10;EYxVBGIVIVmzNSWlbmuShjklpWFnAg3b48wEGnemmEnC8yTNTMvuFOv4ScS0SCvB2r43Q2DOMmw1&#10;BwvoPVxC/91V9B8RmnfXCE2Ck4Y5RGAO393FyN19jsydPQzd2eXzrOdSdvkazrtNaDKDh/uvDwjt&#10;oJftqndnC13ba2jZXEbD+jzqN6ZRvTrO/+s4ypfH8NYVAlLcHOwyx2sE5Q2THtww7cE1s25cs+mF&#10;rOsg5DwHoMyFRS1qkFbYT0McwC2uuLfSCEauvFpc2XWyWHGyu6GT3cyxHno5ddDPq2UqoZtTBgOO&#10;RnlVMMiu5PtKCNp8aKZkczoLOhnZBGQBDPOKYJxfDFPWW/PSclhVVMCmqgr2dbVwbGiAS2Mj3Bob&#10;CEympQHubXXw66xB6nQHSpb6UDDTjWxaZNp0K+HYiNjRZhqlgGUz4iabkTLVj/TxaaQPTyG9txvV&#10;00NoXZ7kwtCPmLYKLqh5CK4pQHBVPhfiAgSW5iGgJI/QJCDLGI7BJQUIKMxHMIESkJ8Pz/RsAjCH&#10;9akULhn8XBldcEntgEtyOxwT2gnIDtjHd8CO045JHXBL634Nyz6+twceaV1MN9xS+L7Ebri8Bqwz&#10;weqS2AOXJJp0cg+f7+Xr+k4gm9UP32yCVgqtOmOE4BXWySov4MmfVVo/gOmJScxPjGBnY4l1e5GW&#10;OIGJ8RlMcP6ysIKKBhjqmcLR1h6JcdGo5P8xPy8LJcUF6Ghvxez0NEG5gOWFGdTRrAOcHGHL6tsc&#10;Z4n1cnfs1/njUUckHvVEYa7EA/5652Gh8B58zZXhTzv0NlWkSV6Hldpl6Mm8C50bjMx70L7+LkF5&#10;GoYEp4nSeZipXJS+neNqpAQ/2qOfrTYhqQwXU4LTRB42+nJwMZRBppsa6mOsUVWUjOyeEcT3ziKu&#10;i6DsmEN46yxCWxYRVL+AwJp5eJZMwLVwFO7FE/Aun6VpLsKtaBrOeZNwLZiBUx4Blj0Bl4JZeJQs&#10;wrNsDgF8bwh/Rpio8g1LcGP1dSum5dH27DMnYJ3Kus51QC+ECRyEji9N0a8d1vHDcMmagUs2X0vr&#10;d8/iBitvhssKf17pIgKL5+DPf1PM886Zgg8/Q3D5DMLqpxDdOY3kwQWkDCwhoWcWse0TSO2dQeHE&#10;Iiq5kapdWiEECUgxiiyuom5hlaDkc6zA9cs0yjchTOtX1qXpOqaWQK1f3KJx7jDbfM9fUj23hSrC&#10;sXpmg+M6KpkyQrl0YgXF40uvs4ziST6eWkbR7CIK5uaZGRRxeShZnkb52jQq1qdQvjFFWApQMpuT&#10;qCYYa7cJS4KxdmuM0BxH3fYY6kX4WMDyBJrjaOS8pp2xk3GLrZBp4vym3QkCdIKwnETr3mtw7s+g&#10;43AeXXcX0HmHNf5A1PZZdGwTojTOwbsbGD7axsiRgOYWBmie/QdrGDhcR/8dTjN9dzYJ3HV07K3w&#10;vcvSKE1vL0lp2pqnDdOM18cIyEEULw2gYLEfb13X78JVPfGd7g5cNerEdQmSXbhs1oorNm244dYF&#10;Rf9eqLNCqsV1Q40rsGZSFy2ym5Dsxq3MHmhnc2ub0wX9nGYJkHo51QQjK3QBwZhfBn0p5XxcAaP8&#10;Chjms2Zn59E8M5kM/oxM6OXlwoi2ZkIAmZYWwqy8GJZVZbCuqYB9fRWcGqpP0shpEVZl91bCra8G&#10;6XOs23MdyJhpQ/JkKxImmhE1Uofo0XpEjTYicrwJMYRl4kQP6/cwElgl47taUDY9wAVpDPmjnYhu&#10;KUcIjTKERhlQmQd/1nD/8gL4l+UjoIJwpGH6l+XBtzgHPgXZ8GUt9y3IJSAz4JSayRWEoMysgXN6&#10;A5zTmuDEOCY3wy6RSRBjC5wITzeC0Z0wdad5u6a0EoQtTCthSBtN7IBDbCvTRlB2wCmxi3bKELDO&#10;KR2sal0EZQ/8ck7inUXgZvfDK5N1njbvw9E7s59jBypaxzHSP4xRmuHO5gaWFhewxAV9e30Lk5PT&#10;aGpqIzhnkBCXDHc3N0SEhyAmJhJ5udmorChnbe/Gwsw0Fmen8OTBbUz09SLC0w0urL710abYrHTH&#10;/ZYwvOpPwsuhRCxW+MJd8xQsVU8jwE4TXjRCR73rrNYXT+o2q7aRAo3y5ikYyJ+BqfIFaZ6VxlXY&#10;3rpBECoxivA0U4eHmSpcCVk3mqmriSLsDW/CzUgGuT566El3QVtZNHJ6BpDUP404VvCIzhmEsqaG&#10;NM4isG4KAXUTCGuZlhLaPIWI9jlEdBCkrdMIbp5BSPMcvKvG4V05gUBW3GDCMbiNr+meQ8zAIqJ6&#10;5/l4Gl61owhsnoVP7RQ8qyfgUTUFh0ICM3McponDMI7thWMWN1CErH8VK3QFq3T5NJeVSYRUTCOi&#10;ZhYxDfx5BLCYDq/mZ6meRlTdNGII9rieKSQOTCKDf4essVmOzPA08iZmUT6/hCraW83iIiF3Asn6&#10;xWVCUmRJSi2fr+UGr26F8Hyd+tepIVCrCdqq+TVUL2xIqZxbR/nsX1I2s4aKGdZppmx6hfYqILmI&#10;/LE55IzMIHd4Bnn8THnjs8iZmEY2N7DZ0xPInZtA/uI4CmlbxatjKCZUSjdoXhsTBOY4qpmarQkJ&#10;lDUEoIClyAksR5lxApOgJCAbdkal1G+N0ECHpYjHTbsE5y5BKl7D90jhdNPeBFr2aaB7NFHCVDwv&#10;ICumO2/PoffuIm1zmda5gu7DBZroPDr3xP7RWQJ3hrV/BvU02Dr++7X8nPX8nCK1mxP8fGL+BKrX&#10;R1G2MoD8hS6kz7QieboZb13VFybZjusmBKUpp81bIGPVgmvW9bjh1Ag5nzZW7i6oRnVCNa4dqgmt&#10;UEtqhmoKK0daI7SymgnKFujmNtIeBSQroZ9bSjCWEozFMGBN1StgrZamS2BYWMKxiK/P5XszmHTo&#10;5BKU+ZkwLMqBEUFkQiCZV+TDqqYYtnWlsKktga2UYtjVFsGhoQTOBJtXRyUiRhuQPNeGpMkmArIR&#10;ceONiBquQ/hQDSKGa5l6hInHHCOHaJeDXYjt60ZsdyMKJrq4wPQhk/OjBHTrCxBURzDW5MOnnEAs&#10;zYFvOYEoUpYLH8a7JBve4mAPa7lXfjZc0lJgn5RKSBbRKirhnFFDSNZKcUyp53N1hGQdHJJpxGnN&#10;cEsnFDm6EKTOSQ1wjOdr4uo5NjLNrOmEbDyhmtBCIyU0E1vhRJA6C6imtBGEhGReN/xyu+GZ2QnP&#10;LDH2EI79NMvek+ezxQVShzAyNIb5ySkc7O2zar/AJx98jM3VdbS1dqCqqp7mWIniwjK0t7ahWlxT&#10;sqYSnTTJpcV5PHn0ABsry1hdmMP6AitQbTXiA3zgZaKC2nAT7Nf74Wl3NN7vS8Dz/gTMl/nATuH3&#10;MJT7AxwNZGGjTQCydjsZyMFd7F/UlaM5XpAMUkDSTPUiLNQvw1LjCmF5BXY6NwhWWqWxItzNlOFl&#10;qQZPC1UJlg6s5J4mcsjx1sVwnif6KmOQ1dGBuN4xxHRPIKprHCGtYwTeGME3gqDmEUQTQtE9hFXn&#10;OCK7JjjN1zHhfBzSSgA2DSKoaYSVfRLh3SJjiOrn6wbGEd4ziuD2YQS1DSOM7w3tnEBwxwR8+XM9&#10;a0fgXjkK17IxuBaPwquCzxHQoY1zCKQhhjXw3xSmyDGmUWQS0Y2jiGkeRWLnFNJ65pHazWo9yLDd&#10;ZE1OImtiHNnjk8ibnkPR3ALKFhZQwQ1bFVO9tEgYEozLyzRFQnKJ00snYw1Ty79R3coKX0PD5Fi3&#10;SkByunxuEWWz/FmzS1zG+VhU5+llwlBYIm1RZGIJRVMLKGQKJhcJ6AXkEIzpgxNI7B1BcvcwUnqG&#10;kdwzROMdRtrICNLGh5E1PYq8hTEUsJIWrI6icO3/Y+y/46u4snx9mG7bZCGhLBRQREJC5GCScQRj&#10;cs5JEiiCJHLOOZpgjLHBYBvniHHOqe12t7vbndNMz/TcCT3TM3dyvDPr931WnS2OPXPv+/6xPlXn&#10;nDpVu3bt/ezvWjvU+3b5x+/bo4Ld4wLXEwLXk9o+LdBhAPIZge7pX3wQM/bD5/ftqV+8J6C+KyX6&#10;rhTpO7596ud895729ZnvfhLZU9p/5ufv2/O/EnR/+YGA/K4g/G70na710q+lPn/9mdvzUqOo2Kd+&#10;qnT95D179Mfv2KM/edcu/+gdu/jlW3bpR2/bw1++aQ99/3V7UHZe9pA+n//e63b6OxJcnz1v+z56&#10;0ra/+wigfNruWPS0ja1+1sYtf8bG1j5p4+oft3FNj9nEjU/J5X7OpuwVGA++aDNVmWeq0s+49ymb&#10;ceoJm3nmis0RGOc98JhMKvH8JVtwXmA8/6BgeV7K8UFbIjd1IXbhQQFSny/IxX7ovM29/7SU5EnZ&#10;CanRe6UoT0pRnpGaPGvVV+63msfPCZQPWv0zF7QFmuet9mnZUw9Y/XMPWvPVi7bxjUdtz4dP2cFv&#10;PWsHP37G9n/0tO394Gnb+e4TtuOdx327892nbPc7svcES4YKvfmSFIPstafUir+k1vKanXjrOdv7&#10;8mO27fkLtuWZB23jk+dt/WP327pH7pdLds5tg8C54dEHbP2lc7bu0v1yx85a87lTturUCWs4fsJW&#10;njpnLYJls1zwlacedVt18jEB8oqtPHFF+09Y65mn3Vocok9a07Er1nj4MZm2Rx63lUefERwFT0wA&#10;DfvNspYTz8qdf9FWn7lma89etXX3X3XoRvB9SYB8RfaqbRQkN+u3M49dsw/e/9S+o8r3m9/8xv76&#10;97+3v/ndX9pvfvUrY7rimdPnbdfOfbZh/Rb76Y9+Zn/6v35rn33rE/vsU8D6K/vT3/7Wvvzie/Yz&#10;VcQP3njFHj5z2s7s3Wnba+fY4zuX2G+v7rK/eeug/d07R+13bxyS673Jqm6vsEnDSmzpxOFytQfb&#10;kgkoTAFxymhbpM/LJo2wutm3C463CpRyuWXLpoz0bf2cO6x1yQSp0Tm2rWmubzfXz7J1NVOtbs6d&#10;tmr2rXaqdbq9dV+LfXBlnz300jN29I139Rzfj+x1wfHN9wVELNrf//q7bbbvtfcESexd2/Xy2257&#10;rul7/W+v1Om+t962g+++Ywfeedv2v/2uvntf8PzA9r/1kdtegWPnK+/ZdsFzx9UIxju13SXbe02/&#10;v/yRlOvHdlB2SMA+InAff+Vju1cQPykIn37rY7tPADr7zid2/3vfsgfUgD3wqRTatz6SUvtQoJRn&#10;89mnduk7qMnv2ONffFf2uWD5HQHxu/bUl1/YUz8UHGVPB/uR4Bi3ffJLueuC6mMC7aVvC7qffa7t&#10;d+2R73zfHhEwAeLFb31hD338HTsvFXtO5ePcB5/afe99YmeUppNvfyz3X3n58hu254VXbP/zr9qB&#10;57V98Zrui4bpdTv27psC/Lt27jsf2IM/EDC/1PbLdwXLdwXK9+1xKcHHfyVV+WsB8g+k2H4toAFF&#10;Qe+Jn71tV372pl35+Tsxe8vt0Z+9YZd/8po98tPXY/ZGzF7378Nvl3/8ml38ocrij161S3zWMZf5&#10;r/Yf1f6jOv9jOu9jgu7ln7ypdMnT/ME1O/flNTv7g5ftvu+rXshOf+8lO/nFC77P9vjnz9qxz5+3&#10;Q58+43bg4ydt14eP2uZ3L9r6tx601tfut3a3zX1IbvdDdtfSC3b38oft7vqHbVzjBRvXfMEmbLxs&#10;E7Y9YpN3PWHT9j9t0w88brOPP25zTl2xWScv25wzl2zeuYuC3gNSlQ8IlDK50AseOCfX+n653+dt&#10;6UWB8cID+u6M4HmfLZZ6XKj9ufedsHn3Hbf5Z4/qHEcF12M67oRc75Nyu09bzZP32Yqn7xccz1nd&#10;Mw9Y3bOR1T93zhqePydQSvG9ecl2f/ik7Anb/YFu7v0nRP/Hbcubj9hm2ZY3H7Wtb16x7W88btvf&#10;1HFvSV2+8bxUwjO259Urdur95+zsBy/aodf035cesW3PXXBIrr1y1tY8cp+tFSjXPiooXuYzdr81&#10;XzhlzQ/KHjhtjbqHuuOHrfbIUWs8ecZW3feAQHnRVp152FadFjRPXxZIZScFT1kz8JQ1Hpc6PnbJ&#10;6g5dkD0kSD5sTUcfERSfECyfcms6IpAeeULfPyGQPm71Bx7TZ/0mYDafFFDvfdqajuu44zpOz2TN&#10;6Wflmr9g6wXN9fc9b0cvPm8//dkf2J/96Z/Zn//5n7lK/MF3v23f+lBuzjMv2mOPPWMPPXTJ1q7e&#10;aBcevGg/+8mP7cdy2X79y195J85H738gyH5mP5Gi+eTtN+3S6dP20OF9dnprkz22fYn9+WsH7B8/&#10;OGb/KLf7L984Yt+5tEWgrLQZoyps9YJ7rEkudc2kUbZo7BCbc2tfm3t7P0HzFmuYJQU56zarmY6q&#10;HO1b4Nki93rjimm2c9V827FynoNya8Ns2yBVuVywrbp7kB2svdtePFRtnzyy3R577pIdfuVV23P1&#10;TanCtwXKt+zw22/b0Xff1fZdO/SmoKfv9r36hu1++TXb/tLLtvXFF2371au29SVtX3pJSlH/f/1V&#10;2/v2Ndv/zmt28P037OB7b9qh9/TfdwXMd/R/3bvbm2+qgdV3b8hee1vAfStm2n9FW6Vh/2sC9yvv&#10;2OFr79gJqbFTb35op9/+yMF4/3ufynP5xE6/86GdfR84fixQClTa3v+RPqMopS4vCp6Xv/1tKcHP&#10;7Yqe1+NS848zHVf2xA++Y0/+8AuBUSpT9syPpSZ/LIUpY6jOo1982x7+/Nt2Qec9/9En9oDsvM55&#10;QcB86FO50x8BxY+lGAVupePkW+/b8deV3pd1fy+8Zrufe8V2PfuybX/qRdv2xPO2/dFnbfuVZ2z7&#10;E8/I23rOdr8gQXFN9eWtV+zQ21ft6EfX7Pi3XrV7ZWc+f83O/+ANu/iTt+3Cj9+0izJg9ai2V36k&#10;8iNoXfqhPB2B7oK2DwleD335smB21c597wW3B7+UcPnhVXvoRy/bQz+8buf0/dmYnfquPMjPnxbk&#10;nrf7f/iSnf/xNXtAdv4ngqGOPaPzndZx937xvB3+9lN24LMnbd+nj9vujyWqPn7Mdn/0qO8f4LfP&#10;n7L9nz3htudbV2zbh5dsy3sXBEgJpvcftvXvPGir37jfml4+ae1Gzzxgt8w+YLcvPCRVeUSgPC41&#10;ea+NW3XSJqy/3yZufsAmbnvIpuy+ZNP2PWQzj5y3mccesOlHz9iMY6ds7pn7bN7Z+2yBwDjv/rNu&#10;c8+eERjlSks5Lrlw3hYJjvPvl3o8c8Jmnz5qM08elCrdr+0+fXdA/z+k/x2UKj1kix46Ktf7Xqt+&#10;8pRAeZ9AeVbbMwLkWWt84Zw1vXTOVslWX5Nb/PYl2/6+bvC9xwRIKcJ31AoInpveeNg2vn7JNr52&#10;2Ta+etk2vSpwvipovv6kbX31Kdv2stTmtUftsJTmkbcE2ZcuOSQ3S7FueOIBa7182lovnbG1lwXJ&#10;S/dZy8OnHZCrHjopSN5rzedP2qpz91r9qaNWc+yQLT92xGpPnLCmM1KZ90ntnrkgSF4UGC8KbA+6&#10;NR47b3VHBPuj2h59KLLDAv/h89ZwRLA8elF2WdB8RN9dstqDF23FAR0jmK7YL9v3sNUdvGz1hwTY&#10;gw9b7YGL2tfxh3X8kcty0aVaj0q9HrliDTpuu8D82z/9vf3D3/+dvfbaK/bYo5ftpz/5kf3857+w&#10;H0lB/v6v/k6KU67hgeP27FPP2SMXL9nPfvQj+8Nf/8p+IvftTbm2X3z2if31X/yJ/VKq8tLpU/be&#10;80/YZ1cftWcPNAiU++2fPzxh//S+QPn6Ifv2xS227K6+Nm14ua2Wm90y+w5rnDHGVky/1epn3mat&#10;C8fbOrnVq+RiN82Xmy2XHAXZImO7Ua725roZtr1ptkA5R1spy8Z5tqVung8lWnBHX9tVNc6e3LXQ&#10;Prm4wZ5/5qxcXFXi51+2PQLhnlevCVpSP29IDUn97H75mtuOF6/almdftE1PP28bn37WNj6n7bPP&#10;2oZnnnNo7n7tqhrPl6Qor0lNCpayQzL29739igApiMoOvvmqlOrrArCA+fqbgiImkGq759XXbde1&#10;16Qwryktr9rhV98UKN+R2yqX9c2Yaf+EtselXu+Vej39HiMwPrQzH8i1lYrFTgnMpwXls++/K6h9&#10;IHf4Y7uoZ4A98PF7gt0H9sgX37Ir3/+2XfmBjO33BFU6VwTVC58TR5RqFXhPvx+5ymc+/ECCQC6z&#10;4Hgcxf3y61KIxORftUPa7nteefTkC7b50lO28eKTtvahx6zlgUuRnbtkzfc/bC3yFNc8/KjqwyO2&#10;7vHHbNMzT9jm5x63rVclQK5JnNAR+toVNTRP28nPX7Iz35Vyk933xct26tsv2KlPn7OTstOfS8V9&#10;V8D74kXZC3a/lN1pqbkTn+l/33nWznzveSk/QfNL7EU7o/1j33na9n98xfZh33rcAbdPUDskyB37&#10;4lk7/r3n7Oh3n7UjssPflRrU97s+vWJbP3jYYbf5/Yu2SeDbBADZf18Q/PBh2/npY267da5dnzxq&#10;2z4WK/TbmjfPW+vr4sub52zlK+LOS/J0Hz9o7UZOX2MjZ6y20XPX2B3LNtmdy7fbHbW77K6GPTau&#10;5ZBN2nyvTdp20iZtP2mTdx63yXsO2eS9+22SbMrBQzZLbuese4/Z9BNHBD9B8NRxAfCY29wzJ91m&#10;CSjTTxy0qcf2y/balKO7bNrx3Tb1+E7ZDv1nt2yPzTqzR274IVt86agtfeyYVT9x0pYLmDUOzdPW&#10;9KISHwNl68tyda/e79t1rz1kG167+FV7Q/Y6+w+7bQSWrz9hm1553DZdlXq8elnKUq3LtYu27dkH&#10;bdOTypxHTlnTQ8et/oHDsqPWcP64NZ4/YY0PHLeGc8esQdum8/da4zm52/cdExwPCpQHrOboQas9&#10;LlWpRqPx9P1Sl+dkD1jDiQes9uhZW374jC0/dMZWYAfPCJD3C26C5BEdJ2vQfoMaoIYjF6zh8EVb&#10;vu+cVe/BzlrV7tO2ZMdJW7rzjPbP+naRnsfSHWesRsfU7HvAlu2936r3P2A1e8/Z4q2nbd6mE7Zy&#10;90n77Isf2TNPPGbnzp62n0gx/vRnP7c3VIG//70fC6D/6utR7t11WGry1/aMQPKOIPOXf/5b++1v&#10;fmXfltL5oVy/f/zff2W//19/bM9ceshef/qyvf/sRXvu8Er7qzeP2L9/etr+4f1j9kcv7LQPz661&#10;JXf1s/FDe9vW5TNtm1zmbVKD2+U+71453239skkC5t2uHlczBKh6itsafb9Fx22qna7tdCnJmQ7M&#10;7XLBdzQttNrpd9jcW8ptx9I77eLmGfb2yXp78eIh2/3EIwKelI9AuOPFl+QGX7PtL1y1zc+o4ut+&#10;tjwbbYHk5qdftI1PvaD9FwTM522DGoctz79g2198wXa/clWu9stuB98WQN6Sy/nW63K9X5EBYEAp&#10;SAqUB16X8romuLx01ba98JJtEXg3PPW0rXtCoNE5d76gc1x7U6ryTTv6yht2TCA9JGAfBqByaY9c&#10;w17T/is6TpB/8Xnb+dyztut5mbY7n5F6k+15/nn9rrS89pod1XM5omvf+86bUp7vyz6I2ftSo+/b&#10;2Q/fk+v8rp0RHE8Kjvdqe+yddyQC3rKjb7+l7dt2GKhfFcyfUcNx5Vnb/OjTbusfumKtZwXEMxet&#10;4bga8uMqS0dU1g6dcquRIKq7V+X1tMrrmXOy+23V+QdtzaWL1vrwg9Zy+QFbfUVemDyxdc9KaLyA&#10;3W8bVVc3vfSArX/+rG1/9YLtevOy7ZSAwfa8dUn2sO1/71Hb+46+1/72Ny/Y9rcu2O73Ltuhj5+w&#10;I588aQc/Jnwm4fOaRNEbCKOHpPguum3TcdvelwKUe7zxzYfEgPO25lUx4dpZW3X1jFihuixbKWvW&#10;59XXzljr1VO2+uXT8kQflMDS/3Xube/oXG/Diwds7atndZz+/9Ipq33qqC25vM8WXtxls85ttXaj&#10;pjXYyOn1Nmp2g92xuNXGLd9ody3fbHfVbbVxK3fa5A2HbMrWIzZt+1Gbsl2Q3LFXrvh2m7x7h03d&#10;t9dmHNxv0w7usamyaYf0+cg+t5lHZWz5rP3ph3fbtMM7Izuyw2YIkjOApGy2QDlboJxzZq+U5X65&#10;8Ptt0cOHbOnlI27LHj3moGzUA2h88aw1adusB9H0nMD07BnfX331vFvLi3J/X5QSfPkBW3Mt+m7N&#10;S3qIVy/YWinH1ueUKc8/LPdLavRltTpy49c/fp81Pyz4nT9sNWf22zKlpfr0Aas+ddCWnz5k9WeP&#10;uq3QPlYrVdxw+pjVn9TnYzrm6CGrOyGQyj1tOn2fNZ06K1dbEDxxTsrxPkFSBe7gSavVdvmBk4La&#10;vbZ8v+C/X9/pc53g2XBYivmwlKdc8VrBb/meB2yFbPnu+61KcKzeddZqBMrqXads2Y5722zpjlO2&#10;cPu9tnDbCVu05bgt2HTM5qwX6Lcd8VXdLz14zv7md38ul/qX9sQTT9rbb79vf/q//tK+/MFP7Ld/&#10;/Gf2J3/05/ruY7t27S178sqT9ke//oX9/i/+1L71/of2w+9+bn/x29/YT4iTPXzeHrr3oF26d59d&#10;2dtgf/fhGfvP795vf/vhMfvJk5vtzXtX2tLxg21oaY7tqJ9vR9cutRPrl9qhNYttr9xphgytWXS3&#10;bLytxhZPsLVLJmr/HmuW2sTF3lQrsAqQu5rn2K6WeVKWc23XqoWuKKcMLbaWaYPtbOt4e+feWnvr&#10;0h7bdUH595AqrJTO+ieeELCetHVXntDnK2r0Hre1up91stWPXrE1jz6p7x+31keuWPPlx2SoIzWa&#10;Tz8poD5tW59/2jY8fUX7T9rmp/heqknfb3v+Odshl3OX3PZdz71kWwXhtY/pXDp/i67TeukxW3Xx&#10;EWuWbXz8KUFP6vSlV+yAqzYpVNk+wXvvcy/a/udfsv2C655nnrVtSufmR9VwYzrX1itP2ZbHnrJN&#10;l5+wjZcetw2XrthGnX/TY1ds8xXsMQFOntOTgofucwf25BP67lHbcPlh23RJHtSly7bu4Ydt9UMX&#10;rPXBB63p7P3WcOaMNd6nMnnfWWs4dVpl9owadQmQI8dt2f7DKjv7bO6mnTZ7/VabvnqDTWlaY5Pq&#10;W21CbbNNblhtUxpbbcrKVpu6SvvNq21qy1qbtmadzVi/wWZs2GAzN2+webu22MJ9W23h/s226OAm&#10;W3Boo9uiI5tt6bGtVnXvNlt2YqstObrZFh/ZqO0GW3R4vX7fYHP3tdqc3ats9s4mm7m90WbtWGlz&#10;dzXb3J3NNntHk03bUmdTN6+wKVtW2IRN1TZ+Y5WN31Bt49ZW2dg1S+3O1sV2W/MCu6Vxjo1umG2j&#10;1ODeou0t9bNtdGx/TMMsG1M/U9uZdlvj7JjNtTF1s2z0ihk2snqaDV0yyQYuuMcGzB9nfWbdbr0n&#10;jbbSe0ZayfibrXDsEGt3y8xqu3VWjd21qNHGV7cog1bb3bWtNrZutY1ftcEmrN0iF3yrTd68zSZv&#10;2WbTd+6yGXt32XTZjH2RTd251aZgu7fZtL3bbeb+bTb7oLYHtvn+vKN73OYIknOP7rQ52LGdNu/E&#10;LlsoKC28b58tPicwPnhEbvpBud8HRfIDbosvHXZQLhco69U6NbwgCKEogaKMWGWz4NgiGLJdJfcc&#10;WK6/dsHWv3zR1r90wda9eME2arvx6iXb/NKjtuUFtUS429cetrVPya2+JEjq2ivuP2DL7zvgoKwR&#10;KFecPmy1pw7JpZZaFBxXnJRyvFdQPHnE6u+N2YmjaoWPW90xKdETcssFyubTcsFPqmU6rvQKjrUH&#10;TsiNPiH1d1SAPC5Ysn/cluzUPe86ZFV7dG5Bs/7gKavXtm7vSVshRVi98163qu3Hbek2qWzBb+nW&#10;w75dou2iTQdtyabDtmDzIZu7bp/NblHr1yx1LpvXuNH2HbrXPv/Wp/Ynv/lDe/Thi3bxwfP2h3/4&#10;G/vlL5nv/SP7l3/5V/vdX/yVff8HP7OPPv7C3n/nI7sqdfbROx/ae1KeP/3iC/u53O5vyz184sJ5&#10;O3t4v53Zt8Ou7Ftl//rtB82+fND+8t2D9tlDq+za0TqrnjzCevVItg3VM+3YuirbVTfd1i+5x8dS&#10;rtN2i2C5fqnc7QVMXxxr9TNuteVTR1vDnDtiqnKG7V290Pa0zvfViHa3aNuyyJZMvsXGlGfYxnmj&#10;7OOH1tpfvHHC/vC1+2z/wS02feNmW7Bnty05cMCW7N9vi+XpLNyt8rRH5WjXPpu/Y5fN2brd5mzZ&#10;brM3b7W527W/Y4fN03bR7t1Wfeignt8xq9H/F+/YqeexW4pdZXfdOpu6eo1Nbmm1SauaBYtmmy5Q&#10;TGtdaxNWttg9+jxBNmlViwAimPBb8zodI4i0rLfZqzfavLUbba6gMlvnmdXaajNbV+u31Ta5aZXd&#10;vaLO7q5ZYeOqV9hdy6rtzqXVdsfCJXbbXFX62fNs1Mw5NnzqTBs2eboNnTTVhkyabIMnTraBEyba&#10;wHsmWv/xE6z/3eOt4s47rfy2O6z3rXdY+S23W/no26xs5K1WNmKM9RpxixWPGG29Rt5ipbJew0dZ&#10;8fCRVjD0ZisYPMzyBw6xvP6DLbuyv/Uor7Ss3uWWWdLbMorLLK2w1PfTi0osrbjYLbW4xFL1Ob2o&#10;l+8nFxVbir5P5/viQksuzpPlWlJhniUW5Gir/aJcSyxkP0fH63c+52daQl6aW2J+hiX2TLeknpnW&#10;Pb+HJeZlWbecTLeE7DTr2iPFOss6yDpmJVvnzGTrmJ5k7VO72U3JCXZTSmQ3Jne2G5I6241JnezG&#10;xE52QzA+8333LvZNbb+h7yLT525ddExX/a7/d+tm3+zaxb7RpaOsvX2j403WruON9o3ON9g3Ze1G&#10;3DPNRk0UaafPszvnLLK75i+yO+YvtDsXLraxS5fZXdXVdteK5TaurtbG19fZ+MYGG9/UoELSqMIS&#10;2fjGerurdrmsxsbWC7p1+p9sXGONjl1uE5pr3cavrLG7m/Rds863Sq2Ctne36Pc1tTZ1U5NajSab&#10;JJu4udEmbtX+tpVy95sF3zU2Y78K4P61Mu3vU4Hb02rTd7fYzL3aqgWauqNFplaQ/8imblPh3qLv&#10;ZdNkMzZjOl42bcNKm7mVVkvn0XWnr29wm6x0TGxeYfeQxjq1XCuW2dhq5UPVIhXkhXbrImyBbL7d&#10;Mn+u3Tp/no2ZN9dukd22YL7dsWCx3bl4md2xRPcvu3txld2lwj9WNn5JtY1dVGW3z1dlmLfYxsxZ&#10;aKNmzLMR0+a6DZ86x0bKRk2RTZ5tw++ZYYPHTbGBY1U5ZAPuUAW5c5INGjvFhoybqt9UebDx023g&#10;XdOs360TrGL0OOs9cqwqy1jrPexWu1mfT5w4aU9LSZ49c599+uEn9hd/9ufeWfPzn/7C/ugP/9hf&#10;U/uf//Ff9k//+M/2F3/x1/bi89fs3H0P2acffCpI/sh+9N0v7MM33vThQZfvu1eg3G4v3LvB/s8P&#10;Lpv95BH73TtH7a0Ty+zFg9W2YvpoqyzsYZuWz7Y18++2xeMHWfXEm61x+i22SSDcuny6rV00wVYv&#10;GG/Nc8fayll3+nbdkglSoTPlns+1A6sXRbBcPd/2OSgX28IJo2ziqN52cdsy++WzB+yvv/Wg/f5b&#10;D/sc8PReJZbbt6+s0nIr+1qPikrLLOuj78tUqXtZcqEqsyp3akmJtsXWvaDIkvILrVtenlv3gnwd&#10;U2jde+Zbt+xct65Z2dYlM8s6pWdal4ws65yaaZ1SM6xTSrp1SE6zjtpGn7WfnOrWAUtKu27dsRS7&#10;KVGVunuS9ru7tU+K7MZuiXZDgiqo7IYu2nZOUIXs+lXrpIrbMbJvduqqbWdr10kW234D66hKr8/f&#10;7NjVbtAxN2h7o7ac76Yugknnbv7dNzt00jE6tpO2XXR8F51X+9/o0EG/Cybav6lzZ1kXa+/W1e0m&#10;HXtj5452UydZ507WXtv2OraD/u+/ddF/OV+nDtau/Q06Zwe7KUH/k7XvFlkH9jGBiP0buyoNOg67&#10;UefDOHcH/d5e5/LrsJ+gfdkNCQJe1876bxfr3C3BOrPV9510nq+Yjuso6yQAduza0T9zXBfBsEtS&#10;N32vtOg8HfX/TkpHV8ExQc+na1KyddHz6NSlq3WUdeqqa+i4LlwjQefp1tHadVNhcFPBSMruYcnZ&#10;2ZacmW0pPXLckvS5W162iK+WIC/HEnJE/Rx9n6vPuWGbq9YgT8fwe5ZaARWwrEzrnJGuFiDDOmel&#10;ytQyxKxL+NxDhctbCu1np1qnHBW8HP2mbde8DEtQy9NVLQ3WTZaQm25dc/Wbju2cqYKXnqiWJcFb&#10;l44ZammwdL6XpXW3m1IT7UbZTWm0QCqgKUlqffhPd+uo3ztp2yUt2RLSU6xrZpqns1NGiiqI0pRC&#10;waaA6z/KZLbtkyjcKnTKyJsS9J3sRmUsdlNXCkQ3FQxdM1EFlEqgwnSjvr9RD53PnRJ1zW46b4LO&#10;pUL8TSqHtjfE9m/QebyCaBsq0Y2qRDeowtygykAFoMLcoMJ/U9cknZf0JKrSdLN2HRJilaqTKhKV&#10;p6u1+0YH6yWQHDt6xF547nn7RKB87pnn/JUOTGd8+8337K9+97/t93/21/bP//Qf9s//9l/293/z&#10;D3b1yaft/Vdfsz//7Z/YT7/80t5++ap9+vYbdu3xy3b/ge322oM77b9+dsXsF4/Zn797zF45uNie&#10;31fl6nBASa41zbnblo0dpO2tAuRE27Fimh1uXWjb62baOlxuudvr5XZvkbu9Uy4Sc8MPCpB7BMo9&#10;q+a57WPFdAfmYlsuoC6bMsoe3rHM/viVY/Z3337Y/vKTS94r3u6mdsqHG5W/sq7tVXk7qPJLCXRQ&#10;pe3wTd/e2Lm9V0Aq4o2CC9C4sWN7u7HDTXaD7Js33ajvtK+K214VBDBwjhs732RduydYgpRLZ1Wy&#10;GwSVGzuoUit/OwgqHXWu9tqPrKN16NRedpN11PV8X99zTEdV/I46J9ZZYOkk6yg4dORYWSddt4uO&#10;6SRAdZSxpdJ2lnVSGQqfO3FNjvNzqBKzr/NEpoqtY7oIJF0TlWaV1a4qt12Skqyz9tsLJB0FEGDT&#10;UfeSoPLdSceRJx1lnVROgRAA6RyMzzq2o4DREcDIHFL6rrP+21nnT1CdSlQ96qDz36A8vYl71Pfd&#10;UlWvdI2uyQJR90TlIcepnqkeddS5HVZ+3ci66LuusbT7tbUlfZ5GgQ74dda2G9fs3s06d9cxSfqv&#10;lGHnJPYj8+cl66J9LCG5myWnJ1uK2NAlUXnULbKu+m83nS9R50tM7m7ddE7A2FXXibfOUp9Yuw4Q&#10;XYXkRh5aNxUAURjqdtKNdHC6q4XQb1h7CpzsRn2HkSk3Saq2VwI6Stp26K7CKKnLebiBDqIxhfTG&#10;riqEshu7tbdOybo5HZOQoptKFVyS+L8KGQmShO4s8LGlZSAtPKT2Kvztu3awDjpve7UU2E067w2S&#10;x99URcBuVMHsSGHw9FPookJFS3gjrZybHiQPU1sqQ2gpaSX9XrgnXYsKcoPul3ygIHRShnbW/VBh&#10;OnBtHU/edNQ1ogqi79rr+kpTFz3ATsqPmzgH6ZJ8Z3uDtgk6T1KyCo22ncg3XbO90theBR/zyqS0&#10;dVFeJKXpAaZjidaR/FH+dVIedNG98YCTVTiTU5N0nAop6VDlJx0dOt2oCqq0dOzgeXCTWvlbbhll&#10;zzz9tCD5rF288JBdu3rVTp88bW+/9Y59//Pv2W9/9cf2t//77+3f/vkf7T//6k/sNx9dtT/46EX7&#10;19/9gf36x9+zV59/WoryCSnKM3bf/p325sU99l8/f9zsV1fsz94/bi8fXGTP7l1qS8YPsSGlPa1u&#10;xm22bv6ddnTdIl+098zmGju+bqntapjlsUrcb6Y4Asid+o4ty7Ht5HPjHO3Ps0P63wHZvjWLbNmk&#10;YdY07Wb77jP77V++fMz+6oPz9tNrp6xq5m0q3DdZSm6ydc9Nse7ZKZagPLlRectzxNprP1HfdVdl&#10;6aZGkgpIJeU5YlF50fEJKl8ql93VcHdV3n+js/JRzzJLLmROUU9Ly8708kZ5p9J2U/4nUOlVySkn&#10;kVKJzsU2lEO2nagPUiWUi06qpJh/Tz3j/4IhSiZAyyEiGH3FYnCJzsn/464n45yddf4EuZHddb/p&#10;WWmCQ4olS4QkZ0r1hrqtcwCvlCwJEYGMc3QGCipTXVTGuwAqVFubkZ7oPoIBn+6cOzvdUuQeZ+ZK&#10;DAk8N6rMkQ9JEirdBaZkCQ/ynTKakpmiPExXWiRCqJ8ywBQsQVBLkWgBWKhAgAcYIyM/dJyOSVJ9&#10;7KY6BBQ7YfotQJLf+Z9DL/Y5VfmQkZNhWbIuyoMuSj/brnLDu4pZ1OlElYtu/Fe/deU6vg2gJF8F&#10;ym562Dd2EMD0ZQo3JpWHdUunJYoKVHgwgerRQ4kSD7SSVbiyi1WgSnIsIz/DuqUlKFNSVWj1cBNV&#10;YbvrAXXroO+7WZrUYnJWsuXIRUvvqYeVIRXWvaO2iZZRmGXZUiRZRTnWVYnv4q05LaMSrRtL0I11&#10;5YZUGMjojiq0HVQZOghwHbWlkJDhPHTSSvo6kfbYg6FAcXwky3UvakU70mLTosUKCoWatLZPELAE&#10;7HQp2ySp1+QeyZYhNUthd6jpP50p1AIdBqT4f0qPNOUdrbUgJei1V9qCpWSkqlD18C3p66DzdOC/&#10;nA+FoLQA7UQVrJ5l+ZZb1tMyCnp4xe2oh9VRla2zoJmckWR5RblWWJpveSV5al2lbKUo3GXR/UUK&#10;A6gqTWqs2ksd3X77rXb+/Hl7+unH7eiRA/bUk1cEytftySuP2B/8/Gf2D//7d/YP/+vH9mcfPW7/&#10;8d1H7P98cdn++UfX7NefXLWXH5bLvXujnd69Q9tt9sr928x+Bigft3/94cP2o6e32hunGm32bWV2&#10;17AKWznnDjsuNXhuV62/ifHkpirb0zhTrncEyc01k6Uup9u22mg+OPDE9QaUewXMg2sX2eGNy6Qo&#10;F9sm/X60Zbb94uXTZn941f7t50/ab189Yy+f3WSDK3MdArkVhdajLM/yygstTfl7k/IToNGYd9Dz&#10;z9B3PfLlIanS0PABHBRWaHS94dV/AEdOYYGOy5QLSaOeaPllJVZUXqrnlmM3tKeRVAWTu5aGBybV&#10;5KCk0QSUPEN9DhYpM+2r4nVWWaTsooYop+4q6njKUCd5Dh3ljXSUp4Lb56bPneWdtJk++3FAlXIb&#10;M7+2nz9SPgmqN+RJao90mSDWM8uyemar7CidSksEukSVH8Ffx3RW49tV/+2GwpIFNRbVc91DrA5R&#10;lzqqfHP+tOwM1eNMSxF8MnT+nmocO0sAfRMRovMn56RYj+Jsy+2VZ2l5giN8KMr247JUnhE8QJtz&#10;A0VYAlBJM42Zww9QCmKdZFy3o47tpnrRXYwCvOQldTbiQQRFN/2vq0AewJqutGbl9bBMGYKHfHDh&#10;o3vtlKz/qq4myoN0ler3q+/13wDKLuJOFzWg7ai0rnaUoF59ellxZbEVyXIJyqJmBI0OqqBRRdXD&#10;FQD4M6RFynaQu5Mpt7hiYIWV9i+1QhXaxKwky+mVq4yUi4x6lEpEFaUIkjkCYUZ+lpUO6G15gkGS&#10;VEBXQTK9KNOK+hdbycBSK6goUqaI8qgqbRPUsifoxhKVRloTMobYQUc9ZIelKgQFL1G/dVMm+e8O&#10;ldiD0G/x5hJbhbiLCmkXWlgsluldyMDYfXXT/Rf2KRassqyHwF6githFmQvYvIVXoXXYKQ3tlYZE&#10;VcJsASwjL0utldxjtbDEc1yxar9HXo4VlhdbpgoLDxRFSeWikjm4dU6ULbAtU/4U9+tlPctVcZVv&#10;CalyZwRu8iNDDUyvAWXWe3CF9VKeJ8h1uEmK0uNKOp+rVJ2He+mG65OoQqDvN2/ebAf37bWV9bW+&#10;vuSzTz5hVy4/bD/4zqf2N3/8E/vBtQftx09st797+6j9x7fut/8UMP/1e0/ZH751wa7ev8su7Ftv&#10;pzfV2iun19q//+Axs58Klr+4Yv/w2Xl7//x6mzI03xaNH2n7m+bYhV0NOnaZHWyZZ7ubBMGG6VKR&#10;U2yDwLdl+VS3DXLLNywDnFN8zcod9bMEyoV2eL2UpNTkhprpdmrdYvvbzx+3f/r8Ufv3nzxt//UH&#10;L9nPr54UYCdaYuJNllWYbQV9S6xnnwKZgKlGFhVJg4HRuOTomVCmyPdEKR2UCBWV31Gdvk/5EWDK&#10;BlQqf3M8kE8lLVSdKFIZoMLd2F7Hy4NITE623Px8S0lPiz0/VWRv7NRA+TZy8ykjqM7uUkpUbmCQ&#10;omskS41RyR2WMWB4ox77j7u/UnOoO54dbjSChv22Y2JbYOkgU31AIVFvUJE5hTneiBbqvgsrSvye&#10;uUcUNQ1CSXmJZSvvgBQNfFBWiakSKDo2KCmHGaZjUOYpghmATMnNtFw11EV9e1npwN7u+XiIQ+lI&#10;V30p7ldqxf17WUZRlmUW97ASlVPqfH7vQocejRNMiLzLBE9zhkRJogQaoANeSconthHculiqFCni&#10;KlWwpJ4DdTfqPFuln8YwtUeGw5A61qMg28r6lll+r3ydR3mFYqaeK6+SMrpbpljUIz/bFXIbbIEk&#10;/8di37VL1sHf7PANuRIJgl25leoGqXyFtM6qoNxIJ7nHHTHdWGe5113VenTBcLelvADlgBEDrc/Q&#10;vlZYKchlCzCCbabg0lXqMkVqrEtKFylFwUYgzZLy7D20jxWqgKdJgeI25fTOtV5DlOmDy6xY3ydm&#10;JinzuuumRXu56UAiI0cZpYfEQ+0EwHHHUQQq7LQQmQIULQeg4T+AwlsJd3F0HxQUFSoyIlj0OWrt&#10;yWwAR8a017mTdP3yIZUqDKqIvQs8XV2VTxTqboJTFxXc4AIRCkhWo9NL+Yca5OERB3OXX9DC/c8p&#10;zFVjUib4qYFQvpN2KopXEgqj0gN0yfeKIX0EwnLlUZSPKVLoqPRUNT6ZUt691KCUD61QxS5zQANK&#10;d9/kbrvK0Ll4+LiMKempVlxSbAcO7LcHzp6xzRvW2Ymjh+34kUN28cH77cWnHrW3nz5vj+yotndP&#10;1NqXl1rtt8/vsL9997j9n28/YPYjQepHT9nvPrlgv3rlhP3FB2fsP77/sL5/zP7rp4/Yv3/vYXvz&#10;1CqbNLCHba6aYg/sbLCzW2vscCsdMvMclvtWzpGCZDXzaZF6lMu9I+Z272yY6WtXbpUdWrvUjm+u&#10;tt1Sls1z77SXT62z//P9J8XknfafP37W/urTC/bli8ftrqFFqpjftB6luWpge1lhPyk/bfFIvJLo&#10;GfJcKKM9VaHzVe5ypNCT5SoCSyoLFRajQqFeUvIyrWxQpfI3R673TdZZjVNhpcSDGqw0lTueI3HM&#10;5Mw0yy8psvQeWd7IBZfYnyefZTfpuy5quDk2JUtwUZl0U0XmO64JoMOzx0iL7wsKlOeElMjFRRni&#10;tgJb7um6C6+KL6ByPKDqLk8jSdZDDQJgyC8rkOhRvsi66lwoxISUKHZYpAY7XwovhCVQl8G4TqLu&#10;HaGUmJbkHo6rVNJOWlTP8nTuCIYCYABlpxvFiM7WQ88AgBbpmWSVZFu2nhF5SNkvLC/y9Pq9x0QU&#10;aU7PTVd61PhIOOGeu2qVZeRkeV4BzwzBOVOgTBcHuqnM8x1GXcNTSFU+Z+RGDOiqvCftvfT8+gwS&#10;a1R/I3iqIUBwSYRxzSxAqfzCm6bMwBaHsLZ+3pi16yqF9I2OAqWAViGFUjYIpdJbmasWOD/Tv+8q&#10;yAFGh6QAxM1xIeCKW52lijxo9GDrO7yfFQ8Q5ATKgsoCy1RrgmudTOxIW1xJMi9PoOhzc18dW+oZ&#10;mZqvgleZb72HlVmf4X3U8pS6KiXTgGyKXPVMbkotTqYsVa0PihHVR8Fp30VustJHC8lN0zKl6r/d&#10;9LBpCa/HdaKCGbUSuh8KpLecakGkWoFxNxUoFCwNQLfMRCsTrEqUnmKlmwYEN5yMQxVQoPhvR7Wi&#10;xCTTVZgBZb4eCg/pRmJatLIoF22zVQHLVKhcJdIA6GHw/0il04qTVoGyZ7pVDOtj5cPKrUj52UMN&#10;C6DE/Xe3pleOQNnLKm7uYxWCZaLch5ukXD22JfNYrdQ/BY4C3l3pXLRogV1GPX7/u76U2v69u+z8&#10;ufvsymMX7eXnrtie1mrbv2KSXVo/017cOd8+OlFjv3xknf3ly3vt7945Zv/00RmzLy6YfXlZdlF2&#10;wf5L+//5w0sC5hX7xTP7bfuCUfbAxiV2eWednd+81O5dM98OC5IHmmbZnvoZUo6THI7EI/e3CKLE&#10;JQXJHQwLWkVscr6d3FprR9ZX2ba6WVZ9zyC7sqvK7AfP2u/kbv/ymYP2y6tH7edvPmS3D+9t7Tp9&#10;07J7q0wNECj7l1jxwDLLUeUHULhwXSns6d28kcvvU+S/pXkoRc8uzhL1LAlvoITKVKlomG5Q2eqi&#10;7woFGZ57qipniHviIub3KlQlzvTnFjWwUcVqU2XaRxF5/mcSr4ssRWU3Vc+S+kM8Oygh0gsYgQIV&#10;OUHn6K60AdcAjSQHvMoqlVmAi46n8hM2i11D5Z4wGG5vnu6Xe8dzIxxE49BVDTwxymIpykKpO66R&#10;LADiStMYoNpSdS1vmHP5Xvv63U2AT0NJCsLkC6AsUUNdJm4kyivEM+2o9OXqenzfS8+D+p2rZ4QH&#10;VCYhVlRRHJV10iKWAFgMD7ZYv6VJCBD3TFE6UpTnaWq8aMS6KD8y8+VC6xkRDnPlqf/Drwi23fVf&#10;hJQsN8PzBQCX9SuzcinZnr16CsyIO3iGgk12UMIKB6Xut0ty54htzoEYC7i28rcdVL9BLXOioND3&#10;5krBrtL6jeznwEQBdlNBS5Kh7tL0ENKVeemqyOlSglRoVBcPpv/IgdZvVH8pwlLr3lMPYkCxKnQP&#10;S8hUAcxPty7pXdSq51upzpvbO0+glFLrV6RjslWAc+RyF1ufEb2tckQfZXIvS85N9eun5UlKZwuU&#10;OkeWwJ1OzEM32Vmg9AC5wIf66+yKVaCUERchM1N6pHorQkvq8l3HRnBUhhF7APzKBNRnojIoUZmT&#10;okKdqsJDA0EayoZU6J6ktKXgSqVYeJBAlVYYWFIpcFGAdoYeUIlUZ4FASOsOKHED6SSiswyQVw6r&#10;dOiGykIhud7wqNVXusjb8qG6pvKySPmYU5arRkcNQIFa1OIs61nRU4VTBWBYbwG1wisQKhKFQWMQ&#10;qY5OqgTdPbBe0a/CLj9yyZ5//ln78L137bFLD9vh/fvs8oWH7JMP3rXd2zbaPbcMsca542x79WQ7&#10;0TjVHtswy94/Xms/vbLVfib76eWN9kfP7LI/fWGf/a8Xdwlc++1v3z5hf/vBCfu7D0/bX752r/36&#10;2SP2i6eO2Hcv7LFPz223j2RXj661k3Kjd0lJ7l811/a3LvTOGl48hh2Q6tzfMtcOrllgx+WqH9tY&#10;bXua5lnzvHG2fvE4+/TxQ/aL54/bS7tq7NreFfaDK/vs2n1bbfSQMmunxgmV2GuQ8knPp2RIueUJ&#10;DF2lLgAJKqqr8rdY6oaKCzB6qEIChiSPx6fL0ty6Ka8yBMgKeUXpyucbEm5yUEauZZmHP4i/3aRG&#10;EdezoEyVWkABckkqC5SH7nITU4Gjnkeinr93eAiUaar4eEY8cyolLjH7/IbajOKJQErfAVMdi7GP&#10;B0GFpt7xHeWFLV4HvwHGbvK+uqsRpTMrVWXf64HqJPeLq9vTgRjVBRRlF7nxgBKIpOpeyAvuKVUQ&#10;ZJsmVZZK/VHdA1aoyCT9H0uT94gQKFDDU4RKVN3oPbRS10/xRoRO3Z7yRvvc3E9ls9JBmVOWJ56U&#10;y0uqdEUZNQpqHHQv1DPKKWqySL/5fes+uDb3kiYF2ZkGQc8TFYunijALeYGFPCNPgkpEOHHeUj2/&#10;SoG8oHe+hF6k0jmeY4Gkg1L1kuvQqMI772iWUScdxrJ2uNMMrUDB9dWNAck+Uiq9VRFzJJm7qaVI&#10;Qt3xwAAk0lcVGfcvTfDqLoUD0AaOHmD9R6ESiwXKZBVMKUe5091zuluOYJjUQ+5430JXQnnleVYp&#10;IAPKnDI9UH0uG1pq/Ub3EWz7+n+Tc5OVMXRm6OGpEKQLWgV68LlFOqdaD3ebYgoRUHZNT3C33pVw&#10;oYACVPWQgVrU6xhBMigAl9TKNOCEJStTcW2zVZAJJZAfaQVpKgTlglJvtYhUthJLUTpokaKYE0Me&#10;aHVQg1LWav3KpRgLBUoqCyqSNKISI0WZbeV6aIDSO7K8JYzcJR4qlqCCQ972VqX3MISum1fe01V4&#10;z4oCt/w+Ut+Acmhvgbw8FncjTaoE2jLaAJUaFYQsu2fKBHvt9Vft5Zdfsicef0zK8qKdOXPSHrj/&#10;jF24/6wtmz/Lls6dYktmjrdlM8fZqkX32I7lE+3elVPt8W1L7KW91fb6vsX28YkV9t1zq+wL2ffP&#10;t9pPLq2Ti77TfvPcLvvkVINd273Qnlw3wx5unmYPNEyxC63z7OrhtfbckY22S261D/1xJTnX9qyc&#10;5SpyV+NM290wQ9+hKBkeNMe2rpjhS6/hij+4Y7kdqB5vBxbfac/uECyPrbbLh1qtb2+pPsEsR3nd&#10;S40voOw1SMpBlbgLz0SKHhXSVQUf2PUiJq7fUDtpqkiJqixJqlxJKluozFQ9D0JC5cP6eqW5oVt7&#10;j5330vPEo0hW2WivZ0kMDsVV2FvPkEHRqvAoevI+OU2VXPuEs1A4iXqeqQIccfnsYgFDgETlETek&#10;sqP4ASRuNd4IoAxGRQ4VH2MfGFBW2n4XSABKosRKksREsuoo9SVb90EfAfUhX9DCuBYqjt563NKe&#10;pQXWe1CFx3jJCxoC4Mi9p6qeExJjmwygVY8AIR03uVJmxOoBFvmCkMA7TFFabqKeqS7gMQHJCJRq&#10;GASp8qF9/DjCWAkOSBqYCHTcR76O6SkD+Knct9KRERNGXagnuj4NHs+ShoBjsLY8Yl/H0ggV6N66&#10;AGCdi1BiH90noPSeeBonCSj+Rz1HaaJk6WyKzhUZ+9Qfzk2+t6N3t4MKBa5xhW6634i+DjEUCwkH&#10;DLig3fUgUJA8CAw4ohT5Hjk8cHR/64saHCjIxUCZL+XTPTtJD66HHkKKg7K4f7GDERiznyuYFvYt&#10;kMtd7qDsO7LS/5uUoxZEyhNokNAsXaO0r5SDWkeGGhDn8FiNtoyfS+qh1gO5LxesiKC+jqdAATNU&#10;o8MyBkogGcU29AD0oHCHMpTJ/CdbBZj7S+yhxiE/xZUdeQHgiQs6KPXgiGkQAkhEFcY6nAig9xmi&#10;PFBhAObtaWFVubD2UpWoiXLlscdudB0KPQWlDZT6Dy0s1weSZUNUSeX2xUMysp5S5qXumpcK4gk0&#10;HLo3lE00nCmKcfHw01UY5i2ZZ59/91N7/fWX7e23X7Nrr7xg5x88a2fuPWHb1q+xXZtW29lju23X&#10;hiZbWbPAWhqW2L4tq2xLw2LbsGSaHa6faZc2zLXnts211/YvtDcOLra3Di6ztw4vs0/PNtm3z7Xa&#10;Bycb7ZP7Vtv7p1rt6r4VdnnDfNs+e7StHDfANsy41XbUTHHwMSyI3u5tddO8c2eLbCeuNzFMfbdL&#10;bvqmmmlWN2eszblrkL+DZ92CO23n0rvdrX/q3s22dPadlpnNaIlOcr0LvQOwOA6UxMUT1JB1FSwT&#10;pLYCKD1OKVARQ8NbwBtCheXQOyswZAkulcMHaD/Th7JFoIwaK0Di4Rs1uMTBigXKoChRjqhJOne6&#10;C5Q8R54F8MqSsgNcGKEnV3kCDYqPHlxcW4ce8IsZ5ZaKz5bKjFuaU5TjFZey4uqJY1VmU1SpgX26&#10;0kynI+WK+8l1t5tyg6LEw1FjqnKB0sb4HVCSJso0wEVJ0/GSWiBA9tR3bkqHoMX53ZVX+gEwoIzU&#10;JKCstFSxIAKlBIvEClAkfJRZrPTL9XZQDhcoVfbJVy/3qpv0iFPHSWuulGf3HDgjlaf84VqEQTqn&#10;dhU/0qyEmKiMZ+hqUwbICMcBVJ4rcdBeet5dxTPyBSYQ7y8gD8QNlLWHFZS/CJeSSqlicSVH+5wr&#10;S/kd4pbkPTFRtu1u6nKTgxJFBij7S1H2FSyBQ55ukEpLRgJEEhsgSYvlZNd3gLDfCLntAmWRQAUo&#10;gWAAJYoyPV83qu9QkVT0AEr2+Q5Q9r9FinaUXFN976BUxjHMACXL9WgdSvoQx0h3FzXqaBKEunXw&#10;NPaWvAeUJf2K3f3lIVBocYM99iOLWlU6iggjAEfdi+4DQNKzzf3RknaTAk7peR2UhAyoNDQWyHMK&#10;rSvPWKuIOswtzvOHQqcPigJAomIdlIImQyMq5KaUyIUnREAclbTxf9wBYMnYSQqOq1hdkyB4vsAP&#10;IAEmVlApFSVw45pjKIIOajSIi7pioENKLTuVi5hm84Zm+7O//FN7483X7Msvv2s/+MF37HEpy0cf&#10;vmznpSyPHdxpR/ZvtY2ttbZt3Urbs229HT+81+6796htX7/a1qxYbNsbFtp9axfawxvn2uWNM+zS&#10;mql2ec00u9gy2R5ovMcuNE+xh5qn2oXVM+18y3R76dBK+/jCXnv33C67du82d+k3LptgO1ZMtx11&#10;M7zzhp5uwEkPuHfqyFCd66smW93su2zRpFt8Vs7iScOteeHd1rxogk2fOMrK1eACs/aqlNly2UoF&#10;yGKApkaFik+8kfhgN1xgVRbvcNAx5CNuIBU3W+UJsDAkLac0z5KpaNr2ubm/QyGAkv8CSmKUlB0M&#10;UBbFKcrI9UZNpkYA0LP3uJ8qGZ1LlN1cnRtIAih64AEBFRnFCRBTBG28tmAoWMJHxBFxSQvkdlKx&#10;491M/ouKxKJhddkqO1yvwC1Xyspd5ErSKhdWZZEQAelF3dIJQ7miZxojX8gjzx95k8TC2ecYGhlg&#10;5m639inDvcWLcsGwAlCqXtxEL7m8LSCKmgSgAZTR5wiUDAXErSXMxT0SVkKF8mzSCjI8v7gWo2/y&#10;dW28AsBIYxdASd5mqP5FXlMESuoGDCgWI6iPuPDlqo+Vw/t5mhn2yNjPKESR5t8RfwameXo+qWII&#10;KjZLZQJhBiQJ97Ftx5jBDokdXFH2ldvRf1R/V5QoFhILOKi4wBGjZSxU5peoArONHnxPh2S/kX29&#10;9zFJbnNxfwFRLiMuN6DMUCtF5QaKKEtcfJQjn3sN6mWVIwTpMYLtSHrDpRoFqXzdOEDJVBpobbhm&#10;iVoLQBnA566mWjJunEwqI1YlUJI2WkngQ+Fi8CvxIKQ3BZ1hPMEl6sF9acv9UXF4WIkCfGq+4CtV&#10;54oyBkrAnSSVggIFlBHcAGU3y1Xho+VkWAStV+g4ooCifsl8CgwuCy4P5yDmmaSC0504k87lENZx&#10;uN4oJXq9KagUtqAsQwijbIgArrThenVUg0EF9YHQuIOCJunJFCzHThpvL167KhX5kF28eNFOn7nP&#10;1q5bby3Nrba8qsamT5tsY8feJrvd7hl7l1UvXWxbNm+wi+fvt3NnTllLS6vVrai19fXLbHvtDDve&#10;PMNON061++sn29mGqXafthfXzLErm5faSe2vmzzYVozpZdWjS23d1JF2evVi21YzWYpxhtzs2T7w&#10;fFvddH+tLS8gY7EM1Cag3NU8zzYInM0LJ1ndrHG2bOpttniylOniqbZ0zgTrVZFnhSpb6XpOqJds&#10;uU6UuZ6VhT5MCFDi8ibTe6tnDiiJpfFMAgQwKiUwIIYGEJJp8PVfXG9A2UFqFTXqLqaeA8qcBghP&#10;hF7VwliMkkYXRRl1dmRE5U0gS+9JXQFaebGKH3Ws8JkhZ4SVSBsAoIJSDthPFgABH0oxT8eW9GEc&#10;ZwRKlCWQDKBMU0NPfJL/UQ9RX9xPnqADICk73uEiS8/NdEVJDzbpBdQoStRfiCNGZUtwUj7xfZH2&#10;C2LmjTXnFVwYQsiIDMo6oKyUUnRFCShVD1Dw/IaizCjK8PMCSYzzA0qUMQPVgT91juvxXEgL18rv&#10;U+DXB6yEwWgUvEHUc4QFCBbCa1kOTIFSjOAcHMOIHcJhwLOPnifXzVfaEwVmYrCAEqYhaGAKsHRl&#10;rTIA70hPlrZAEi+TbTsfxKxKhnvdRzfWb1Q/700FYoAyQJIWsUA3XKQCWaLE91KCC8k8ucdF/fI9&#10;Ptlf7jeKsntepCjjQZlZmOG96VRyFBGgZB8rVaWPXO9KB2ZhJXGkNC9cuPUZhVGrxI1RaAiOE5jt&#10;lqqWic4UWnllVnkbKEt8PCctFe4VBYuxV6n6X5oeTnpPSWsVOmJSPfRgiKPQAHCf9DCTaekCO6AE&#10;kqhKOphQF64+VMCDouTcbYpSBbsCUCrzuwvOgDL0iDLtizFbKEqAi1sMKL3F0pZWi15G4sHcL4BG&#10;xRb2RYGrJVfBKQAGMvKsZECxQIlSQlF2j2aVqCB4j6uuR68grSQxubKBfa26odEaVq2xpdX1trSm&#10;ziZNnWF33z3Bxo67x+68a7zsbrvt9rE2YNBQu2vs3TZy1GgbPXqUVS1bZhs3bbbm5hZbLoDWLGCh&#10;i0m2b8k4O7j4Lts/f4ztmjva3ew9i+60oysm2qPbau3pfc324MYqu1cKsWrcICnHqT4tcU/THNtc&#10;PcVa5o+zuhljrHn+WKnLGbazYY7tbV7gKwZtqpvpr6etmz3WambcYTUz77DWZTOssWqO9R/aW2UM&#10;UGb6kDPijoWoDDUiVKo8KUzyHuWQJAXBON0AShoayhGADEbFZIuLScdQbykQwNNR505QZSamBigZ&#10;+8tAbfKWhragtMi3dMSgLBmaxng8nrG7wHgpglFwV1FiuNyMPURRoi65DpWSMof3hQeXpYYY95dy&#10;BliJB/J/hjhhqcTMBFJieKgqKj3Xy5fy5L+UZYARjEbEhzepvDISwkGpcgJUywfTqCvvBB4HJYDS&#10;fwIofRsDZZuq1JYYOyGkoBr7jpQKF1gCKAkXOURlGUWZfp6+IwjNiQ/6b6K8UyDWQ3lFPeAZUCd4&#10;Ntx7BErKua6tdCSITekSL3SqITL4jc/kQQ/VQYeazsHxgBKYM+sPgcWoENJI/aE/hQaIhog8B8Rc&#10;twxvQyCNDy2GMFywdsTuGBfZvUd3BwKKElCiWPizq0g9cCBZ7JDUyQVDrJjMVAtfUJnnirL/LcoI&#10;VeCk3CQHpbvesc6cHsWoKUFQlZzfcO8DKMuCoryln2DbV61hvjIhTdePQM0wIwoOUrxIhSdDN0uv&#10;VtRTHBVeeq7KdcO9BHgeJJkFBAno0hlE5aFV8sAvGRwryKjJHB3XQw+Ie6WlR7XSE4/bAIiAJYCi&#10;spGO7gKTx0b0kNjSOjJolkAyw4l4ACjEjglS6lI9xEQZQJyeJwCqcOLy5EltEIfigYSHQqOAMs5S&#10;XrmKjSlwGpaifnLBZMRz2ZYMKFKllvut9OHCdZESJfZCvBTV001pouIByuF33mr1retsyYqVtmBZ&#10;g1XVNtv8RTW2cFGVLVpcbVOmzrLpM+baxEkzbPw9k/T9Un2eaaNGjbKKinKrrlpix47st9aVdVaz&#10;dIGtWTLVjtVPtMM1d9qeeUNt04whtm7aCFs7fbStmiA1eUc/W3HXANs47w471jJfLvdE2ylAohjZ&#10;b5p9h9VOH2OsILSxWq73ihm2vR7Xe66vS7lxxUxbJTd7Oaukz7zTGhfcY6urp1tr3QIbOWag5wcx&#10;RWJX9LAWqWLm0YjruXO/STFQos4clIIdz45KDiyDmkRJUsH4zsfy6nuGutCB4aDUM6RiYhlqXFHq&#10;5C0zXQAlW1QlwASSPEe8FNRaJDB07hgY3ZRWtihKoAmsspUGh5rqQb7KGBBg8DxbOkG4v9AhA2xR&#10;qR5L1H8BJOo3iucV+JZ7Ih/iQUmPv8f6unf2TqfuxOT1XzwwyiLHkQdck322wYAP5wu/se8utytG&#10;gVLeJ6DMFKQ7qR52Ufkjv3B3+R2XnnMAyT4xb4pGDvc2W2kgpsqzoN6Q/xwfrh3SkpCV6F5eGKrH&#10;9x4u0Hded5TP/JfvAZ//R/UB8VMxrFxp7KPvomecKq54SETXJF2cj/vBA70OSupkBMhQP9v5tCd6&#10;laRkUDGuKAU074wRKHEbsomxlOnEgJIYIKB0IMnFVaEFlJXDK2zgrQOteGCJd4K4IhUoE7O6XQel&#10;6E6C6RknRkmBB5S9BpVYH7nc/cdEoMwry1GiU3X9fIdXVqyFRVH21DZNLUPovndQ4oKpABFjdbgo&#10;AwAl/0GlMbSJChPFNWiFVKCVCcQmc/WAc3V+4qzcS7g/OpKyS7M9T4BRbnmePwRGAuBeAUhUJS6Q&#10;u98qIA5KFb4CPSjcfYYv4QKE8ZKoAWImxB/JV4Y+0eqFVgwj1pqpVjiKizKgV3msPAKYIWyBmuw1&#10;UO6PFCXpo9MAj8BdMeVJZzqqVMkBZYEq5YTZM6y6scUWL19lsxfW2+wFtVa9osXWrd9hdY2ttkDA&#10;nDd/sc2dt8iWLq225XKzly5danNmz7Ixt4y0MWNG2Pp1rbayUd8vnGsNcyfalT1V9tqxKntm93w7&#10;vGKszRiSb7NHlFnj5JG2ctqtNm1osc3U55rxw2xz1WTbLHcaV7tx5hh/JUTTnDsFyan6Xi74kom2&#10;QSqTVc431Ey1NcumWNPCe6x27l1WO2ecNS/h3d5SsisX2t3jR7knQwcDPZuuKCkXgiAFH8+HmC1D&#10;fpIEBJ47vwNKKhLHUaniYcn/kvNS/TOKpLsURydBOHTmEHbB9fbptMpbpkPmlQjWcmcZXpMlSHoo&#10;pyhHjS+gjMI4lMkQk4xgp7qitOPOYw42VWbSBCgL5D2QxgAIxn7y/HzQOO66zkV8DjWK2uTcgDl0&#10;3nAu7of/AzTuC1D2EgxJC3WGBSwAJYBlpowrMB1Pfng6tM//4mF1PT2UvainmwkjFXJriU8CRa7L&#10;KINuGd09r/kOmAI4/gc0ARKTAtpAqTpIPqEkSUdouLheSAuWmN3dz8P/OS48Q473+K/ETY7qK+kG&#10;plwvGrdNKCwCJawBlIzUodHg/xzP+UgnZSpNEAW+jJoJcUoMELdjLCGVKzGzm1e6vnKJiS0AulwV&#10;HBJC4hkTycX4nsobbYkx6sHL9QaU/Ub3swJVZkBJpQY2SQIlEMKAI/AkJtlnRKWO1YOQAcq+t8h1&#10;v7W/DZALn1sa9ZK3gVJGIYtiCXJ9BYYASmJxKEoKQj+1bPQEFwrgHI86BEQEyvkPkPS4Ruzms3Xe&#10;HKUrV/eG+gVMGPdGzzz3TEYzFKenAE+l4ZxhHBawBMS43/TgMdQAl4T4ECqzU6JAGRuHxdxZQga9&#10;meopmPJwacEYahUgyT6KElCWKo9IC2CMFOV1UJLnpYMImPdWgRUopSgJePtAXEGb2B3jAikIJf17&#10;27hpU62qvtXqm7fawiqpyaWNVt+0XrbWqqQyFy+rtVmz59vcOQusurrG6uvqbMWKGlu0cL5NmTzJ&#10;Ro4YLhth5eVyUXLzbGh5kT17tMn++MVd9ievH7V3z68VJItsdHGaTR9WakvuGmx1k0db47TbbMOi&#10;ibZdACQOWS9I1k0bZc1SkqhIFOSGqilSqBNtvQCJ8dbFFn1uWjDe6ufdbasWT7bVVYLp8hm2qWWR&#10;TZ58qw+/YjgK94w7CAyobChHQELsD0XpQ4DaFGWkirCgKqlowBGoUIk4B+qru55tZ3rO1dj4jBI1&#10;bEx/DK53GyjzVE6lJjMKBKhCVVh6p1UOAWDUwKsiKz0Mzs5HUQJIh1ekZILy5LoBlCGNARIYnhQi&#10;AUXpYFBjQPn2nmLtUybZ4kFxT9wf18FldkVJvVE6KIuoYuL1qFIGgOPOco3wP7+e/hOfBj9XbJ86&#10;QG83sCwX/IhR0pvN/wElIzAIvxEXDKDM1Xl9LDJQ1rkclDGlliVlCPj4LeJMBPoAStLRrUeSK0jO&#10;x/X5jbQG4zN5SDrjQUnoDtFHnwsCLa0gCnWg9B2Ueg4BlMWqW4g5DGGH0uf5+GgF5W07xgEyw6ab&#10;Wk86EABlpQgMNFEkqMke+iPjHfP79PQCB0hQbpFrSMVlpg0xxn5W2L8wBspYjFKg5OJ5KpC49REo&#10;Sx2UuOkE5pm6WDnmOihzSrKc7m2ut4yCQe8ULSk9uT5IPD3qtGA8JIHm/qMGWvnNFVKsketNAeqh&#10;//q4KMHMu/pj5yN+STyHwe/Ax3uQY6CkIeB+s5SOoOxwvSkcFFoHpaBHTyJxTwclrm5MUaIWOAZX&#10;hziagzKpi/+HVpyYGcqUEEAYk+qwFMTd9VbauCb5CyR5yAGS10FJYSxXQa1oAyVxKADZEXc/Bsri&#10;fmV25+TJ1rB6izWt3mHVDett1sIVtrRmpTU1b7Q1G7Zb65pNVtewyhobV9mqVc3W0tKi7Uqrq1tu&#10;8+bNtTtuv91uHSNAFck9SU2zQoHkyoEV9vcfnLB/+Pic/fSF/bZifD+7p3++1U0abStn3mYrZ9xm&#10;q+eOte010yN3e87t1jBjjK1ZMNZ2yM3e17LQttXNtDUsu7Zski/cy+sheI93y5JJ7no3L5lsrcum&#10;R263zrOpeYHNmn5HNCZOaaDMktcoGIeNKhZxxsQeNIzEKNO0n+qwoPKHikflApBUzKAsknKSowor&#10;eKAoASUdJWFQdWZhdkxRAspsyy8rlOrI0TPE/ZWLJjWZEwMlFZFnSEWjvAJfzuPPQ2klNMSWxp24&#10;IukBksSjSWMw7s0hH7Oeurd4UFK+UZPRkCPc8gj8xBm5X66BggP2pAN3lLoSKUqV7dgY0Sjfvqoo&#10;w374zJZjHZJfA2XliH4qz3k+QJ+4LrNwgusNnCJQRhM3OA/Dj1ysyHJ0/3iAnDM0XDyjAOoASr7n&#10;nBwXABmeZTCO55o0ngwRI58QfYQH8iryI3ddRpgAoUL+cD5ASS8+vELc5WuL8RmliVveDkjiNjK3&#10;mvhMNOAc+jN+Tw9CLne2FB7jHYFcFKsLoGRL61isi5VZ31Ei88AiS+4ZFKXcVG5SQOLCgBKl1ktQ&#10;qhCMS6SacNVLb5bLf1t/63/7AI9V0vGDPObhA5GgKGkBKRgMfnU1GetEwbiZfqMGWMWICPK+sIcy&#10;KpdWQQ8kQ+rPwSQgIavpeAGuFChg6ECMwZ+GIICSz+QF4KdgUHCBoE+VyhbYVBn5TEySsEAvFSYe&#10;FO4+cVTSxhZDhfbqT6Up8UIdHzwGmOlSSQTquWfGbJKv10EJIFEkkRteIkVZrnyLQNndB/Gm5rGu&#10;qACtygAovXBLUU6dP99aN+6yhpatVtO4zqbNXWY1da22fvMea2rZaLUNzba8vsnq6htteW2t1dbX&#10;ab/WVeWCBfPsrrvusFtvvcXKynpZRmaG5ene7ts4x/7x09P2H997xH73wTlbPWOYzRtTaevkMq9b&#10;OM7WS0H6UCBZ6/y7rGnWbbZerveexjl2YPVi27Vyrq1eNM7fysi7v3nBGKBcK0W5VipzbdU0tzWC&#10;5OrqGdYqF31z03yrWjDRSlQGUYo0TsVSawCFig5s2FKxknz2jVSlng+uN5WcihXUCJUywIEK0z0v&#10;1Z8LMTvO7aDMSrISfcblY9YOA7XpmGNSQogx4sKGOCFlM1sWgZJwk0Cp4xyUqjMAB6Ns0tsK9HjW&#10;eEkRmCKXl+eGeSNA2nUshoLMUbpRh8CR6wVQIgwo7wEYWDhXFLMvclDSaKMo0wR41Bn5QppoaPhv&#10;SGP8OdrSTf5IgZEfGFDCABggo7EGlvS0E5OMFGWadxLhqgNXFGVazLVFUVI/qbvES3kmpINrxudD&#10;UPvBnSevAsg5LjxTniPHUP8Iy5BfUfpQlEXeUYSFBtIbQd0Px7BPnDvqNC1Q3osNKmd0WuPJtmNO&#10;o4/9UqGArpHrHcUogRoGNIjXAUpaPXqAI7jQ0cHFSpQRpVY5so9UoiDRM9kvRlyTXm8UZYGIzuwd&#10;zsWQFkAJJIFlBfHJ2wZYPylKer+z5HpSgAIoMQoCs1pQuEDd06yKwqwaYETh8/iqQMvUPgoArQZA&#10;ytHD8N5lgKkWhYfKw6HwAUHAirHPfXHvNAyklX2+4749xqKKyRx0H7uVK0UpsNFhxJAhhnPwsAAw&#10;oAzhgWD8x8d6qoCSLuDoLpqMDitCA2F2RQRKKhcFgQYqcr+951vfkW+93fUudwVFwUhRehgC4bEi&#10;wZsKUja4j81eutRWrdtmK5o22nK53HVSkusEye27j9jaTTutde1m2QZb1bzaQblk2VKbO2+OIDlX&#10;inKOjR17p40ePdJKS0ssMyvDCqSMjzZPs3/+9v1mP37S/v1HT9q+2nus6p4htmnpBB8KtLt+pi/Y&#10;u3bBXdY65w7bWj3FmMt9ZN1S27Nqvr83p2bKCI9XrhEgcbl5bw5xSmxT7UzbsGKmrZfLvV7bzU1z&#10;bffqJdZSN896CzrdlL/Ehond4dYCDJ4Nri6q2ocGCZRJUpY0bkE5UbGoVFQ8ygefcU2pjD4cRcei&#10;JMlPgFksyOF6M3UPUNIxR6A/HpRAEXUYjLQ4KLUPKFF0QKbNdB3KHmCjDODmBTCwddNzDi53gCX1&#10;IYTDuAbA5HpsKc+AgQVXwr6fFzGgz+QT+cXkC59WqUYVFUW+UGa5doAPaYwHZoAkxvHBXcUCMCnP&#10;jMUGlkV9ezko+Z7RI4AyUp8Cls6FO85wPGKU9BPQq4+3SN0OjRcWnhXxYz7jzsMonl34PRifSZsP&#10;BYqBEsWNosT4PUAygBLBF6WfIYnXVTSCpEj1HXecOshx7ZKkJgEOoCQDopYg6p3O7Q3haXmJX9Cr&#10;FFVWKnEEFhQYsplxUyjKSleUKSxywU3qhlA7gK9QpB4gUALcCrnH7iLHgRJI9h3Tz4HL8WQ8D9sh&#10;EgMlrgKtJ8NhAKV3osRUJb3wDsrhFZ6eaNjDdVclj60yhwyidaGlYCiRA38IAWrZoOsdKIAyxGWD&#10;onTXW4WWWKB35AhsdL4kZSsdWYk+xZLOmsj1jkBJ3pJOtijK3lLF/rBjlYTAP/fKfca73uQx6eD6&#10;ba43kPQHqQKuNJW2jaNMMhY8TpbKpQODebGJUt0U7N6DK23OsmXW0LrJljdukOu91pbWtlr9qg3W&#10;snabbIut3bDN1m3caitXtdpSHTtn/lybOm2KTZo0wcaNu8tGjRphQ4YMssJCuXe5PaynrnGidbb9&#10;HxbJ+NEVs1+/YPdvXmBL7x5o25dPsd0NMwXKGYLjJIHzHtsp8B2Rijy2ocqHCK1ZfI/VTh9tdTNu&#10;MXq+N+n3zXLDeesi7/Pe1jDbttbP8hXMN9XN9tfW7l69yA6ur7YNTQutjxrqLnruKHkAAIyABaoJ&#10;cESgZGpfBMrQmUOZDEBgIDPli3IFhJhQwT5wApRUeFzwXrGGjR50X5FGjRCxSHqz6R3F4kEZxbUi&#10;kEUuMYpM4HFvIGYqf+5K6/qUbcIwpCukL1gAarAIlAAyUpIY1wrpBgwYx1GmMH7rpf+WVpZ6frG2&#10;K6sAsfCEK1vBBQsgJJ+CBYjG/8Z35EdwWVnqj0kWXIt66EsT6t5QdgzLwfVGqVUIYFg8KFGTjP4g&#10;9uqgVD5gwDGoW7Y0YuSNK0pdK6hfvsN4nsA4gJLPuN7kL7DuO7yv5zlhDtJJnQsiiD6IIAwZhoeq&#10;v54PbJVH4lQ7OiEcOCocZIDH+fTnSMlAeGBJ3CCqrPwRQDLPmF5XOmJ60bHgMcq+7hIy9YmWDVBS&#10;ielFQsb2l2sMKCtH9LVyAa1E/8XKpQLbQKlzZiojARwP3XufBA4eKqDEZUa9MU4wWeqJ1XwYpF2u&#10;Vp9xnKhaoA1oyExCB8zwYS4pspqWmkwoRRW7mixzc3UsUAJO3G3uF1Byz/zOsBymazkoQ493DJRU&#10;siSBkk4G78zRgyJuSTzIGyGllzymV7pc4GKsHjEdFjkOBTqA0ocu6UFGIYAIlBj5HrV0Mh4gYQLi&#10;qkov48yYEcHiBfQ6AkrmxlLQyof0laJcZk1rBMLVO6ymYb2Auc5W6fP6zXtt1epNsg1SlFKbtY02&#10;Y9ZsmzJtmiA50caPH2d33nm7jRw53IYOHWwlvYqlKNMtLamzHW2dY//wrXO+gpD9+ll7hpeLje9v&#10;O2qn2b7GWXZg5Rw7LCgeXbPY7l23zO7dUG379Xm1XHJUJJCMXjo20bYIktsa5kSvp105z3bKLd/e&#10;CCD5bp5svu1pWWgH11XZxpWLHJRdYw0Qq9EApAgYAZQqGwIBrnd3FKVAwTMPlcorGZWLMoHiUtni&#10;GQb11gZKKUpASQXsnp0qUHZrAyUxPyCJqgxudry6dEgqPUCc5xBg46br0eHH9b3SqizwOVR8FJGD&#10;Usfh9tHhAkhIa4BhTq9ITXJdB57ukfPlUm90Pjor2QcQLMVXPqDcmPYIKH1NTCluh6jOzSpeAeIB&#10;hPFbBBTbAEo+x6tKxg5TLwEl+YYQCW4yLMDdrmR4kL4jXkxnDkPz8PTwwphFR91GAQcI8pxID88J&#10;IcJnOo0YMQJX8NrIp5BfHMe4Y2KmeAqeDh0DOBmKyL2S125SlDCNOkV9p5MZMRSJwSjE5XWMsdMC&#10;aARKPfhkFTpWD0KKE0fsI7UHIHD5Aigjt5uMxZ2TCpTbVz5MUBlcImWjz3KZUZR8Ts1LlpyWhKbX&#10;W653UITEP4FPnxHKXB3PsSyGUTm6UqCUGhxV7lDCRQ4FAoAATQoChYVWyOHDtDG1kK4ueyTpoZRH&#10;oBSwHeACSUg/GRDSHyniyOXGgtuNubqMGQWVTixig5yPRoN7Jh0RKLM83snULSoZDQIFtY9ap2I9&#10;YObWEvxnFRnUui+6kZfu4yiJBQNHd7tiLRz3SY88cUvGdNIYBdc7KHmMzzxgIFnGohhq2Zmqh9ph&#10;dkiiQNmZ+ceqFLTsZYMqbPaSpVKUm626fr3V1K21WsFy1eptHqNsaNZ39atsed1Km7+4ymbMni81&#10;OdPG34OaHOsro48YcbODspdAmZKSbMndulj1xGH229eO23/9WKD8o2fsl68esw3zR/ubFw+tmivX&#10;fL4dlwo8sWGZv7Z2X9McW71gnNVJSTbMuM2a591lqxeOs43LJtuuRgFStqd1kdtOueYBmju0z2cG&#10;ox9Yu9RW18+zChVkYmGAsrhC7rYqG4AClOxTJhhYzBAhOnWK5AoCKCoblQejPLLlmQGaFKkWyhff&#10;U8kSZIRB6Hwr6V+mc6VGA/nVCOU5KCNFCSiBVVCXQemRluu93Ty7qDMpAIn9UHkp38AiQJzxk4y5&#10;dAAKlMDJ5/y7q00sNHK/Q9kJrjn1he8ixRkdwzkYUF2hcsAEB5YXTGJeuvIGtUtMFgCSPtLF/tdB&#10;yTbsh9+DosSAEQ2D51uGPCu5rYASt5b6ASj7jmTRnIF+nXhPirQyOQRQkt54tYgH1VPsgSGMjqkc&#10;GS2648LnK8+RcEO0UIynRflHWoApqtZH2+g76ljoWYcJ1C/qPTFM9oPXHDiBRQKlKFq4l7XsUD2Q&#10;1N1XVXZgwh+BZAANKguVAzhQbbjJQBLY0bGAmuMzYyDzXMnlqsKiKLN0I7pRJZgOEnrHy4Yp0+Wm&#10;cw6GBgVQ0vuMsiITyEhujq2DEkWpVtRdWYGS+do+FCQnxdMcQT4CJRAkvQHyATaRIo5cbqCMMo7k&#10;N/8DPJHKLJD6zC5l8G6RVJk+9+3p90jcjzmmmT3DgN+Y+610BFAyM4jlzQClq181QqSZcZSoSQoQ&#10;hYJYZCjsvvWYF4Xoeq831w+Ksg2a2idkASjDohi8K4aFOhKktFGU9ApT8CmYE2fPtAXVDVZVv9aW&#10;y2bPq7HFVY1WtaLZltQ02oKlNTZv4TKbPX+RzVuw2GbPmW/Tp8+QTbO7777LYTl8+DArKiqwxCTd&#10;i2zC0CL7s/fOmf3yKbPfPGv/9QdX7ZHdVba9aoIdaZ1vR1siUB5du9hfA0EHz6o5d1jrgrFtLxZj&#10;nveOulm2Z+UC29+62PYLhIDSAYmyjEFypyC5p3mh7Vuz1FYun2WlKkuAEtWOogwdKEFR8iwCKJmy&#10;RuySvHClomcUzZKJ1BkVDdVFGQrusM9FlgvJzBk6EBmH6CENgTIpLRoGBrRYv5LrYkFZAknCAECI&#10;MZA+FjIOlMEADmWJUBCuNx4YcMBNdbUkcxddxzisBEpULHWJOkGZCQYMSTvQCfAJsOQ34uLMWmPU&#10;B+s3et3JTIlig4JoACUWD8pg8ZDE+A9lGAOUhOsY6A+caKQ4D8DiN6Y24hb3FST7CZbcOwLj66Ck&#10;fnNfngexvGAlsMAQZmP1FZso+/T+B0gGI7THzD/GdaLQSQvn9IHu4k4QXf8TKAPvAieoZ8E4xkHp&#10;6y+qwNEhASj7itqAg4oaQBkPm3hQ+hQ6ZocMlWl7XVEyBpKbua4oeegkGFd4wJgBquS4jnK7pdIA&#10;5YA7BlrlLX3k6vRygHDzZCT7ZCoFxeW5CiTQ8fm1auVxj1BhDCoNPfZfV5RsAyTZ8lt0D6XKJLVC&#10;SgNq0eOU+q63IF6o41h1nS2dJgX98vVb1KlDpcgQKKkYwDICpdwDtYYVyjtAyeIDrigdlJGiZFko&#10;FB6tcQAl98Y+98qQCUDJ2DLSyMB38tzhqHRg3trpGUSdOQzTKFehSIqBkvf1JHmvN/FKwgQ809sm&#10;3m1LapusumGNLVzWaNNmLbGZc5fZzHlLbO6ialu2XBCVLVq23JZWrfBB57Nnz7GpU6fYbbfdajff&#10;PMwGDhxo+fk9rXv3FMtITbFZt/a133/6sNzuZ+y//uhZsz++Zj98/ojtXTHBDjVLUQqUR1l7cuVs&#10;21I9yTYsHu/v9fbX0hJzlFvN/i653IByb8t1NfnfbaHtbl5ke9css7qlM6xIhd47r2KgpAOH4TmA&#10;kmdCmUhRoxQPSlQNig0QUmnClnJJpcMjiFRZvrveeALuAeh5sRiDd5J17+agZBgYy43havP8uSaA&#10;BpBYcLvjFSWgpvKHfWDCFlB6XE5p4zMgIh0Azs2foQAmI52UGY9rqsxQdhw0uodwH3zvjUEMJHxP&#10;3WFR7h5Kb7RiFouxJPuxQBA38+ug9HR8DZRhP4ASEHoMMIBSz4RVe9xNjoGSqaEMV8LtrhweTWGk&#10;4zKUe54Bc8dJIwBta9DID6Cp+ts9J8kVpY+UUb34uqLkuGI6WwGlXO9s5QmNHY0H7joxSgelrhmB&#10;MuqYpo7BOUDJFs6F+hYPSz63S42BkgHZkaKkM4e4zPWeX4CJOuNPuN7xoAQsAZghRgkocbuBJTNz&#10;qPzE7YAI5xtwS39XlIASF5wZOQNvH2AVI2m9pdiUYWRCPCiBZAClL8+UGS1HRaUgg1Gr0RJxtHRR&#10;pwzxhnhQck/AMmpJUJNI9XI3gO2QlGokTTyY7N45lt+vwJVkQX9Je20JyvPyM5bDD6CkAwb3mzjo&#10;1xUlkMT1ZhUjplBGrncEylDgeSmbL8qhcxG3ZJQAM59IZ37soQVFiVFYcL2jXm9WlxaUAygZgC9Q&#10;ds+OOtS49zsnj7fa5tU+6Jzpi/MWCYbLm2xxdb3NX7Jc3zXFQFlji5ZU2RKBcs6cuTZr5gwbP/5u&#10;GzBggPXpo0YuJ8fS0zIsOy3VVs6+1f7+O3K7/+A5+09A+Qcv2F9/ctlOr5ljextm2BG53odluNz7&#10;V86xQy0L7PDqxXZk7RI7IOjtkWvNikG7GtgKnDEoxqvJ3S0AcoHtkprc3bLY9q6tsmXzJ1m+FAGg&#10;5PnTmYOipPECiLjBAZR06LjrjaJEncQUZbwFwPD8qKwoQkDpw63wAARKXG9UOzFK1iHtKVCixnj2&#10;XDdAEsWHAUquCWDD4hQBANEzidxsoJmle6HyOihjoKKXHFiyXB+g9P8LJsQeg6L0ciPjHq6rqiju&#10;+RVI6jwoyj4qd/Qws6K/r50phcx5wvxpLMARGAYL8cj4z5RfQBncb0DJfbNqE4AiZghA+R1Qcl/e&#10;maPvuIbHJ1XmHZTKN1YEI51wgntta1B4ZhJWvGUTRcnYa4QUgiTcH4byLFOdKHc3Ohr8zhhbQEnH&#10;NHUyKEp+i1eUeJbwji3fxUMyiBO42C5dhY3B2Mz1ZtjJgFsGuM/uilKwA5YBlJw4mjFCAnBdcWH1&#10;IIiXaQsogV9wvUOMkgygEEJ8wDXwVhRlFN8sF6T6S1EOpDNHrjug9CEFeuAAMsCEoUGcw0Gp1t7X&#10;g1TaWUqJY1idvd+IryrK4HpHkI8UZQRKOmhoSSIlWXlzhcMRIIYtw5xyytXyVObpAVUInHK9hwNK&#10;FGW2D+4mKM3kfECZIteNh8eiFzw84r5JdOagfpVGehxxB+mFDq535GarZVXB4b4Yn5fl32UqjUqn&#10;8oIB+eHBtZnSwIgBFCWTBFjhPFGFn6X6maJGhQ4xSoLcN9822mqaVtmy2pVW09Bii6rq3JatWKlt&#10;va1obLUV9fp9eZ1V1aywFbV1Vuuzc5bbwoULbOTIkQ7K7GzBPEvpTEmyE2vn23/88AmzXz0nSD5v&#10;//jZw/Yn107ZY3uX244Vk+1g07zIVi2wg7wwTK710TWCpAC4ix5uud0bq6bY1uUzbIdU5a6VX1WR&#10;uwRIB6Vsl9Qmtntdlc2ZfodlK48Y5xiBMppVwtAPFBj5yaIlKMnroBRo9GwCHOONZwVYiEcyxpXG&#10;j8pOCANFCRiK+pW6avd8TZO31EtqVBUcUIZebuAYQMm8a+ZzA4UwLREAAERicIAgwIC08z3Kks+u&#10;IHWsxx0FW7au9nQPdM4ESCIigutK+rkXtvGQ5L+88I+QVeWQSstTWlnFKkllhPoD5IE5DUFbLDQG&#10;yv8XMONBSSip7839dd0iNV4sn8aQLcDYT1Dr7UN7GPReQcxSUOXe6OnGeqpR4r09xawpKs8Az4x8&#10;Ih8wD03oXpN6EBYsdFAWD9T/xZVwj3gRgLJUbKJDtxJFWdIjCgFIKFWofvRBoOk8lI2QZ0FRBlBi&#10;fBcEIQbv3LNTXrRjtgi9YQ5KXXDgLYO8l4gTAJn/Dkrif1GHTjwoS7VlUQtUDqDMLWV4T54KYHcH&#10;Au/BoVeZ4UYDx/SPXHYZcc0B+jzoNrneI1jNpNin8LEKdGg9ubkASsZDMrgbtwtXltgSv6Mm+yoj&#10;HZRAOAZKbj5yXQMkiVEKMjqGzqgKQZFB7sAQSLIFlKQtt0IPU6AE5rjeDD0CuJGKTI9AqXvD9U/j&#10;IevBsawT2+5SJP6CJj0wYmZR5U1VHkSFjHm5/M8bAh6gg1L325OhEzHXWxZAGdxudw1UaFCUDLEC&#10;lP7GyliMEsXjsy90LWJkzEgYMmakLW9qlnJcaY0t67zzZkVji9WtbJWybLRagbKxeY1stTWvXm1r&#10;16+1tevWWlNTo0C50EFZVKznkSUwZGVaHz2TNx7cbvZjgfLnz/jwoI/OrrKre5bZFYFya9V4fxPj&#10;fkApAB6Usjwo8O2TimQ85aalE23j0gm2fukk21TFC8dm2B7ikHK9AxwdkDFYRqDUd+uW2fQptyqf&#10;MnwREMaw4raRlzwL8p389HcLqUwzlpJhPUDGe5kBilsElQBKKl2IR+JOe4xSCpIRCMwyocHpIlDy&#10;HhxCKqzig/KkHHxdTWJAkwoMKAEf9QoA4GIDxKAo+Q5wAsto2Bqeg567yrmDUsbWzxMDJZWdih7C&#10;BwGMX4ckdSUYgKMBB06s40oZcaGh8ueQ1D3SkUsv7/8ESoCIxYMSJRmM1z5wv6z8T9krFPQAJccz&#10;44mwRx+pTn+hoNIWhgU5KFHfdFzJWEyZRsFhqXpGmuhNZ9IKbxiIZvMxkSVSlG46H3nDYj2Aso8U&#10;JMMLgSvuOJ+BJYxwRYkwUT7CNFgGIAkJwrt4UFLfIl4EUKogARxUDw8FUDKFkZPwR0AZThCkKnC8&#10;DkoehDJVRrCVuceAEvcRWBKIZSUghuOwRmV+nzwHY4nUJDACTMQsASVxRhJI9z2ZEOIxFIywIC5A&#10;QlGiJnywt1wmVvph6iPQJTMZXwhkQrojUIYbpxcw6m2P4pGC5YgIkIAS47tS3VtuhQq1v/Ss3IHV&#10;W8BkzjcZjopk8DqKMgJlVCErVUAowKx8ngQopSh9Sp3ADiiZIueg1APjfx5aECR9kQ4pVZaeYkUj&#10;HhB5ChRJP2nHHJj6zjtz3PVWYVR+sB4mK7UTQ0vQtSl0VFDSO+TWUVbTSM92s9WvWiNINrtFoGzw&#10;/YZVgHOVNTWvtHUb1tjGTRusoaHBZs+dYyNHj7JCgTJdkOyRnWWDBJqrZzbaL5/ZYz94bKv9+dun&#10;7XzdHfbMprn2pEC5eelY27NytmyOVOUcOyBY7pc7je1pmG2762f5DB2WVtteF60adGD1Eu/M2Sv3&#10;HPtv0MQEyhnT7jCW1UJRpgtugBI1CShZcIL8ZHUnPI3ETEJKqnwxdRKUHC4wFuAErFD7pf17t4ES&#10;RekNvCo7oEyQauclVyy0jNsNHENsMl5Nsh/ASXmgzPLCObZBRYYtFZB90kF6+A5QuLrrq+cfc8F9&#10;+qPqA6D0Si5IxsMywD4Ynx2wXFvX4B4AGmOJOzsoo84cFFwbKOMgGYAY9v9foAR+TGHETfYJFoIl&#10;Pfa8R6dExzIGEtcbUKIqaTi4B8yVndJP+IQ0kx7SHFQl984xydnd1YiJLyNZ+JcGTw1EyEcdy7WB&#10;IqDEswSUcIex1X2UPuKzgDIoynhQEp/Eg+4tEefTFiXu6BgK9Q3mRaDMZnZJmqseHuygmKL8Oiih&#10;LCqH74EkrjcdIREsybwyKcoBDhVWMyexgBJFCTjL9XuJ3Nl8KbTBtw+yMkHS37rooERRCtC6LnHF&#10;bN0IrSOFHiMzUZQUglQpSBQlq4NHoOwuUGZb/5FSk6hBqb5eAiU3CSSDRTOKkNKxGKtUYzDgiJrl&#10;/8CWz4QG8voo4wRKwMsWBccDJLNZ+cfnjgZVqYpGpa28mZkBLL2faN1T6fWWohTMUcC4dxRMBuk6&#10;KHUOGoIwSwHXOwJlttKqgqqHF0BJ3nNPPAdAydsZgTm9doCSmT9cg/gt49lYUh8VTaA+q7jAps6Z&#10;b42r1tnyBmC52uFY29Qid7zRPzesarW6JuZ/N0lRtgqU662lpdnmzZ9vd9x1pxWVyDVKS7OcvFyr&#10;KM613TWT7dltC+3xDbPt50/vtYebxtpzm+c5KNcvvN12Nc2w3U2zbH/jbFeS+2UAM3LFpS5XzXNQ&#10;HhQgj6yvtsOyg+urHJb75KLvWb3Ix07ubgWUC2xXq1xygXLmzLHGQiedVClZsp8pjCgyngXlg7Gt&#10;PhxL5YRYYzQ+Muo8oWIBJOYe+1aAdFWnCoK6YigQKtHHUUqlsw8UAFU3KTDeB0PZw+1mXUncbpRl&#10;gCQ93YASY59KH6kdlGWUBq4XzF1zlacQr+R3V5Q6HuOVBpzDj1EdIEZJj26AJEalp67Ew5LPwAco&#10;UckBHI0zMXTWcY1cb5UV1Xlf2Fdl0gEdB8p4C6AMxrmAJCqVJRn7jurv9wMoWS2LUQXlMVCiKIPr&#10;XcHAb+UH9SfcA2nlHtnSuEd5Fd0z3yNKUJRlKEpdi6mFzMHmd1gR5SWqUnBWfUE9skh4Sm53V6Gs&#10;KIanEBRl5AFErjc8CMODOBaOAEsHZZsHGqcoMRQlmT1oNDHKqBcIwDDfm5NCcleOqrCAMsT3gE7k&#10;ipd6RxBQYcFb1nJkcHlyHu/A4DUNgldfFSa5s4NvHej/w/3tKyU4YEw/hycyGPeEGTQ8cCCCsY+i&#10;JGP9zXNSDICSVaFpOXLpIBo1IOqx984cBshe7zH+CiiJscYgDSSBYwBkMD4TQsgXkHoKlu7G6zwo&#10;SiobrgPXD+lDGaIwebBhrqmvWq7KxmgC71xwRckxNDKVPriW/0Q9gMQopSaJUQJLgdNbebWiKFkC&#10;2e6KK/08B78P5Tf5RwMVvc1OKlLXYB1KQMmq2R6X1bFJPTJt5O1jbWXrOltcXWst6za5mgSWVfVN&#10;rjIbVq62+oZV1rK6xdZtRFGutTVrmm3RooV259i7rKi0xFIFyp75yo+CHNuweJJdO9hoT6+dbT+6&#10;tNW+dd9Ke2zNNLu/dbatnn2bv552T8NM29cwy/YKiPuY4y1FSYySqYzYbqlNOnRQk0c21LSBcv8a&#10;VOVCqUq549ruXg0oF9iOtcts9uy7vwbKXt6Zw1xs4AQog3pn9R8aqQCoeFBiKDl6pgEbSpIYJcoS&#10;RQkoWUWdUQWAkjcQ8gpUyh5xNdzveFBybYz9oJQCuLzyCxAhHWzDPhXelZG24Tc6cyhL8QZIgGI4&#10;r4Mzpij5nbpLvDbEYlHQNJJUcuDm743Rb51ZfyCZ1zAQbktR2lR/BZIASeKKAZBtinLQdUUZwBkU&#10;Jb3MfaUomdHSVcKAufAo7oph/Rz6LJHGuRlDSWcOqp/8ic8j8od7CUO0PO0yXG/qF0qTiRz0pAcB&#10;xBRD6gIG1Hq56610Duztx6fmpXrYhGuSZhpTLIQ/KAdteaNjqFPe8SulCSj9vDFFST6088UiGEoB&#10;KJXoQbcw3onJ7qgnClYESv4UKcrroERVhk4dtg4qqS4gyRLwDC4HlKkCJT3eBZW4wnm6Rv/YOcq8&#10;A4iOnMG3D/Rr+FAJZSCZGGJ4FDIeNAUFULIQr79cSRmCYuVVFING9xeo+6rVinq9ucGgJpmR49Dw&#10;G2ewNh0hysRYTDIeksEAPmoO15UZPCg51LLniSoHoKS3HcWLovRAtAoqDxNXgFf8Akp/b4+OJVRA&#10;5S1yUEb3wn9C3ARQYoCS77ygypUIMUrup830HEKvN6BkKEsEymgVIVp2j9+pNWTmTpK8htLKAVYl&#10;9Th7wRJrXb/ZGlvWWk39Sluyok7AlNvdJHDq91VSkYBy/YbV1ix1OX/+PLvjzjutsFeJpWdmWFFB&#10;gZUW5tskPbNL26vsmfUL7RWpyM/OrrMnN8wXKBdY88wxPoVxF7B0YMoNj8ES2143wzZVT/Z35WA7&#10;9DuwREkCyoNr2QqWaxbZ3rUYsMT1rrYZM+5Ufqf7lE3yChfVh2vJiJMRa/T3wceBMlId0fCgoCSD&#10;ASVAiXoMoGRtTzpvACUr3jgoM3jvc4KDsrBMqibmegNKAMm1Ayj5DhC0AUzllzIRAAlASE8A5Nct&#10;dOZg/JctQOGc8eoxUmQoVylTFCQurL53laZruDqNwYCpf/zus2cEM2KtLMnHfxmyxnEBll72gGZs&#10;P1j8d6jKYHhR3A+jLXjrKXnTJ4CS+KL+M/CWwQ4kFCX3gSqnjpPWeFDS+RQaEb7nfVkOSnlhrGfr&#10;oJRoYR42+4TzGEZXKkM90sPvnav6DxMIroNS9UseLsMTWTGMcsA05wj20csUccdRq6jT6NzxoKRT&#10;IgZKhvDwNsWo55gFPQk6RzE+/oSi/HqvdzDAVynXmRghShJYYt0lgenFprMFUBbKBo0Z4IO4GVbE&#10;quhAEjixOC5uEIqMzARAQIMMA5R855UAUKoiYICS+MTgMQOt/+h+un4fPy9wAfCRmiQ4G25amfr/&#10;ByiBEKDMq2DV6wi8vlKy8sPToYcaQgOkk4dDZSDTI9db7p8qWxsopSaJmzGujsIVQElD4MMlWPQ1&#10;qEruOeZ6E7ymdQuKEmN2QjQzR4VWW9x7KgBbnx2RkuChAAo+ipIFMjLyetr0OQtcUeJqOyRr6mxx&#10;Ta137tQ2CJb6rrm12Vava7GW1iZrbmmyBQvkeguUxWWllpqebkWFhVZZUW59dY/VU0baKbnTR2un&#10;2iMC5mPrlljzxOHWOut221k/yxgnubNOxnhJfd4t9cg7cxhovn7pBNtYNcn3eZfOHlSmwHhwvUC5&#10;bqkd0LmA5b51DAsClottl9zzKVNuVQMarRfJqvZUfhbx5WVjwMKnlcZAiQsNKIFPPCiDqmRbJFAQ&#10;UwS2QIPwCGMqiVGyHJfP71f5S8xIMZZYA5QFUpO8jyh05AQ1GSwALYAyAM8hGINl6NCJB2QwYOIK&#10;lP+oLnAOzsd52Q+gxBiGRLrpZacDFFDyu/ee6zpUckAJQAhT0KAylpJxyOQPgMc1DaAMsAz2dUD6&#10;uWKAbAOlXGqu5etRCsK8KZX3oxNrJfTBfwaMlscYW3yC8AFgJP0BlNwboGQ/pJ19xBL1hPpPxyV1&#10;AVDSC+4wY3SIyngESqle1RvqIh4V6hIPj+uzAhpcyinDGB4EF5jCGClK2MbvuN4OyhgvIub1vg5K&#10;gt5MBRp0y4AYKKWoXFFGY4v4E5XVQSNQBhUZ3G96visFSQaFoiS5KMbbFIkZ9Jc871meqwRE79cB&#10;rPyPWTqDbhM4dZ62G1BhASQACJDQc8eDjkCZbCzEGw9KZPeQMUMESqVdaaCDgzSTdo/pya7HHGSD&#10;ih2U/xMgsT4jJOF1bz4LIOZ6819UNq1RPOSw4HpTsGmhCDZToVJ4xzOgVDp5TQNqh8rsUxhjrjeg&#10;BZRBUQJKFCatMbNuGA7BtUMa3CXgHpTfpYBSD5LZP4ASZemg1D49tijKfN07y4Wl5Wbb3EVLraF5&#10;jS1dXu+gXAwol9dFccum1dYgV3zN2jW2Zn2rXPCVtnJVg1zdWQ7KolIVWoGShTEq+/a3gQP62c06&#10;/7x7xljttNts6/w77YJgVj9+iDULlP6mRdn22NsWd8gF93GTsj0r57rrvXfVPJ//vVf7B1j0YsNS&#10;O7RhmR0CljJgeUDfAct92t+zYblNnjxGeZ/iK5AzSwvXO4ASSMUrSo9RqvKFIToOSKnIr4MSFzqA&#10;kkaNsa+sqxi955shLbxVM5qZQ5nz98vr2ihK1CiwwVCTfKZ8RBATvAAlW0wVEwCwRU2Gz/Gut28B&#10;nY4PgOUz6gtjPxjX4BiHC8c5KKPfcF85Hwb8gAbHsYhMl6Rodo7PJhOoGCsagMixPrc89hmQsB8s&#10;fAcgI8hE4yi5jr9HPQbKyqFSlEobo2k4FtcbaHEcnVLhfrgH4AY4mbQRn3bS69CT9Rt+fbGeCJQ6&#10;TnD0uoCiVFmk44ZzAVzqVeWwvj4biOvDlutGZ05wvSPYU7+8PwZQ4nqrzMA8BCP32c4Xs421wjzg&#10;wWMG+zRGBm+S6GhwJzEPVVYlyBOlyhmNPYpzvWX0lvPuHAAJLHuU9NDNJ6plTleLwpp1Wbo5Fsfo&#10;K7UUqbqB9HjLgG9u72jEvHfoyAUng1BXZQP0kARLViRnuiUD5HnfTLpglZrLQOESj3tyXtIDhLnR&#10;EDIgQ12JaZ+xiXT2MOSHmURYBMgK7WPAXoVD98PxKNLoHECwXK1hFAwGlAHkbaBUwWApKUCZJPfN&#10;x3sqrbjBuN6oPGJi3pmjSsZn1uRj8C33ifGAiVuSxzwkCgQW0u/Qd1VMvlNwS31REIZlMPAcxYAx&#10;X54YD+oWYCSmp9jdk6ZaU+t6W1S1wmOUKMqFVbVWXbfSY5SAsrmlxTZv3WybNm+wNVKVTQ01Nm78&#10;WCvp3dsysnpYvtzuPn372ODBAx2W/SrLbZQqT8PU0bZtwVhrldvdPO/OuHd4x0CJqoxB8qCgeIBO&#10;GoYQCZQH1yy2I+uX2eGNVXZkU7VvAeYBgLlR2xgs926sket9lzc6zD7iOQAIngXQAlYsNcfiIKh3&#10;Yo2AEhh9HZTBqJQ0TLjLqDPg0S1T/1Ujl636QCWhwyMpM9lfjYyoKCpXQ14sUPqzixbjwIKijOKW&#10;+d7AB6ARmwuusC+7pnQ7DIFCbN9hFzvef1N5CrDkfKgvfg8WjgMo7trruyLSwff6n4NSvwMPhAZb&#10;GoFOiZ1cURKnzC8rcNcbkNJD7qCMA2KweFgCluugjGbmcE+EfBh+1LOsyMdW0onGMB3c/v5SlBxH&#10;PpBnPDssgJJ91CfK2F8OKAYQK0ThU88qdZ1yKUbCaMA95A/DgjB6xXG9ST8dSBmF+s/wSp+tx/ht&#10;OnPCtGp6tlGOdOBQhxBW1LcwFJIOI+oZdQ5vEnNFieFKAspBtwwWcOR+I5OV6RH1RV8lBmoDpXhQ&#10;BmXJFiUaQMmcbhbgZWZOdq8sHzuZVZKhixd5DJRxl6wdCUAH8lKyfnItekezaAAl8SF6IinEzFNl&#10;qARjDF1NAkpBBqOjiExqA6XSAXSBC+cKkIl3XUuVOYASQAZYoiIrR0bwxB0vkZIjs4IqdVAOK/fB&#10;rrR+8aAMrjeFhRkIxFh9xaAAStQkpodOwSWOScEg/fR0+0Bi1soTKF2lFmV6uslntlybdLMf9Xir&#10;0fJYsVp+FWjeBQ4oWRwDNYkBXCoQz9RdyZREK+83QIpyrc1fUi1gMp5ypS2SK15d1yRF2WKNsuaW&#10;Vlu/Yb2t27Dadu9cZ8cObrXpU8ZZWe9S65EjGJUUWN8BlTZokBo4wbKiX4UNEgBWzLjdlk8caism&#10;D7M1i8Z57HFzzRRtp7TBcqdUJXBESQJOvgeYh+VqH41B8ujmmjZQojABJbbfQVlt8+beo4ZSoEzt&#10;5s8BYESg7KGyWqB9pi7K04iBkp5UABVAibV16giaACUCJe+EKvG4HW42UxY5BlXPgG06PgIoedd2&#10;UP+43gGUwXi2AZQBfpi7k6rIAaD89nVzqMYBMB6U4Xu2QJMt54kHMt9zrCtYGccDIkDIls5F7oMp&#10;jICSTilXlPrN06byFCyAMYAyfgsovUNHAKM8E99lWFqHbh2Vl/lSgAMclIxK4ThA6etRquFmbCR5&#10;FNxv0sYzQAlG9y1Q0q8QAyV1oq/+Sz+HrwAWAyXHwSNnEopSzCLd3SWe6COBUT4mfFCZe21MfQyg&#10;xEpUrwIoqU/U9eBBh/r3FVCiKPHpSfzA0QCHVXiiwaFAkgT7smQCEquA88cwBTB06gBKf2+OIEgc&#10;AFDicqMoc0p7OBAzitJ0I7yRjThiNNgcgPJbQSUFVzfhMdHodaQoNVqCcoLNKjCAJVkASkVVotKU&#10;5jTeva30DBozUOdVq8NNK40siwYoQ8sQGaEDer2jYUEBlHQooSj7jOCdQZHCJPaHevYeNmWa/08Z&#10;x5hNhj8ARmBEBQWUpBV1QKEAlD6WT5UuQDLqfEpXa1jog9J7qpBwPyhK1CXnobCw5S2MpDu6D1UO&#10;Xf86KGUEsD0EooJNCyogRKCMYpVd40DJOQEl7/zuWVJsC5ZW27TZ86x57QarX9VqC6tXOCibGHDe&#10;1GybNm12UNZJSa5sWipQbraVdUutorzMcgTKktJC6zewUopygA0eOth6S12WqNxUzb7bmubdZfWz&#10;RtvGqgmC5CS3LcsnfwWUGPt8BywPr11i925Z4XZ8a2QOSlzvOEW5f/0S27uh2hbOnaCGMs1ngQQg&#10;AUruM9qP1CSGkgaUTDulTIW4IBaUJZDhvwy9YfwfEwRQ5oCSwcz0etMrnCz4dkrq6D3tgNJDJNoH&#10;lKigAMmgKIEA+U+FbjOVD1eV+p66hQUQhs9RnYsAyHHhHAGUwYBFUJj8TtpRkmFBjXAOjHtEUeLJ&#10;EJromNjRXe9kNQgoY3/JGIoyDo7xYPz656Ao3VTeASW953gyHXRu7j8CZbTOJ3WC1YM4nnQFSAZQ&#10;kjbqEK439xKBn3tQPdJz5PkwPhIvl85VYIv6B5RBwPk4S4Cte3BFWZSu60agRDkSXolAGSlLQInX&#10;6SDUeRmzDC/iQUn9c5DK2lxvoEOr2l83xMm9l9ofyHVQ9lYiHJY6KX8OQ4Sug5KgbT9dTApJoKQT&#10;h+E7eeU5DkdAyXHAlFWDgBUdMP1GstgmiaSHXQ9aLT6vIwU+ZCqL3bIMVYYqAa430OGBAyuWmudm&#10;WRSYcVakixvkZiN1GsVX6YTiN88YwZTB5gAxgmTkegNK1GQf7RMzJdxAxgVFx32zanuonDzceFC6&#10;661CQSUElEFNhiFYLPjLWwMZHuSrz/xfQMmAe+4hgJLrh32mmX5dUaJeuwqUuItfByULAfi4QuVb&#10;Vs8cGzdxik2eMdta1m201vWbbGltvVXVNlijoFnf0GRbtmy1ffv329p1q21V43LbsmGVVS9bYH0q&#10;KywvL8f6VPSyIUP62/Cbh9rQYUOtd58KyxRY5k++09ZXTbXWhXcJgqjJSbapZqJvt9VOa3O/Ayz3&#10;yAXfFXO9T22ttTM7Guzkjno7sW1FFKdEUcbUJKBEXe5ZX2XVi6dZelaaddW9UjYos1QwXpFA44MC&#10;CaAMijLe9Y4HJeUMQKBYGPJDJw3vvMYtBZaAJwJlb7n7vEu+swPyK4pSUAiAZBt6vak38aB0aElh&#10;OSzjvo8HZfiOeodFrmUvBx/3CVhcLerY+GP8PzFQMhMLWOINlsTOh1p0UDqQMl31dUtVQ6775B4C&#10;KOOhGCzAMx6a8aCkvBN7dFCmJzooaTz6jxjooOR5IAwqmZmj41G5AZIBlKSP8hoND1I9VTphDmE/&#10;puLSaUb8ERfahZTun44pJhIAShQlww8BJWtrJsiLpSOZPgVYRt2N8g8lG80YxPWmE9hFn1hH3aau&#10;w4wgjpwVMWvHlEAsXdBhKt0AXzeO4Tu8H1fQQlGqcnIi3r8d9XpHrjcxANauDMDsK8gAQZQh8Ule&#10;/cjN81Iyvk8vTHXVGWKJfbQPWDkPMU1ie6EAOATbQNnbA+io39RYj3f0Dhyp4SLezsZ5IlCSbjKG&#10;Gw6gdNCQfkDpkIxA6QPNHZLBQg+4XBEBnVhgHueQu+tgkormQVFYSd91UEYrk7NqOgWHXj2fZgnU&#10;Y5BkcDn3wxizPoBShaQtRilQ8hI0ZuSEl9hzD1hIP/s8hwBOFC+hABYy9Zk5ydEbKenxJlaE8qFl&#10;ztQ5gQYDjNOyM+2OCffYnEVLbNUaudebtlnVinqrqWu0OqnJFSsEzJUrbfvOHbZn3x6rq19hM2ZO&#10;tWnTJwuUaqwK8qyysrcNHTLQRo4YagPlfpf27m1dunS0yXfebJtrZ9rWFVMjUEpVbqme6K+F2BYX&#10;qwSSIVbJe77pyDm0fpkg2ShrkJpkPCWgBI7abqpqgyWgrK+Za1k5Gb5KUug4oWfbX/uhfeb4cr8o&#10;EUCZonxnuI2DUs8OWAa3G2BSSXmGBQIcU+p8/Kvyk1geyoW5zMyH5l3fnVK66BnxegUpSho3wZI0&#10;AEeM79lSZoGbu7MCHTDzcq00MEvF44cCBsALMAygDBCM/8y5AiT5je/jLf4/DsvYcRFMroMSFzcC&#10;ZQd/hQorh2XySgjGUsYgGCxeXbIfD0r2McY2sigLg87p4U5IS7D2OjfPgRglDQcKn/Led3h/77nm&#10;fgMkgyLm/lkMJkP1g8aEcxN+A2oIEp4t7wRnYV4XUjJARj3wuiGj3ke9770clIT/wqwbjgmARE2G&#10;QeUhjIiAigdlqHPOPJ3XFWUAJRDK1cMfOIphNv1dwdDjmy+XmER7J4jc5ujVD/wZt5tgbjwoWeos&#10;BkqBj/FuHndQ5ea31PwUAa2/g5J4JrNpiE+SEBQooAxxUf4HiCjk5VKUFGIA6QPN1cpkCD68Ywaw&#10;IP0H+vhPFgu9Ptg83LSrs1gvcQBliFEG+/owobJhZf6fPO6foQgCJbCkx4z0AT0sPkZJ6wYomXtM&#10;7yIFMQIlCjgGSv2XgsPDB5TM72YAu8MSUDoss7w3jwfVBnrdA/uEFFhZiGcAKImhca1uAiXzvZkZ&#10;AShRPFQQlLkPT5IiyszLsnFTJ9vimuXW1LLW1m7Y4isG8WIxFGWtXPDltXU+13vPvt0+S6dqeZXN&#10;mTfX+vbtK1DmW/9+/RyUI4YP9jhlflGRffOb7ewutdy7Vy2wvYLfJgFyw5Lx/iqI7QLl1uVT2zp2&#10;gqpkqBDABJSsEOTjJwVIxlJ6bzcmd9tVJR07AiVzvRtWzLUeyjfuGUiRX3TA5ApQuFfubkvJt4FS&#10;x6I8gusdIInxHXnEMywCMFIudMJ1lwL3tQ+kOFntCVCm6NkBSnrHo+ui/qNOoABLtqgp4M1zBgqu&#10;+GQAjOuhKCnTAALz32Ow+zr0wj7nCnBpA2IMMuEYPoctx/tvuh7n5x6BZDTErqe1T2gfjbtlPrvK&#10;BccE+H3dAhyDxStMV5Sq/3307AkpsMwabj3XAJTkCYoSSPe9WYJIypJ0BdebdHLPNOjwBw75M9G5&#10;EWnMlGGEA8/M46C6Ns8Nz5PhQdTzAMsIlJX+/4SsRO/dRswhnqg3ESgjlxuXniFA1KMg+qjbQVwh&#10;RpwZMs6LtUPRXAdljg2QRGbMI7FI3nVNdzlSlETRSfL1oUHBQkcOipFEAkpGx9MicEGAml6YboPG&#10;MJccyS6prOMH3tJPv5e4VGayOxlJQUMVUIB5wICSKX4OHACqbZbcWOb8AiVakoFjIlBy09wYLU4A&#10;JWlnbjTmwIz1egNEYpQBjgGWbHvrnlxR0lgAJ/2PoC+DVnnIwd2mouI2oBhpoegFBN5UZAqiu9xS&#10;v65AdTz/Ze4pbiJ5Tv4DSox7RKmwcC9pDvfBPnkIJAv78iwoGJHCpeKhgroRo4yBEvebcxHDQVEB&#10;i7TsdKnwLBtz91irZU63QLl6/WZb4p05DVbbsNIWL6m2qurlUpWNtmXbZluzTvBsqLOZc+ZYeZ8+&#10;VlRULDgOsmE3D7HhIwbbwMEDLCO7h33zG+3sNrmoh9dW215BcO1iVi6/x3ZIXfp7c2KDy78CSrnd&#10;qMrdMl77sKVeanPVXB9LyfhJQLlPW2KTB7xjRxDdWG2NtXPkendXRU90dQ6seAkYsV9ACTTjXe+o&#10;Abs+VRB3OwAT9eKVVM8PyFDuiOdiPvVR+QcMiFECys5qgKJYF++6oVH7KigjSEbhAIAV1CQw4Pzx&#10;oAxA4xrhuLAN8AvbAEn+E2DKPttwDJ/jje84lvNxj64qVe5Ia8ekjl4+U+VlZORIxTFkTc/v65DE&#10;4uH49f0AShQljUG3jG4OSvKgchhrHrB8XbRyPJBk0Djp5V4CLEMamTzCqBaeCaCk7maJCdQZhJrH&#10;GgfSM00MMYrbA0iv27G6AgdYKBlFiViDOT7tUeALSjJYBErqEJ0510EZxl0HRRnUpoMSI06Jqukv&#10;8jPmkQnmkNflqk4QURvC9orii1JcGIAEfGxRk6hFLob0TcljfnOKHhCZ3luKMs1BibseOn9CRw6K&#10;khacwsIYNYYAobbK1Zr37i/3SDBnoLlPHQQwSq+n3UGpNNMBpRbFWwcgrzQgpdl6hiojXBW2gTKK&#10;RxKjjIfldVCW6z+lPscbVXkdlNmuBgMo/6+Kklk5UpS81hZYEgPGtUAZ9xmkAqNClC6AcQ/ke7z5&#10;ohg6F7118QWCfR5iKBg8RAbSo4IAJT3bAZQMYKey0FARz+WNkZl5Paz/8GHWtGatVdc32grBcXk9&#10;1mRLa2pt6rRZNnnqNJs1Z5Zg2eCwbJSqnDRjilXI9S7t3cvhOGz4EBsxcqgNGNRfjUGafUOKcrgq&#10;/KH1NbalZqKtWTTWti2fYjtrpzkoN8eB0iEpONLzDSj3sG1huuKitpk5B8KA83UCppQkoPTtluW2&#10;pnmR9chL9sYhrAnJ6uOAEnBRMRk+xLhgxpTyjKiIQAqXLV5VAi0qMc+PvPLnFgMl5RbAAJdSPa8U&#10;5WHn1OugjBo0eQJ6nkFNsk88jQ5IIIg7CgjaQKnyHUDH8yf9gJI0BGBQ/gMI/T+yAD++D+ficzgX&#10;1/q6cQznC6BEcKDscIfp9cbr8NEjMVACvQDGeEgGOMYDMvzGf3C9ywUj4q4J6Qnu1gdFSZ7QcHFd&#10;QMmW9JA+IMnWhzXpPqjbrCSEMmVsI8xhvQimqzJUCOBR7ntWRHU6wCyAEphFoOQ94Cob+n+IUTKL&#10;J4fFemOxyXhF6fVIzOD/AZShzsERvmfroER9ACIq6YDhco3bQEmrF40rwuUuHUTlBQYoSlbeQFVe&#10;V5YoxP6CToEuxupBFDYqKrEFepwBJSP0uWkfdykgMY6SVoI1+QIoAQVARGUBlV6VsR5vKQm+R4kB&#10;dlbdobcSUJIhft4YKLlpLF5Ghw4QoM086aAg6enmneTROEpgWe4g5cVnUehB90+G6T6YLwooeV0F&#10;ldDVpLZUNm85b65UhZOiTFWLjeutdLNgLzFgXkjGu7/7Dqm0QlXWDH33FVDKXQ6gZMolHTWhQJB+&#10;HiDGvrd2ulcWHPBFMQRK1kvs0p13iXdV3uVagQoi16a3HVhnF/IiqlJbvKLG5i5caouW1FhDU4st&#10;XFxl1cvrraF+lS1ctMRfLjZj1gyrr19h23ds9h7w3hXKu/JiwVGu99AhskGCZ4XuM9lB2UcqGuDR&#10;y72haoLtqp/uc713A8c63G5AOU2gnClIzrG9sdWFDqxZaAfd7a6WaqzxWTn7mYmzWm68DEW5P4By&#10;c7VtWldtPaU06J0mJshrZAn49xQweDUD6pLB5j6FUTBlmikwCooyGLD0SqkKzzMEPHgHPkJAbrd7&#10;QgBG5a9soECpPOws15t8pQMnU88pgiKdBFT8yIAlwAUELGrBorTFMiAQYOfTDAGlnk+AYzA+BxgG&#10;IAZABjBi/BaOC3AMFiAazhdAiZEWf8+8ygmjB+hs9EUs4kAZD8X/6XMwjo9ilNESiF2VPzd1vcnv&#10;tb84QoNBfvaRy993qBSllDljPUljUMikj/th+i39EDwrlB4wgyH0cwBKJrNQ7oP4CTBzE/D4jdXM&#10;mUiQEAMlLACW8CgelMQn6cjx3nLxIHihnDcewqGesW1TlAGUKMoBI/uL/mWeWE5crD/60mSy3oBS&#10;6qpC6ooXedE7jJoMihKFyCKa3CSFDYAw9QjY0EM9+FbmfEaKEigNvG2QZUsWMwuCGCUPmMAuQGQl&#10;aUBZrFYQUIapiyGeAeDJbEbte0+9n5cHyKwiKkSkhEOLg3kLomNId1hezWHpoGQcJZ91jqEqZAPV&#10;sjPtUvcP7KlY0Vx0prxFA82pXNxjACWrKfMqB1bxSWfNPwEK15f044ITB+svtyS/LM/dDQd+DJaE&#10;PgIoWT6Ka1IgSD8PK4CSz34fgFIFCzeKaWm8YKwLijItwRsZenKpCO76K994hQHq565J99icBUts&#10;aVWdr0E5f+ESW6DPK5Y32IYNcrnXSnEur7a5c2fa0mULbdv2jTZwkFyfsiIH5bCbh9mQIQOspLTY&#10;ElO62zfb32AFupdt9bNspwC5XS733sZZDsNdAuP2uukOyq21vApiuvE6W1x0X/1ccD20jtikYOgr&#10;CC2z/asX2n654PR8H95UZYc319jRrcvt2M5G27GlyQrUWLF0HUooGv2Qruct901l4n8CJXmES4fa&#10;wFxRxkDJ8CqeJcBhCyQxPAQHgtQNsGT2Txc1QLxYjAHTgDJys/97jNIVJaBUmjDKLw0kcIgHHcAI&#10;QIsHZfidso2xH/4XYOnfxUAZjok/nvME6HJeyiador0qe3l8kuXW6PWmk69QDU7k9X0VlF8HZPid&#10;rUMS11seVB+JA970SAPdIaG9FSkvBo4c6HUDBlTSmaMyj6Ik7fGgBLDcB/XdF/FVmv0VKGIPC/Bm&#10;FtLBE72YkHIfQBlghkXigff0MH0612OUHAMPMP4T39sNKF1R6jqBB2w55/8ESqwdFRPgUGHZMrBz&#10;4KgBrig5WfDnWWrdYSllWS73m/fMoCB5TW2IV0aKkjmeLL6b4cvAZ6jw+VLxuvG0glQbcttghxSK&#10;bYCvat7fWCLL1waMFQgAhBJjSBDxPB5k6MgBOKQ1gJJM76fzx4OSDOWGgeXXb5gM8ZYmrsc7cr+/&#10;CkremxMPSnrWAyhZ3YhKRWViiyIBlLTYgJJWEFCmqRBGoIxm5aAoASXw76kHl5qd3HYfmK9JGQdK&#10;VGxUCCJFzD5p4T4i2EfzkJmZw9Qx3unCfGR6NFE++aX5PkTJX62rdBDSYCbGwOFDfYjQomUrbOXq&#10;dba4arnNXbDYps+YYwsWLrbWtattq9zuLVs3WEPjctu5a4tgOkeud7FV9u9jw0bdbENvHmSFJQX+&#10;VsJvdLjBekjhbVgxw3Y3YjNtn1TjLm23A876aNzkdsFyV8MM29U009XkfqYxti60Ixtr7MiGagFz&#10;idRlNGtn7+oltm3NUtsugG7XdqtszcqFNnvm3ZaRS2dN9B5uOgtwv4uk3oDZ9RhlBEomLXhcUBZA&#10;SVnLibnezF6iQlNpeY54QZw7LT9a3dxX0/GwUbp1kbvqilL5mKWGCCgGSAaLQBkN5QmwIp18DqDk&#10;c7wBMoCBMV7YYSdDefJ7239UD8KiF3ymV9uHBekzS6iF46gTbANU20ApUJX2KzXeOcXsHBbwZdhY&#10;T6XZQSnwER8MIASUwRiMHkAZAMkwN2LyeHScn5BPR7negHLAiAGer+Sl93pLgIUYZRsopez5H6Ck&#10;XlP+STejR9hmyzOjfjFMjzpLfQZ61IEgGNxUx6nXeJSMv+6amaDywHhlPNfeDkmPUQZQ4noHVTkw&#10;YgJ1inNyjfhzh7rXLvS4uqKU69dXNwUoGS9ZpD8xHowMR6a6Tw8o5cJWCI5A0WEp8IVYJaqSC6QX&#10;RqBkhg1DA3BX6bCh1ztaNLfE+gtQZHSygMNiGMQryEQHiwomQW8eLq1zPCgdLqhgFWziPP3VegXX&#10;G4BwY/HxhnDDZAgWFGWkJKOZOcHlBpTRXG/d72AVRJaG03n6DJe7rEJMJYsHZbyiJK2MP6W3n3fm&#10;oChxe+lQIf1RY5TtMdd8PThAGRSlq8qCaPFeZhHgUhMiiAd9AGW4F+AdKcrroOyclGCJqgB5xVKP&#10;vSJFCSgjSOfJvSmwQcOH2YSpM3xWDqsI0aFTU9skFdlg8+YvlCu+wFrXrLK165qlKBe4LVo8z/oN&#10;kHqQDR01TMAst/yiPEtJT7abOt5kWT1SbUPjXClBVioXBFcLglKUe5vkYjfKcMPlgu9eMVnu+FQ7&#10;qO+PtiywXXUzbM3CsbZhyVjbvGycbam5R4CdYVWz7rA+fXvaoGHlNnyUvByVr96qMHnFPaxbRoI3&#10;prjegJGOFRYbQbkz8yRa0i6a602vP8uNeYwyBsrQ6833lDnWA6Vics6gKFlnFEgWS9UzSsJBiaJU&#10;HuYpX3sIhsHt/u+gjFzvAErgQOcFZZu6xLWCRXVLMMI9FsRw1cOK3+62676C8fkr35WrPOia4Xim&#10;L3JOhgcBz3hQcn6uwzXwMDp16+QrCJFXDDoPoIxgGAHRG4qvqUuPS8YZ9ZcVznn9A0PTADBpwfWm&#10;bngfhavOvn48yp40kheMcKHOIJDwEnuGBkbp5Rjy0efgq4zTcUnZp17/TzALi/ZSDxOlKFGLlcBc&#10;3zskZQWEERF+cCGoSv0XHmDUtQBhLNQ7tu2CmqGi4vqhKAeNHuhgDIM+iVXSuRAN7hQo5TYDR6AI&#10;HNlniwFPTp7GYPNcFWK54P1oXVQY6TEecvsgV2vlN0fzvOnJ8tW4KcR6uGQOrRAg4sEyEJaCTOcO&#10;rrf3FCu9vGcmiwoikPOunGhMZxSj5PpBoodMDXCJQCkFrIoXZuVEoAxzvQElQ4N0rw7KKG4BKKls&#10;AJ9C/3VFiYrsTeFSgfIKh6JkFWlVWFQPipIOFfLaQakKlaZCFEDpz4D7UuFi67NC9JB9WbjYA+Mh&#10;YhQO3HIKHscxdcxBmSTXW1veW0Jlxk1EPVAxMntmtoFyxK1jbMZcAXFZrRTlel8ko3pFo9U2sMJ5&#10;i23cstF279npC2Mw8Hzu/Dl259jb5X73t4FDB9rQ0cOsuEyFVqBMzUi1Dp07WrIqSdWiSbZx1Xxr&#10;rp5sq6sm2k7U43K529UTbLdsX/Xddqxugt3fMtMe2bLEnju4ys6uXmDLbi+3ugkDbdP8W3Tc3e6a&#10;j1JD1a1HNym/PGMBWNY75F5RTrz+lzwHUsDQgSVg0JHjoJR6Js/5DUUZAIkRn2xbj1Blj++CouR5&#10;Xgdllp6/yoHKOjO5kqViuwqU+SUCI6BEYOi6xONorAt66/zAUvuAh+8BVIAVYOA7YnQBklwTkLqS&#10;FMBYCZ335PgKQIBPx/q+jH0W1whLqfl3Ag0WD1KOI4980Ln/P3LXAyhLVfZoNKOXjKEo5XFIeDAF&#10;MYIj2+sq8uvADIAMrjeLYqAuuQ6zwzondfG0s/QajQ3vHWKB3wBKxI/nRSx9eGEujlQX6G8AlD6c&#10;KsYCJmHAiK/OnME17iUTKOVyUzdQjhVKB3UPfqBKeVcOKwr5QPNezKgTywi5qB77qvdKC6N7GMgO&#10;KGEFFmAZ6h3moAzuN9s+uhlAGSlKHiZKT6AUIJGq9CDR842CRE0GUIbPAZQMBWItSoYJ4XojiRn/&#10;NOS2QSp4or3U3OBbB/mNp0p5hoJDxlBQySRvjXVDgANQMtg8Uy0GBZshGAyjIW1BTeJ6A0pA8nVQ&#10;tk1fVNp6D1ELBNxjrndQlNdBqYIhUBb2V8HvE7neFIgASq4dQBlBMjIaF8BOq8ag5bRMqWA1AhwH&#10;JCmgDATv3Z8B9KqYqthhiBCWpXPidvNaUVQBBTa0mFh4kF8BpfKNoTKAsmsSBbWrzyrhdarMIweU&#10;Pt6U6XaqwHklPW307XfYvMXVtqSmwZrXbvIVhdas32xrN26xTdu22+79+6xp1Uqra6i1bdu3WUNT&#10;o02ZNtmGDBtsg2XlUpNAGGAkC5QdEzoJ0p2sRAWxQnnVuyzHKnpl2LKpI2zrojtt24LRdmT5WHuw&#10;ebJd3bXY3j5aa68crLI3Tq605w/W2aoJ/az+7v62dc5IO1QzwdYsGGtlpVmWlJdqORWAkjgWBbtE&#10;98VYxySVgShGiHsdYoMOSu9AvA5Kf12qYMizA46AkvAJ75qm4gMUFhDhmeLJBFAyUJ91PymrDJ1h&#10;UDudFfklcv/U4NB4s2VtSmbqFMXUXb7yBMHB6AYqfFCUDgalE4igoPgMIHh+AWJsw/FtcOV/sc8h&#10;Jummz/HqFHUZ1CgeGP8Lv/Hf4H4DJsoFirJbCmNGkwWXDNXv4FpHYIjKHmoqgibG7wGQ143/SO0J&#10;lHQmAkqA7nVe4iFTZZke7zZQ6rdw3+yTJoRHip41kHRQ6vvAggiU0fWp0xEoqc9qVFTfUIGk1+u+&#10;0uLxaT3HMh1fyThvB+V1lY/qJz/IZ4bPUWfpj0FABV5wTizUPc7fpigdlHL7ypWRuN7RiuQ8YGI5&#10;OrH+6Euu9ytsA2W8ogyuN6CEzqxyzlqUDKdhBWTcawaRDr5NalWFDzgNvGWAu+O42aEwACDkOplH&#10;4aUSsEoLQxm8I0cPlYIdXrREuqL3eSPvI0UJ2MjQeJkeVhAKCw/T6x3ik5F9FZSkEVDmS1FyPtQd&#10;cUNm3QRQAsSgKDPVENC40DlAAYlilJGSpBCg6q6DUgpJFaxNIQNJFSiGQnCvru71UCNFGT0s7jOA&#10;0ls7FTCGrlCgeF9OF7ncCd1jS2hJybJeInOR6REP1/UwS2GOjbztNlsmBblsRZODkjGVK2VrNgDL&#10;Tda8Zq01NDbaxs2bbPfu3bayeZXNnDVDbvAg6zdE3kE+DWu2v42QV+R2UKXrkNRZ+cCYUpbuT7cU&#10;QWranQPsaOMkO117lz2yZrK9sGWGfXys2r73QLN9dLLOrh5YbB8+uN42zRlqK+4otV1SlEdrJ9uS&#10;SSOtZyx0g6JkNguQADwoOQDovcvaZyYOLjjgBI5AMhhuub9LRxULWIZhQYCSd65EoFT5Utmn8aWC&#10;UfYwnnMESpUXlWfg2S0twXoW6xwCIaCkoQCOqLng/uIp+IuztAUYxBxRfx5DBKQx+GFUXIDhSk9G&#10;5Q0GLKgPHBf2wzbeHISx69NxxDYCwnXI8r8IDMCytz83FtjF+0jMoOMq3RVlBEqUYwTIeCWJRb9H&#10;qvI6MIGn6oauS9nrIlCygA1xS0JOAZS46BxPOkhbSBf3TX1CTMTnCfs8E+q4v0NI9QqQMT06UpSs&#10;7hXqdARKhtN5fFmqkgah3/AoRsk5Q+gj5AnpQHWyjiX1NnAD8zqHsHLT+VUO2jFtESXpnQgq5CjK&#10;wbfIPdZFcbXpfcLw+VGYuOP0WMe73j4dMQZKvuOigDIxO+qmp3VhSXgK7BCBEtfb3V5BFdXJPF0y&#10;jRshw4ALLbL33OomM1XRU306YKpnvM+O0I3TSnAz9HYFUIaWgUHvbMPNx4PSB8wP4zUUwfUOnTl0&#10;5DA0SAVFirJooB5YJb2jtFrESGJv0ouBkgfCNhiuN/EVV5Tp3f+voCRORIEOoAydU4CS+2PfQalC&#10;SG8e6SYN8XHX0MKTZ8H17orr7aBMjUDZU42OFCXXDIoSu3n0LQ7KxVKULOK7XC73oqU1NnPuArtn&#10;8lSbMmOm1SxfYZu3bLFt27bZqlWrbNKUida7Uo3ozYPlZhY70HuWCvbZLLLQxTrIMgXQPLmmKbmC&#10;pVy6ibdW2BO7F9ojq++xpzdOtZe3zbRPBMrP72uy908stzeOVNvPnj1kp6U0UZWH5HYfbZplE24f&#10;qDxRfikffSaGykZBH2DJy/Oj18kCSsoBMAyg9DGUcaDkM6BERVL22HI+hngFRYm64zligDIY+c9S&#10;dpGiFChVARmeBih9QQxVYqD4lRihKiGjGfJ0/gL+31cVLabyGPqCBbc4QIHnF9Qe21CJgwENh6G+&#10;D3AJ2/jfuE6IX+L+k/7/DkrgIHWuRprhZDSuzM9GUXrD6wAEiqioCJCUsXiL/y6AkmO5F8oeAKZx&#10;YMohniLChs4cVtWiYQ/3SLoDKBlOR/7zPedhiwFJr+Mq67jalH3qQPS2gkhRUj8QEoCSjhmGI0V1&#10;UTy6Wfej3xjOFUYnkCfXry0Vrd9hHf9vEyL9o6FDGBDF2jFtMerQITaW5aBkBSFW5HEVIzDi3uLH&#10;434Dy3gosg2f2aIoARZDgQAlN0fPdpf0BEGk2Ff5KVPh44VirF+ZmJ0UuRQUHhUaxlORubTKWDTE&#10;RRVAoGRGDmqL9RujN9IxTYkxnFybMEC0pLtnqEt03bQgifmS8YAyNmCe19T2ievMidxw1KQKwVAV&#10;qkEqYA5KKQP9jwJExwmg5GHyMAAirR7xSQbH8s4OelF92qAAldYjAiXut4NS7vf/C5RBTQZFGbXW&#10;tO7MyokC2QGUFE4C8LicnZO7WudEFVK53qiE7gI0McqsvEwf9M41iVG6613c04aNGu1vX6yua/b1&#10;KcOraletXmcrW9da8+q11ipDUTbU19vixYttxKgR1qe/8mhwf12T1l5QlDJJzc7wa1JBMnIyrKdc&#10;+4w8AJ1s40eV2punG+3FXXPs2c3T7cVNM+y1HfPt1T0L7M3Dy+yjs832x6+ctkc2L7B1UwbZ0eX3&#10;2P7GmTZKLlOmYISn4Sveq4GikSoSeMjbAErmLVPJASXQjFeUjB9lKiNq3+N1+n8AZUaxGlrtU9kJ&#10;cdA4c3ybotSWMBGxSRZIppMjWaCk44OGgFAQA85RjcwR93gh19C581EugFL7DsrY8CCACijZcjzl&#10;nXJExQVeGBABaAFsbAM04mEZKnr898Uyj2kqLzhngGT4nXOHaxBPpSHv1K2zJWqbqrLJ9zTMoWMj&#10;QDFYAGP8Z+8l1z5lng7ILinEx+lIKfUYJdMPqcsoSj5zLEIihBAc3sojGh1ASaOB8gswo25xXuL+&#10;dLxF5f86KD12qbpBnQ+gRPlTNqkbfZg0ImbBiVzCLXom9LcQm4wajQiEDkpCdroGYy7hBQLsK6Ds&#10;KTeCF6PnlpCoLJea/QU2Ls4K375ajSomIGJLYoEi8cgAyniLvmMBjHQHJbBiIGiXtK6eQOZkV9xc&#10;ZoNvpWe9zBUBgWwyh7FmvGvGe7VRjTFYOih1XLoKM2tS5jkkpYJLcxzOqNuQWQR9gQkhA5Sw92wp&#10;A3oNAC6oA2UMg+TjhgcFWGKMq6RXno6cogFKk0DJaj1lykhaNTqleJg8xKAoWU6OcaNBhUc9b9Er&#10;dQFkmzkUM30sG5UnxCgx7jlA0hsDXYMB7kFNAkrui5AC+2FxEgY3d1YBJTZJgJ4t72wmfkYhpXID&#10;SoYHodJ7lhTY4OEj/IViKxrW2qo1W/xd3yvqeZ1tk8/WWdmyxrZs224bNm2wmppqmzptmg0bcbP1&#10;EyTzS3kvDQ0DoMi3TKlHettRKLzRM7esUEowy1IzUuz24cX23vlW++BUrX3nXLN9/1yrvbN/ib22&#10;b7597+F19r1HttivXzpmj26aZ/sXj7GTDRPsgBTlQDVqmflyhfPTLBePxkFJOSx2UPJOGxoIXEbc&#10;b0DJEKF4Rcl6ADSuPrMDiKhy4n7T0AFK9nHnPD4mMLry1xbXLYpryoui8gCPwX18GA3GdbkmHUjB&#10;lXMoKQ1FakBo2D2ftUXhAcvgmn9VfRJLjP6PqgoQY0tag8WrymDhN/b5P/vcY3wMk+/jfw/nx/Vm&#10;/GmKGvH2XTtaIm9klAcCuGmYI4vijwGW16EZqUfKnStPYAn8lEYaqo4pXbwRw42vHNbf8xNV2H/E&#10;AB/rzHkQG/48lSb+x6B8yrsrf6UBAUSnGGkPrjcvN2OV+tDvEHmHxC2jeCoeLHwCdJQN3h4QrZNZ&#10;6SKnRy9i0CqvZbm692hYEJ3SPo5S56BnHAOMMINjoo7r6PcYKHHHpChV0QElBxCj7DMsmjIE6Kio&#10;wC+4f6GXGygCKizq2IniliQcUNJrGdRPl7QED6wCSlx14pOsFk7wlYfoK4er0rPeJGEAVBYtMMAE&#10;km0dH6qEFELGWDE+irSgKnkBGK0CGUdmkk5XlLo+GRjNLLoOyjCF8fqA8+vKkt8jUKowV+Y5KBnc&#10;TcXymTmqXACSikps8n8Epe4jgBKXmy2QZJ8KhOHKAX/uNahKCo3Hi3UNOjEoFADCV3KKWQRKpVH3&#10;Cjg6JnVxRQkoO8kFTu2RpjzM8fwi7wAlaSGmRmy0/9DBtmbjVqnHzba0Bji2WH3TGlvVutHW6vs1&#10;6zfZmrVSl82rbPr0aTb+nnsclKVyvXsU0OkBKHvofPlKv0CZnOgx2e6qcD1xywuzLVX7Iwbm2PsP&#10;rbbPH1hpP31kg/3BE9vt01N19sWDLfazJ7fbF5e32A8e22XnV0+zMysn2cWN8+xg82zrK9WQVaBz&#10;CFg+jEcVnOfooFTjhGrAjSL/I2AVuLIElHyHkd/cM5UVVUmlBCYsasIzpNHjeVKpOAbVH+KTUVxT&#10;Sq8NlBXuIWAhNsp1Q9zLh+OgFKngvE8n5ubhggICeqYBqSvJGLzYB5Soyghg12EJ2ALoAgTjwchn&#10;9jEHZOz3cGw4LpyD7zhvACVppnMRUHaV+53MknJKCyoMNcmws0hVAseoYwflFsD0dVByfl+VqHsn&#10;ByXv4GGuN3lJOQGUfYdH766JXGilSWnlfskHD6dRnqT2CKmFfOK5OSj1P9YUjUAppa708F1IH2ml&#10;n4LyASgJjdHTziw51pykQ5khQgGCgDIehNTbMG7cZyLGgTK44O16ujsWKcocGcHNgVKU9CABSqBD&#10;ISUxJJACBOiAYhhHCTTZhl7veNc7chuLrXNqF7Uq/WzAKN59AVD7q0DTa5zlmebwUcZQsQE34KB1&#10;ZhumLrIPRHF3ACXuNaAk5ug3K2PLjbrrjaIkU2g9fNUjZHrkev/fIInSRFESxOfFXihKFscgTkVr&#10;yFTL+BglD5P3mAdQ8hD4ngcWBnsHi0CpSquKg0vWppIpKDFQho41xmoCSuIz5B+FKxjxNnd5VNEJ&#10;mHdKvq4oAWVajgCifAIWpAE1yZYB6MTOist7eVyyurbVVzzfd/i4HTh80nbuPmxbtu+xzdt22dr1&#10;623x0sU2d94cu+W2W62sjxrHwcwoKhZUdD96bvSgp+dkWUJKki8AwlqOuWUqmLo2oBzeP9s+ubTB&#10;vvdQi71/dJlD8rvnVtmPBc3PHmi2D+V6f/fydjtee6cdrxtnD2+Wslw10yrKc+Te5ng+EmZxyLGy&#10;ewyUqD5gReX0Hu8YNIOi9AYs1jjxmZWAAAEVmgYIUHq+6nlSEXGr20Apd5Gxv1wLUPYSNJh7TEMA&#10;eN2b0LW5PuUgwMiH7giGgC9b3wMj0h0AFwAWbxzLcQAMaATjf/zOfwPgMD6H62EBmgGSWLhO/HF8&#10;xzmj86CipYrVEFFWOicwTChJZU5AUp4QYqN+4qFdh2JQkVHvcICoq06pPc5PQwUo6VxjxfRyqXC8&#10;RfIXNYlxPHWI5e4YbE568CI9Lq/jfBy18oTOKeakU8fIb14lQR2I+h14HzfeVJSGkCZGvhAuSciI&#10;Vr6v0PV5fQT1ETUZZubAZvvLlgAAsc5JREFUBoAYYBkPSr6DGWzdC/0KKN29ZUxY5HqX6KD+cpVR&#10;fxwYFGWUOdFYJsAUFGVwwQFk2OICoyhTerK6MSuB5DsofWUikZ8eMFoElIE/VIGPB8uUPuKQgAJo&#10;oCgBJGs7uppU5WRaIx08xASJn/oCG0pXvHxmDc1oBD6th1wspZ/xiGH1o7AWZQAkFsAZQImiZGZO&#10;QT/Bpb8UnB4GD5n1Lwkw0/Puvd4CZWZBhucdeUYms+IJoKRiuWuNqowpStQdoERRAkrvyecYWRso&#10;BRoqNIWDFpjrAkha3NAx4fEegRI4dO7eNSr0mIBJrJARDLifLHoAJHEbUZNU5uzCXFu0bLkU5RZr&#10;WbvZNm7baVXL62367Pk2c84Cmzhlmt12xx02VWpy6bIlNnTEcCvvq2c7bJDUIj2UDLAXpKRQM3tm&#10;+wB3VGz3zBSVI4FLz4jpcWOGFNiXT++2X0s9vrR1hr2weZq9fXixfXRyhb19rFpqcrv98Il9dqLu&#10;LjteP84e2jDbDrTMtrIy5bEUMSsyETd3cPSNvAPewEgDi6sHrH3cohQccAyQZOweYQdmRfEZAPrY&#10;VO6dsi7vxSu48peKzNhLpnhyHB1vNIbu3qkCAUoUpXd66BkG1xsLipIy7KDSc6Ucc3560wGBQ/5r&#10;kAwQ478BlKEzBwuwDHALAOUaHB/+zzZAkN/irxXSFY4Nx3EeFHh+aYEvotK+c3tfoo+yV6bf6JuI&#10;6noEoHgL3wdQAjCGw3EN8vmmxI5eHiuGyKuMgZIQjU8xljHekrJMGaYTjXtjAWtASQiJgeV8RlFy&#10;P4gQBAPXofwzggZvKlK2URpYl5Xe7r7yeJnyyBhbxlbz/hwGoANFIPl1UGIBlFjgHceE3/gcfm/n&#10;sT4ZF8H4kUUx+GMplTQWG4paF24y19UZoIwW3aUjJVKXgJLvACW92Sk9U1xd9lAiIT2gZHI70h6X&#10;ClDy4FCOVOD4mB2qklhPcLt5kFR+jiVuCSi5GV8iXpmGmgSUBGEZQsANR2NAVRD7M/aQnmLd/CCZ&#10;IAgMUZDBACSGS85vvKnRx1EyhZGOoEHKCwGXSkSAOUvQQwUCb1e6gBJFqQdK+rvLBQkQZLUjXxZO&#10;94DhosUrSj8mXlESm1HBoXBQmTGGtoRxgHxPQQGYVPIuqMluna1LIp0qCQ7KHnlyt7OkwqX+cBl9&#10;qpqgUlAmVycvx2p4h7dc7ynT59r4iVNt8rRZNnXWHKtZUW/Lqqps1C2jbcxtY2zC5IkOymEjR0lV&#10;lvtL6HD3gZT3PBf0kCIR8LN5n5Fc/oIcuZ8FliR37u5Rpfaz5/bZX79+zD47VW8v75hp1/bMsg9O&#10;VNsPH91kf/n+OfvyqX320Lrp7n4/sXuZHV4334p6sYg07xTKcFhGeSDIqACn5CrP8lVGaKCUT8Af&#10;MLfFJpWPwcJnOnlo1AAGriCKAzABD8auuseiY0N8MlsA9KltAkKpdxL09vnzrCCEWgwLYgRFGECE&#10;8TkANAAswCuAKxjHcA6OYzhLPCjDfrAA0vjzsOW/wQIs/ZjY7+E40hDO49fulS+VnGztu3Rw9zsj&#10;N9N6x0AZwBgUZVCTiB5W0IpAySy0Sj8f5YA8bo+iVHmkYekztG8MlDnW72Zegc2bV4k1Rt4Rz5Qp&#10;jeQBXgINFvdN3vkget2Hg1KcALBsASUrjSHcQidOsMphfVQW1ShmddP/WfNV3qK+A4wBksH1jleV&#10;CCtAyPHwBBfdQRlTlahNV5ScBEAGeUqHC4ti8EcOCC8aZzYLSpLXOhT1K2gDJYoSUAJJvgOYZCSv&#10;qWWIENDMLBbpeyR57BNFSSyEGRPEhni4uFdAEeUIeACMw1DgoBD7sCBlGiPsaW2iMZTM3OnlmcHN&#10;lGmfLZ1R/u4dergEFjKlxBf5VEGJdeiUDu3VFqOMByWfiU/idgdQoigBJe43gWHmpfvq1lKGKMQA&#10;SkIXfQTqYl0P+HEvAJ593MAASo5HKRPk576wKI4ZKUrOy7g+d+so8IIhhkr5CijlJvGZl2ExyLdL&#10;ImPYEnyl80wVegDJ2FN6vlktBlWJm0oF6dEzz2bNX2jzFlRZVU2DzV9cZYuqllvzmnW2cfMWW75i&#10;hS/Wy9jJ+Yvm26hbx9iAIUOsR36uqyrgg6KkwQCULCmHu8/iwKS/oLcALld85l397KfP7bW/fvOI&#10;/fFzO+x7DzbZJ2dq7IeXV9uf6bvff3zOvvfkDnti5wJ7es9Se/10q+1fM8/yC1NcUfLK3eSc6JUM&#10;VCzyATUJ9NgCK8IJDNdhbjdKknQx04RtUJhsUYvuNseBEmDwH3+zZ8z1TpN3wMwdH0M3GIsAxaK0&#10;3Lc3kmqwAygdSjEQcT6+4zps4yEZD0vMYSVI8Jz5jeEsgCJAMuyHz9jXoRvAGLa4ruQTnSI9VQ7D&#10;wHYsHMN5UJQ5RXqWatw6JHR0T4T1Ssv0G2MGAePXVWX4jli9byWkWAiY81Je/aVlyZ2tW0aSz/5B&#10;VQJK8ose7wDKqNGLniVlmPuPPIRoJh55Qu89Bh8o7/yPTjjqtfc5qB5+JY3a0j+RmsfMrETrJcgh&#10;9DDEEvBrE04xUGLxoIxXlBxHyI7f2kDparJXDJS9GM9Y6IoyUmoReIgJeGsiUOaUsQRYfpt6ZBti&#10;k2z5jhsgPon77fFKQREwshZlP7n1vZUhAJDFBRhEzHREFCTfARLggnIEHg5KZViGzkXauEHADtTD&#10;DRJXDQNH6bjJUYaGQlwoqNBSlDA2SpD0eGZcr3cAZHC7AWgUn1RhFCQZcO6vhx2qCqNCxLQsCgad&#10;SkDh66BkLinwA5RtajEOlCjGAMoQQ7wew4yOoVGghaXCUTEo4NwPRkHChaQC4Z6z5mInervd9e7a&#10;BkoWZAWSGIup+qIYylNcLnqq5y1abJu377YtO3bbtl17bd2mLba0ZrlNmTrD7ho7zu6+Z7xNmz7V&#10;ltUss7vG3239Bg2S6pC725ZWNVxScnQasRoN54+An2H5vaWWpairpg23X7yw1373xiH73WsH7E9f&#10;2m1/9PxO+3Pt//7D0/a7j+63L5/dbS8dWWFvnWmxjy5tsW0rZ1jP/OQoRqm8YLVxAI8SoWEIlYoy&#10;5UBSA4u6D/nIvjdiymfAFrnezLhhvC6gzHZQACYqqatI/QYoqZg+qkGNLK53rrwnXmYFgLqmdfVn&#10;3vauHJVdngUQCuDCeEacN4Ay/rd4C6AM5RRFCSgCzOIByXcY5wvn5P+UjfBdG0hlfm7lVXzaonIU&#10;HUd+EivvkZ9jHRPa+zAhRkoUV1BP6PhUXRKAInEUc3Hd1S2PVLarTGAol1h5SX4TZmKNy0SVhYqB&#10;FYJumU92oG5H88FjoCR9qpOAknskFMKzpAHzcq5nGhYGIXzlxwmovmB2efT+qng16cAUm+jYRJzh&#10;cVDf/3+BEkhiHBtilPGgpG8GIIfrtAOOOXRQyIAPJwmgBDzesioR9CzTicO7twvkjgY4oiIxPgdF&#10;yYkTshLkpsodleLDxSZAPvi2Ia5Ui1XR6d0mTsfDpbATwwuut3dmKIMBjr8jJ5feM3ouo5lCgJIt&#10;GcH5eulmMcjPjdPyUBiiwhSLN4TOnDhQBkB+HZQhPlnYXw9U6hm3m4URcL2ZA+wzOfKjOGowVgPC&#10;9WbifQAlWwel7g2jEgdQ4np7r2ysggOeyFTZBV8KEMY9kEdAgYoVtowBo1OhS2qCd+K4opQxLQ01&#10;yRL/uYIN7z/vkNDBr0H8h3GALODb2NxiB4+ekN3rYycnT59ps+cvsAUC6OKlS23xsiW2aMki346b&#10;cI+DMj0nSmNIL5AEHFSIAMl03W+eYJwqUNbOGu2g/Ku3j9jfvn+v/eMHZ+xfPn7A/vlbD9g/fPag&#10;/aX2f/z8AXv91Ep799wa++iRrbZm+UTLlSfCfGnymphTnlQjg82zVU5we3H7gSXP2IdB6bqAmq2D&#10;kvxT3qBIGSOIoqSTAUjyX97gB5RYgo05xoCSLRUW19pdQymX7N70jhMfjoFSgOR+AYM37oA6BroA&#10;JbbhGQVABVjFG8fFg5L0YPEqMkAzbMN+OGdoROOByX44N8dcnxseHcPQHRoKhgdlqRx0VNnoKFXJ&#10;MKGSPqrrqkOoNupwJI6ioULBgCYA8Tih4E4PP8+eMuCgTE/0KboOSu0zH57B5oCSNS+5B/KXWCX3&#10;iSCg8cPN5l7IO7aEiRIYex1GJ8RASdoCKIEk8Ulgzvfd5HbTsQrw4EIAZYBf6KgJbrdzQccG5chn&#10;juU4+j/ir9XOx3zJ8lRAACUnwfXGpSVG6SsGeaZFi/PieudX5LmSDCqSBXj74sLGgMnJE7K6+s3R&#10;EnXVDdNSDxozxOMSrPpD4WT18nB9lCNQAZZAkgLPax/ScrpbJuPpYmkLIQJuioxwmGs/UpRqkbUf&#10;gZLBvMH11u/eSsqtEATjhwcFYAZIYsQoiwXWAmUU78sp0j6xGWK1wIvWzyujLChK7gFQFslVyOgp&#10;UGbRmRO53twXMOVYOidwo1HSPnaPRQli4MFcpQqmqBKMAk/hDwWfgsSDBJSZqrRdBUaPT3br4sog&#10;SW4wahJQ5hRku9pjMVXOSzwvrzhfjVSa1TY22b6Dx2zT1l22YEmVta7baDv37rMt27f5y8VWtTTL&#10;NZ9vc+bPc1AWl5UIsECSeGqU1qCuiH9GijIa6sRwmTQ9zxUzb7FfvLjf/ua9Y/YPn5yxf/rWWfu3&#10;zy7Yv39+wf7lOw/b32j/Zy8dtjdPN9u796+xjx/ZZg2Lx0npMFY2zwciJ/L+E91zoRQ4oMwR7FlO&#10;DWD6jAvBOoAywJp08X3IT74jRIG6ZHHfAsGDXlWgSecDEAWmgBMXD7eL5848f3qBSUs3NUjcK+ft&#10;oUayB9eIKccAxwDIAD8qPHBiHwswjf/8dVAGC2CMByTnCmDkP2yDRZCMjHtjZEhRb6VBKrGwXJ8l&#10;TjiG6YBAiF78Hj2zrGuyyo1AyYSBIh0X3GMA5QpSBiCJEwZQwgQAQ1qoBzT4LLHmpvLWq6/ESN8y&#10;D8kAykoJL/7PuVjgBHeaeyLdxIhpoAAl6SNPUZGe52kJPh2SuhKJBqk8PRvqfLzBAQCXkNHVBdXX&#10;QRkgGWKUcARzLgiSnCOAkmMDSB2iwPgroCQGJonKwahJByUKLSZ1eZEYsUhASYcOLnYbKAXJfqPV&#10;agDMUbwtrdS6ZnbVsXTll3mPN5Wn/6iBnkF0CDDMB1UFFIlHAk4qIcZ3ETTp7Eh2t5Yb5EZRk2xJ&#10;G5mBZCbzwg0jzRlGQKGNQEmvou4h1uvdSxZACRzbQKnP4XvmgQNKYpMoC1xv3guCuwHkvCMB8MXg&#10;1wbK2EvQklklW4qqLUap3wMoaSRQLRQyXl8LZAIowxY1RMEIFZFKESok7iPxV/KRit65e4J17NrJ&#10;YcniFN1VAQAlqtIrglp5lv5nVg6gzPJe6mSrqq2zHbv3W/PqDbZhy3bbc+Cwbdy6zXbIDd+5c68t&#10;XLTMZs+ZL1W51F3vHvpfgE6woLC4ByDFfbJoCS/A7yGoLpkwxH785Hb7G6nJf//ugwLkefu3bz9o&#10;/yo1+c+fX7S//fSC/fKV41KUqwTK1fbJYzttycwxPnWRDhXygAaU/Cjso7KiCo6KBmrECL33WWkI&#10;eYeRRtLE/YY08l144RixS5ZkIwxBLJPvcMuBqMcvKTMqT7wnCVD2UT1gFAJKCUjGg5L0BUCGhi3s&#10;87x4xvFgA6JtSi8GUD7zXFFXhAOCCx4AGSycKwLiV0EZfR+gGQdKgQ9jDGe4pitKlQPAH+LYHbt2&#10;8PJDvBeg4eqi4ti2udxtxvzvSJGTbi/DmcmePzTKvCqZdTJ7VZQ4KHlGqEncb84HgMljzs//CTMR&#10;c/bhQUq/l3fdC/WEhWX8DaxSoORrED0BbAGUcCCzMMO6ZnRR3jPMqbSt7yIoxABIABjMueACKzof&#10;DOG4cCyfQ+dWO2KBDJIFlIGmgBLjPd4BMChKBp3zzgpg2U9wDKAMgAzAjGKU0WBzbrpjcifPoH4j&#10;B3hG8M5rn8olAyxAkyXHgAquKVDBbU3ukaT9NGMtOW6MTKATJ9wEmcFNXleUpa4G/L02yliAwk17&#10;yxBTlGWsHDT8upoMwOwDNGOqmeMYTkT6sTA8CkVJJQCUDD/xbexBc73yAeV+L0CSCg4og/sdXHR6&#10;tDmWwo9yDJBpq+ioIPJAxwVYxlcw/ktjQcUgBsc8606s3sOWWBOvn3C3SmkTMHkXNYU4GkNZoPRk&#10;WEJKd1tUVW1bd+y19Zu22449+11Rbt6xww4cPmqbBc4VtQ22fEW91dY32Jg7bpdCjaADlAKYgsIi&#10;fOCgJP3KD3o6c3r2sGm3Vth3Htlsv3/vpP3nFxfsv764aP/2+YP2L4LlP372kP39ZxftD984Za/e&#10;22TvCJQfXN5u0+4e7ADjvsmDFDWWNEp0TAC30JFEBWSIFumIb2QCvAElKhNIYqSR3n864nh3NBUT&#10;VxxQEsMElOQ3aofZaLxUjjm/zFmm551nyjkDKIEnx1OeeTY8F4x0Y+zHAzGoR74PzzJ8x+cASgAU&#10;3G/s65DkP/z36xbg6ZCUAcfickFVqhLjN87BOMpCqUzWAGDsK7BMkJpkmBD57ItXCIgAErC5ooyp&#10;SWbmUI9RnJzHp43KI6LjzkEpSDKMqkSKskTXRrVSlkOMMgA4X/WXueXcO15DiMmTPr8XlW1/L76M&#10;OChDhMhTph8yowaosa4CxrRh3vlN6IR3RzFphVEwwBNGtLnSMVjCEfgRoBlAiXF8+C0wJorHllo7&#10;4mXY/wuUZXJXy4dEKwgz4JM4JZDsPyrqzAmxSd49M+CW6FW3BFZpfehBBJRkPiuKeCA+N9Xjk0Aa&#10;Q2kBFEAJaCI1maJK0t0YdsOKxNwkkAwuODdGZuBq85kbRl3yOR6UbZkxSIAkPim1WB6vJGP7hA+4&#10;jzCA/f/r6z3Atiqu/W2+7/8/J4m999iNxl6jppjElJN20otJTE666fbexYqKSldBEJCmggiKBRAE&#10;pIMUKdKr3Wj6OSnr+91r9u95hjee73qvdc3s2dNnzT1rZu9nv/w2nNdReC3FoGQAOefLJ6sAQ20B&#10;lGwdGHTOZpisnNcAwI6gpJ1Yy/yOG6VgQqNkNSjZ3uZvvpuJiIIwOTqCkrrwSku+aC5Aloc5W7dA&#10;iTW5y567pDUJIPKTYFqYdtlL8NxhuzjjzO/JerwxzrvwMlmSV0fnG2+Jm2+7Pa674fr8jfeFF18U&#10;55x3rizOc+NDH/2I8uQ91nLkYDABIMDB1ouwXAg0MfJBlMI/efJBMfHeC2Pz07fH/8y4O2LefWlZ&#10;/lmw/JO23X+c2T/Wju8Z43LrfV48de+l8anTjsgFZD/0Qvnkf5GUcK4GHGmzzxoBakdIGt6016Dk&#10;Icwu6hMsHq6ZyExy8jMod1N6+pbzM/6x1T6Ha3HW4sok5PsDPBn3wyuEhzn5ixyNjccHQQ8YM/yA&#10;rbYACTNE8dfpAKIhaSuyFvSlDcO2NekyXI4tSr5kjzXprTdl8ZCEReJgWecG5W4au1322Dn+fet/&#10;z8UkQZlbbMDIXMBftt/lfzjJCpPLz0Y5/+X9U/QdUPIgZ3v5D+Enuu8/KMtgrmCl8nNC8klQ8txA&#10;buqJ+oMFD12n/tmfur+9Fibeqeaojo9mcD+33jJcACSWNwsLryLxbyjSMFH9MbyOUliyQXPfTOso&#10;3DMbDMt/AWVyowFl/uxKoORpLXKwIuTLmrIe38+Znrag+aFeFYxFSSM4A+SniB1BiUV5XH6MVxXf&#10;l1eDjsrXabbedRuB95hsHE8ZaXRO+lQobYGkpEw2lJjtG8D0mSUPSQ5RnQAk5w9eFWhUbrsbUOL6&#10;nIG4RVkbUB6DNckDKUFSIASQCPW1/wiszA+xBWd7wcqnFTwtYimY/DyUypdlNVi2KGtQouwoOa+b&#10;oDTAqT6jBJJ+SEW7UQpegUHJ/CCCeN6mE5cjCR4aoDxMLs7kUC76j0nAe5L5++7mqTdPvDmbBJB7&#10;7y8I7LZThvNPpHhRn3Hm3lbbbROf/9KX4/qbb4uzz70gLteW+8abbkm56upr45JLL01YXnzZ5YLo&#10;FfmvH8gXsO+1/95peRiUWFmAnnsADCsQ0AHKk47aNx7qclaseuS6+MOz3SPm9o2/zesbf5nVN/40&#10;q79AeV+sn9g7xvU4Nyb1PidG3HF2nHgcL8Tzq599ZY0IlMqbn7liDZc+KlD04tIRlLYmSY9OGZ74&#10;GZcEpUCRcVXH1vkk56KCHDsSjm720a6Jh3g8gNhuT42RYJ3joTRZRoKyHIvU8CKPBK7GDHjZEiwQ&#10;K2fN6CbxSEO8YimxncWKbD/1RgxP8rHF5bIsPJwCgC1IJij3b/2wwXOcoy7ODw896tDySypZfLvt&#10;uWvsKmHB3W63HQuABJr8IAuQBEYAU/OH+hnajDV9zg4IoyAtSoESvT9UZfBz2Tx/lz5jFfqflyVk&#10;AaUsU3SFtjCP6DP87h+O65hblMV9wtB9xP2CkDfHDDuqfOYabT5CdTYosSRr+BmQFniB0Dbygy8W&#10;xqJYr9p616A8+Eh1rjLjEPTYDx0T+c/DBEv+0yLWJD8T4vNU/F72uI8c13o9CFAe02y9jz3tmDhY&#10;EOPT+UcJjju+l8PyHeK4Dx2fCgMo6ZSiUFp95c9/L6rOLhOAn9uVT1rtLcjyXuJBEn5PDQDdOFYA&#10;GkBj6jA6hi06HVtWIK2APJBC6Zun3dTTv8hpw7JYmEeqLYASKxJrElgalBwjoJgcQBuUiEHJoPIE&#10;b3spIArTeuqtuAlKKRcfvOWgmnyYbCiY49VxsayZmAiTif7iG4gJStqmvkPZt9r+PQlDXjrnxe+d&#10;ZR0ARs4UASfvVvICurferPKEn/qR0+LWO7sLklfH2eeclwIkb7qpS1zXubMgeUlcKGBefPnlcdwH&#10;js9tNZBIUGqccpIIOoRxLyEqgAO30o494v2H7BG9Lj0jFg+7Ml4f3zX+NvPu+Pu8fvHfc+6LP80e&#10;EH+dOzA2Tbo7xnY7W1vvc6P3tT+Jww4FdspXCwQPq7BIeHeT7SPlsajUAjAR1wVhkgLL9uJbXh9i&#10;TLhPP/DjBV5Uz4/7NqCkb/mPf4w7n9fj3xpjufMvIDh7xVohX4OSMTe0aqvO4YYb4Y7nRc+wBG4+&#10;IkJ/+ewXD+oMSgv5GFI1eEvZhGFxsjUXbCQJSrn5ZgnX0pdDBBGeRh8qi4+dx/a7bBe77r5LgnLH&#10;3bXo7rSt8td8F3xsRQLKI/BjNCXID826Azn6gL6gb9OilLDwA0r0LcdHuoBVmOevygcrNR8WqR3M&#10;G44IAKJBSf8Qzi6UcgjrCEraTz2AOnXNHw1oHJk3/La+bMnfr3gsKuVJN2KDytf4LaV/OTdtb9Ex&#10;xmAMeTVbb61u2ssDJYPyOFmL/AOxYk0qcnNGyVc8eJpdQHlsWpKcV9YPdfiEER3J55WwJoHcsR88&#10;NhvLlgkFRehMOttWFcAAkIASYPDJKl4e3edg/hvb7tlQGlCbyqZ/vnAOKAX8fVU/AHNQrlzlyRXb&#10;aUDJFhuYI9QVtwCzeflc94kPKIEkk4bDa1ZY3q/jYNkWJW00KFF6LAzexWNCojwdt93EBwBMOFY+&#10;3C3etwS+TVxAWX5eWkDJgsKL+ZSTSqoJi7Jvs8NW+cSSX+TsKFDygQNAyVaZMD73v9d+fMCCV4P2&#10;zafifOnnpFNPiS5d74wbZEVeetkVcdnlV8a1110fV111bVx+5ZVxxVVXxmVXXZWwPPK4oxKGaYUd&#10;IBg28DGccLHOeNDCmRRt2UkW6EEH7xnX/OLzMev+S2LTuFvj95O7xZ9n9I6/Aso5A+K/5w2Klyff&#10;G2O7nxPj770krj3vO3HAQburbVroMi9guVe+5kPdASILag1J+2tQpl7RPxoDwrE4y1FI+aoSkkAV&#10;PPyuJX2aix0TRwsj55T8nxbOx7bdlf+TrvGoQMnrS4yFAclEs7QBxiQscGPCWyiHtAaqn8qiz0Wv&#10;t4Sk80Dwu0yXQTigTGsSUMr4sUXJ+7q2KgEmEHufLGrOJtGfHXfWQiFIciSztfSCV66AT73lxjqD&#10;A/lWiSDHQ9/8mSHl0Yc5b/lf62ULjtXq8aLvsfAOB5QCGx+2Jg/avZvmClYuRyj500XVL9902GP7&#10;/Lcb/O6bJ/QcQxmS3qIblLjs4niNEEOCJ+S5JRfgbEUWGNJ3RSi/7k/7sSgZB8YDztiaRIpFqQHD&#10;omSLi/XGjeM+dHQC0gIosSgBJVuTYz98rLbf/Ha7fEHo4GMFWFlrfGeShqAErCT/vsO7snDgC1T2&#10;RkmlZCgqncmEsxLjAg4mGorJzwF5kLPbfrtk5W092iSmAwjnDPNwKRiv5xCfp+QJI9WDXxqg8Pl/&#10;vPkFkcBOHQ1LA5MP9x7zkaOyPZxHcs4KJPlt+4FHs/3mH5aVp5NMKp7M1qC01ccvFAxKA7A+u2Ox&#10;YILS72zD2Z4DyBYoJfXWmzj0ZU5kKQ3bdvxAC0Xfdid+kVNeNN9pN1lNsmYJ5+dpvFO5S/OzwmJl&#10;sR0v94876QSB8Oq4+prOCclrru2cFuUVV14dl8qKZOt9tSxLHvAcdfzR+T5mWo37lwc6hiXjyBPg&#10;fJ1H9U2l1r0d9tQYqo/O+saHYvI958faMTfHW5O6xe+nSKb3iT/OvT/+Z/7geGNa/3iy9wXxVL8r&#10;4mdn/ofqyr/01YRQPjwUyvcmc/HYK/sVQVeYgIiBmVYe8JJOAUrq53jEYTy4Tsgp3xTFB5IIuxv0&#10;1v9egLHnPUL+9TD/vI2jC3TKaXkS/7+BEghsCbG2BVjAyOJerEuErbe3ekU4l2yfVToP51+Xab8t&#10;Sl4DApRsR4EkAozQNwRQYlHue5DmlRaznXZRf0pHdtpjl/wKFdY1W2+/DpR+WVQGJTDhnJCHiXwu&#10;kDwBpXeC/MtawtE3jwF14J8W8gSb9NQbAw2dB9p8OpF86F8emm2789bJAf51xr7qZwwEAOmdKH1I&#10;vwBK5gZHM5TPfb53yReN4AN92oZksdLdhx2FPiQO1j0PgACsLUoWr7QosxMBkSCERclg8WGM/IG8&#10;IvLzoOwsrTBYNnsnKI9OUHJOmQDVVoXznRNPO6kZ/KIQWJRHnMBL4eV1FiZTWpRSUpS/vRK1t6tA&#10;ogzs/oIk/9Zgr2ywFYkG2JpkdQOWNIY6su3G+iScfyKEdcCvCXjRnCfcWI+AkodOhmQB5VHFutQC&#10;wdbboPRLrglNdSIDzUMAVjEgiWBh8pMrJin/g4T2FFCWLSjQR1jxAKWtif2AXmNBtqxKZJ/dBBs+&#10;OtGAUpOYcii//EBgn9zSYH0XUG6VoORMkn8fy/Y7QSn/rrxPKcsMeBiuuyvsyGOPiPMvuThfB7qI&#10;LfYVl8e1nW+MG27oEp2vvzGuvOaauOb6znHpVVfECaecJAtRddLkIg8mQA3KhJTazis7nF3tre05&#10;H4TdS+34z48dGWPv+m2sGdk53p7UPd56tnv8YWrP+OPs++LvC4fGH2Y/EFPuuyzG3H1ZfOb0Y2RR&#10;8zvv5umyBFDmwxv1B5/w4kyRnytSNv2LUCf63qC0bvk+Y4Fw7JAfKFG9OD/jn5DxahC7AMaDyYIe&#10;sQthC84uggdJO6hMQIow9kj+fLIBnmHlSWco4q9BZzh6ohNWW5bvZOngdhTCeV2qlNsAWdcHvl8g&#10;PhQrT1aR5KDD2WrLgqxACcSApUFJXyAsoLx8nv9ATeDmfcsCSp7EA6Vi7RZYlg90UBeATB/zUWry&#10;YcdyyBEHJygZCyDGgn/0SUclB7AuqX8u+BpTrN49taBi7TKm/NyW9zHxwyZ2k0gaF4rDR4f5B2zv&#10;P1b1EIDzYyYaQ45OfNTGl8+oKwYavDAsfaThPrbQDreH8TGMiV+ODZqt94G6ybYbi5J3Etl+8NQb&#10;8CQoVTBCIj5EUM4oj0lQ5vZb23C2p7xjeMJHTszCEFYnFJFOokPzAFgQZBCZXCgvB8CY6wCzveVW&#10;RVWv3fbdJfY8YNeEd32mYGDSEZxbAkzqShgPfOqn4wAPy8D/TOz4jx3XEoPS7nEfPUZb76O0IpWH&#10;OTzIwaLMhzpHcvZJngerjPLzuLQsBbm0KNU+JjftcHuwZPipGOEAj5dvGQSELR3bIwBKmwFlWpNY&#10;Spmu/EIpJfttT7WzwBrLlAWFcrbajpeFt05AAkqAiZ8v+gBLLCrK54wP5QOUfFHogx/7cFxy1TVx&#10;/oWXxgWXXBIXa7t91TU3ROfrbpZl2TmuvPoabbsvjt+ee3Z8/dvf1PgdnE+GGTdDEpdryuA63/8U&#10;pMh/u523jb3eu0eceMTeMfD6H8fqRzrLorwrQfn2lB7xp1n3xT8XjYi/zB8Ws4Z2jkG3nRNHHyG4&#10;CUzkA+jQldzOq/3+GSLWHx8G5iiA/qXc0r8FrrjUCeG+rUmE/uLJ6F77yeKVn/PJHXRN37asFEEB&#10;HeMbB7w3y6/KbHH6J5DUqbzPynlWARXpE1iaeP9/oCQeLuEI19YJ50E4E9riuBbOEbE4iWtQHkTa&#10;w1UPgRJIIfShH+gAIuYUoOQ1Nh627Sio8a4iZ90ICy6w3F26SNyDlY7ysdzeSfiPinx8IxdO9Sn9&#10;utteu8ZhRx2a+saHnfntN1Ym9TjmJBlfAhz9gQ4DUGCHrjPnsT796x6MByzMvfmgr6BKG8iDfAEx&#10;+TB38mm3Frr8QIr6AAbAAuAOH+odaOFG+8PI1MPicUQYV/iFUeTz1QQllQSUhwIjRBnyjiJwpAAK&#10;xk/nAAU+m8aHd0/4qGAjUHJeyXZ1D0HqqA8cneAlX/4x/54arGNPPia3LvhZjelAViEsSEOlgGWX&#10;BAr1KRbWrtpWlyMB5FAgqfrhUk++WGwgUkdcQOnfgqPw5XyyWJLAEECe8PHjW6C0JDAFSv5/DvGZ&#10;KHQ037WkswuU35sdycTaVRPVVgsPo1jpuPY5DYPenshsC8u5KW1DUAL6CBelAJL5gCgtHrUdVwqU&#10;FmcCY68cOAYQa5b+2kqK/Z7tZAXsuE1CkvNIg5KtFIICezuadVU6XhI+/bOfil53946ePXvIqrwm&#10;Lrn8irjk0svi6quuittu7RLXXKMtuLbfvCL0/R//V37DEiDufUAblEgCTS55AyqE15MAJZ9eO3C/&#10;neLaX34hXhx9Q7w24fZ4a3L3+N1kWZSzBsTfnx8efxUo5428Lbpc8oPYe5/tSxnAmHxpt/oO643X&#10;eLAoWZj4OV6WQz8pPn7SuHwsaIOSuhHHCxivY2FN8cYAv5PnazdMWsa1bHmZQJpcWmD5+eI2u2+b&#10;Ze4DeDSG+KkXdTIoDUBPNE86A6+GHPFyi6jJyT1cIMlOg7Elre85DX6LJ3aBpV9nKRDBgqxBie7w&#10;VJp3GpED3se55cFx5IlHaVt7YGyX/0LkPbnQlrPrbWPr7d4T28vluGb/Q4oVRzlly02dACcsOFzl&#10;ypjQ/RwvFs39ZThokWRrzwMzrMD3aBvNK2pZ7glHlu26oMfCk7/gOfb9WU/mBnPHT84JS+NCes8R&#10;XBv2MurUVp6r+PU7PmvI1px+wfKFVYyhj+u8Ay3j2z7j9VgxJvm1JQnjwPkrfQ0gW6D0xD1IQAJA&#10;vDtEIX6z3Vva8rj9kPxeH1/ZBpInsIUVKHlViO03X4vOL+tImfYXAGg4K8BRxx+RKxgKyztdDKIV&#10;lzh0jBWezgEQdEJ+ZJaPEqjBgPIw1Q3hPPJ9ut5X22wEeFJHzhbYdgNLQIlliDXJF4xq65Gtd21V&#10;tmB5mrbhH+bnVofnbz3paP9aCT8WJR2LhYE1wrmdz8FoJ7BgoNniMUm5ZqKiSDygAIrub8OSwcdq&#10;tEXJam5QJiTVlwC0vHtZrFmerPO/ScqXX/i3o9sKjgWSeVbZHM4DSgMES4u6+j3E92kcet5xU3S7&#10;/fq4/VZtta+4OK658pK4r2+3ePDBAXHttZfH2Wf/Nq659tr4j8//hyZcOZ9kMhiUtDutCQn1zXv7&#10;yqpgC8bP2XbeLvbYc/v49qePjgUPdY5XJ94Vb0/uJekTf549MP42f3j8ed7QmDuqa/zye59RvbdR&#10;XoKcYAyA2XrT19SXp9+ALUElQX/cv7U1aVi6vegX9WM80Dee9OavllRXttT80zBAxaQpMCpbNf57&#10;H1/g2Wb37RKkgDEfLB3ADwxYjMvZMZPMYPTE846qI/AQ7jOGxPWkJR/gSRrnYzDWQnzyLHHslqfr&#10;bEcPOUKW0WHSVQGR9tM3LAgAj1/KHCQ4GlhHHqfdofoBQAJKdAjBv40ASr9h2bML4riNupWnwuUM&#10;FNgBa36FQ39zLs1PZgEl547Fotwv33gBlMThYxmEk5b6HyZIco2eY0xQpsUPNA/QzouvGgFHPhQN&#10;KDlCYL4ASYT5wTjkh4c15/l/3rAAgQvmmF8Bot8YB4TX/YAj/cU85LyUso8QIPO1JrlI6/UgLEp+&#10;4UKmdD5U9i9fKAw/W1w+e8U/+jnxY8fHcQLLcafxAOToOPJUPuJZvgbCAKHoNIIzEl5JYGVj0jJQ&#10;3ENhd9yl/AsBzOcCCiYfTzLLuQb1yrrxEEUwBJJ8oQcXQHJ2ycObhKfCsST5UTygxALkrALoUbd8&#10;UCNQtmD58ePiiA9rhTvxkCZc224e5JwsK1pp+IdqQJL/HY4iYk2yCFAfJimDyXbOQKSjmYhsHXYQ&#10;KPMlZoUbJgxCR1CyKJAfY+DtNwIs6S/+Q2ZuxzVwvPZwgODGP+7iA7m8EsQvcfwghwc3yPY78Wl/&#10;XiTmSWABJRYlr+1gle2huux1sLYzWoXv6XJxdL3u7Ohy06XRrWvn6Nrl2nhy3PCYMH5kdL7+irjw&#10;ovPjjju7xpe/+p+qTwEi/xMayWtejlc9E5RqZ45fc1a1LWdNmni777NznHDobjHh3ovj9Qll6/37&#10;qb3jr/MeiH8ufjD+/PywmDa8S3xaerTTHtpyAVsgqb4BToASMAGp3HbL5ZNn9L/1rACyOQdu+pkw&#10;6sR5F8AkLg8IAAPy3gMFEpXFPxLLD0bIamEhwvLInYgmHVtstvtZF/JTHuTDmwkch7AzYuHn6W9K&#10;MwEBn61NdMcC7JjQnGkD52KlFXj6YQV5GLLctxTQAscCZmBT3ArSglieUwomfBClPNnWrmLfvWRR&#10;Cl6H6r5giRV3tKzKgxR39332iG131AKL7FT+Pzw7kx12kw7vyXuo6lO1Fd3ntaO0Ko+UhaY5jUUI&#10;6NAxxgGXH0zwnmoB2oH5aheg5BdiwJKdDV9AxyIlD8aI+Y5h5Ad1zCvilqf0WgA4ctKYFhYwBwoj&#10;PFeon/uX80TeA+chHP2Z74Dm60JlR+y+ZBz4ADhzEH0uXwNDl3mne+eE/FGcq/IfJE8+qliU/Hj+&#10;ECkJCgIYsShRGGCJSxigBEQ77r1jbkvK2eSRKXyOiQcgvALE6kvnAgnehztcFWOist1ja0Dn8eUS&#10;lHWX3XfKrRAKzPkkQuOt7Agd8z7V7f2qx+HaRgPFvWQ17rYv3ywsX+3hHoDnNSRAST3zrELAYxuN&#10;RXnEqc3rP7kFFxQFx4MFST6lxkvm+UFhxeNLSQcfp1VeFvaeB2nyH1hees0jB3Us1jB1z4NwtRFo&#10;FkDsppVYqzGgZFWkPRr0sj3EOpRViLJpwvFP8v2P8mkr2womudsPHJF9OANVWhYXVmn6FUsRMPrd&#10;yQLKAkle+2E7hRUBJCkb5aXOAJKD9fdq28lHOw45cLcY0fPKeLDPtXHLdedGrzs6C5bXx+RJj8fE&#10;8WPi5pt5In5Z3H7HLfGt73wj86Fu5Zhgj2wbY2pI1kLfYOnuIKDlQ6k9t4q7r/xuvDb+rvjT1J7x&#10;l1n3xt8WjYhYOjL+suihGNXrsjj0oPLgBas0LRnpJZYkkDIgAScPc/jwQht+O6aLgtNX1C8tg6Ze&#10;jEWBJT9D5Oy2WJU7Svf2ESwpAyvpIBkBtf7zQjRfct+JNqsOwJvzTVuxnvT8TJDxAZRAK7dxjZWJ&#10;24JYc5bIOT66hFXJdxtzcmsC868kgCuQtKXKE1zuI/h5WIqUvOUqDQ9eXCZp+Tky4411l2eGfFBZ&#10;Cyv/ZvdgwZI6+5wSmPGx5XJcs2NCEn3aTvqEnu28Jw8V98p3f3mzgcUKC5N5DMQwZtLybwQdyd1k&#10;Uwe/2P+eHd6dsGRuMF9Y8A/jn5yJBVxjKOEypiy0gJL8mRfAkX8Xgcs1Y8o8MSg5q+Y+rx3lu5oN&#10;DOlj3uvFT/+xMNHn/JqK+cxYcAZLvvsyD1VvjvrIM889BUvGFGuSdz870Vk0nKfShbzloQhKU84l&#10;OZMoX+gARHzvjf8AyGs0fvINiI4+VVal6Ft+4sY5k2Al8zp/1qfGcC7EISzWBiY+h8j5YEEKzH3T&#10;HGB49aBjkDS9pchYkPz+e0dt5/bcXwor4V+EYmVSXyDJ1htQpgmueiUsJUCQl8aP+uDR+YELvi3J&#10;u3L8yghLmF8e0W4Ucd9mC7+rgIKLEvI9TT5ZxcDzxBRrii0u7yzue9C+CSkOw2kbE5KBL4NZAAAo&#10;GZD9pXTAch/l48nNYoVVyeAQ1xBAIYhDP+ZrObImd9ht5/z4BdbkVtsJzFJub7k5q+QpOFtfIInl&#10;g2WF0gKOnODNp9fed8AO8VCPS2L8A7dH91svj1533RQ97rgh7rn7rhg0oE/c3f2WuPWmK+Oaqy6K&#10;H/3k+/lUm38tsZfGFkhuy/kexw+MnepVvoFZ/PTNezjrEpB4QX3X3baKi3/4idj8VPf487Re8d9z&#10;+sc/lj4csWJ0/GXJmLjryp/FvvvwRJrf+GtLpcnCb9KxnrH6+DalrUu235RNHxPXIGQC0ef0nx/e&#10;IIB069xObpsPuPj3B5zh8kYAsOTfWfA1IY6TgKP/mdsBgtGOTFz1IQAAkuRXxrK8s0m/MtkPTquy&#10;WHgGI4LeYK0ytwBhHiup/3hjgZ/x2iBgfPmgyqGKx2LMGX+e80snyOdQw1L+Q8hbeVIeT7qzXEHF&#10;glFC3Xihfl8tBLyBwMLJPGMOskCz6L5f1hzWH68GIYwd+ow+0Tcctey53z5phXK+yXuyeVaOhXkA&#10;W23OJZECSAs82f99vPrGNln1fL/arfnxvqPYVe6tsdgmx4S46Ca63rYk5WdOaTeUbZDQZ8wP+qg9&#10;xrtnfOYO7QV49BELTsJSEM6X2HkIpJ0YW2vqnu8o0+fKL6129WO+QqW8GcMyT8p3JgxixoPFqBOV&#10;yYGXIvIWfnm0zkpWXupGsCrZdu/yXjVi/10En8PyqXd52ZzvVvKiJg8zyipOAQV0GkhVgIFi8uwq&#10;F5DstGsBCV8RYnvAoOb3/SQoT243VWE6ggoDDN6v4n02XMK4T9zDZP4frg6i4XQOWwT8nKkCSizd&#10;8h6lQMl/Zmv+G1z+Hxp1AKsMW1yUD8XkfUBgzS8x/E/D6GheP0BRmZwMUnmxW3U/4L25VcmfEAqU&#10;wKE+o2RQ6ZNiIWoR0MDm6sW9zIuXov2aRHkoQv6MCRDghXzy2n43XibfOVd8QLnt9ttom122Shbu&#10;cZSRCqVJjSWEMqJMWBd7I4Brz93jmEN3jqfuuyqefeC26HHDeXHn9RdFr5svip43nR89r/119L7q&#10;Z3HnhT+IK3/z/fjEx0/JLVqCEAhjraLUss7Y5nNvj/eqTXLZ8lMW/bD9LtriHrRf7Cqgfvs/jo4V&#10;Y++MP824O/7+/OD4+/KREavHxp+XjYuz/+vzsX0+lNohtuYBgyYTvyjiqT0Th20gD6GwSLZiG1dZ&#10;J8AbN7d5ggGTLmHbCHDbQeUDSP4J2naSAsod5ZcuKU2eu0m/+V/fu/MqirZ6fD+VXQETmjiMhUHJ&#10;gkM4lhNgwKJksqJ3CBZhAo5JKGGSA0TGlzMw7xh2lx5zHr2X8mPx5CEIcTmuIp0nsl/xQTyn+FI9&#10;/9aD8png1IWxpl5pVbPA7IdofmvrzQ8QChC1MxIw+S02Y2iIMg/LTgAdLqDclXHVvM28JAVemh8H&#10;ymJtBGgWoPG6D9Y8EOW/qarvVR7fMN1bc+SoE45JXWChx0BCGDfGC8HPeHOuzphvrYWNI6x871Pt&#10;p9/zDZldsTxZDMuiSH/kmSuvHmmxwaXP6Gd2cPiZd95p4MKZfIDWMOcA9R9zxH3I+MIwPsgCa7Cc&#10;O9FBdBhQyveTBL2yny8HoAiHopz77bCXLLmD94gTTjsuTvzo8QKRgCOrDKVgyw34KMBncPtoQHbT&#10;5CoHxVg95fyMwcr/uyzFo2xeiUFRaAQKROWKOb5jgtGmMIqWjVTFaTTmOR2D1coKzPuFfoLJb8uB&#10;Ph8i5V0wzi2OEij5AX1+yFRbobLSCITKK3+OpbwBLV8z4WdR3ONdRv8OmN9aA8HcgsmSBA6GJJNu&#10;R/nZ5gBBLM/S4cWipF+8NaQduQjIquDDH7TPRw1WGtLsq1UZSw1QuBxgiCLvwFZJMAGaDieOV2i+&#10;dUmbvDLneaJkdyn8ToLpJ07eL2YPvz6eG3BN9L3urLj9ou/F6LvOixceuTVemXx3rHr01pg94KoY&#10;dvNv46TD948dd9M47aO6q927MbmYZLyvKVhSrmGZH8/QxGTrz1jvc6Csc/lPO2qPmDX42vjzrH4R&#10;S4bHP1Y+ErHuiXj7hcfiy6cfG1tt/W9Kw7Zn57T8mDC4/M/wrWQRvkvbN2SrndXXgtZ20gsexmBd&#10;8t4lDwZ4H5KvYu/B+akmLX24h2CB5bgNVndCkrcDNEETwhovjSVPYBnfHHeNG34+ysA4AwramDsg&#10;XdO/jCv5M6myfxs3P70m/QFW6CiTjzH14k86FjEvnJzv+qPOABO98NyxkA8PAnGZ8OSV46lxLOfG&#10;pS4I+ac0Y83cRn/yvBpoaRvOYsc11iVlMv9Y2Bg/fvbKmSYLMnEBF9Y4uxTGkp0UfZkLmCTBpjDv&#10;DOkbFhTC857yoVz0Aj3gmnS77im9Vz4lL4FSeaNDjDfWbKZVPbjHWfJ+h+yX/b+jrll887kGoJWe&#10;s3uiPzDMWFD4xi1HC/QD/ZevJuoefWdgwhDGhR0eOzuknLvTd+ozCWNPmSz4fBWp054NKHnRmYz9&#10;aLw8Fi8PdniJO/8fxd475LaWe/xnNeDDkyQOTXkSCwyoDCsfkxRrauvcGrIl5MmsGqhOoQK8x8bD&#10;jwSPOhtYYmEBEJSIvAyXGpDUkZWWLTkrCO9T0REI94Af5xT5Y3m1hRUel/utN/0Bo+JxgO6VJlcb&#10;XJRRikk7EngK43UgzHley/FkwaIEjgCKbS8KULYxnLMUq8NnNwnFfaRQAqDPV1JkoQNK/t0Bbd33&#10;4PITQ/qDMya2sTvtLmCo39hqI+UsEutILkqFgsltvR6UDzqABdvssr0xKMvE0dZ5p63inDM/HavH&#10;dIs5918bUwfdGENu/HnMHHBFvDWpR8Tz98ffBbRXxt0ez/S5KE7/wKEaKxY1jUu2sbEK1BdMFMq1&#10;xUJ9d9+nTOJd1F4skV21Mp9y2M4x6Z6L4o/P3R3/fGFo/HP16IhNT8cr80bFx088OLbe/t2ZH5Ox&#10;nI+pHLm0cXvpDP/QzO9Sbr+XJq36i604Z5Y7qBzO7PjlFP+qg/++mNamJtGOqg8Tz++VYq2QJw+a&#10;tpVVSpnsptBXAIbFjyWKzjIveBGbMUk91bhzDwDbYiWMPHzNxAUaGAOOV4BdAGZQIl68WrCUoAfW&#10;j9R/wtVOzwXmabluS1qnyo8yMl/1vS1E2sBYFWuS8mQICFzAkXuMUdY1dwKyItXnAA0puoVuq780&#10;f33MYx3kXDO/K9C0gwWaH47Q16kPWIdAr8kPP0I90JMU6RWuAQ0gWTB3Vx3L+SogF8ywahPo6lPV&#10;m7YlnGlfMydpP+OYL9RrHNllYESh/7nAsJDham4DSct7mSeyhJlzxRLXwsO4cPzD+CnvTlgFdCSd&#10;DYj4mRyvA/Bic3n14KDcfpbzOtG7+XlZ/pZUsAIqO/B1FQ0kDyfYPqBsfHKJ9/xyJZfSbb0DVk+B&#10;Jh3PKpKWExVJhdTk32UbmdfbqsM5fyrbaxoF/QElAtgQoOhtTT651zWdwDlEvg+luPiR8jmusorT&#10;mS0wNnmV6wJHVmavjNSH79yxpQe+WDAoPisM7cnzHCkMCsUgM6goTgF+ec+SbRl1pWyerOWrPxIm&#10;Blsur2Rs71LZ1DcoAu+yYZ2yVXzXNu8ukNRqinWFi0LyihDvzfFPonKLyiqNNUmftiZR2SaySnoC&#10;76F4V/7mOzG+zxUx+JIzo/fZX4luv/xsTOl1Xrw2vlv8Y+6A+Mfs/vH7ST1j3tDr4gsfPzK3PTtL&#10;+YElkw6F337Xcs7HdUJaYw20d9tzt9hbVuUemnyUucMu74kvf/QwgfKCeGXC7QnKWCNQvjw+Ns8d&#10;FacctZ8sY4ESxQfCyo/JxmTBvxMTQ2PIS/4Wv6YCOP/vdv8eO2qcjv4g/6/p8NhJu48CSsaKOqpv&#10;GkgyERO+6j/i8MsOJlI+WNNEoZ+AaB4RsagTTy4TEr0wLO3Sx3YNQPo4+1mw8uSrJyD+AsiycOX/&#10;U0I0VmklSqhHLri6n+lkGabF0+gw57kpyifPCwUTFgaPeaav6gEcAQ+ClUkdCOc+7QNeCDqMTrd2&#10;L+oHdhD5NgXfElA/EsfgPeB9B+Q2nn7iVzUYP4wbX6/ivvUC1+kwMoiPdYifMLb6bNFJ61fbynxi&#10;AS5gpC95FxSouT+ZY4wfLoYZ+s+OgrE0/DJeIx4LhHvFqtTcr8Rx8Zd4ewmUUursPHU4BXLQmfv3&#10;90l58ruO++RZnZ8m73UQZjRQkZWiAaFjsJKA2aFHHpIF78CkEnx5uFA6HPO9QAWXTvIqzECxWiTZ&#10;BaqEnZSBFRTLDz/AxOWe/Q4HbplGCgL52/HbkgrYbE/ydQdWENqKtZWQLK+YoJhMCKwC0mCFAlos&#10;T/4/yI6qM/kB0XKcUCDJQCMMKlZgvm4gAFMe/WSrGDBamBgMwP5aVBgQHgjtpLy22uZd8e6t/i3e&#10;9Z7/G1tt9554l7bW/771u1SOwCTF2kZbzzIxy+R874H7pXIBAcDFg43tOCcVBKgrbWXyomheifeW&#10;Qh132G7xyy9+IG7/6Rej/0XfjvF3/TYm9zwvVjxyS/z3bFmUkr88d28sG31bnPG5k2LHnd+tNrK4&#10;YaE1FoLqxBFAQlPwKVbG9vlFmt330CRUn+yssd5u205xzndOj2d6K/9R18XfFgyKf67R1vuV8bFx&#10;zqg4VYsxxwg7a5HZJeFUtm5pBaoMDvnZVmNR8uQV65F/C8HrTltpMeOLVDyE4c2GI049MqHJ6yhM&#10;GvJB0lKRrjMJU9R/LO4JPywS6Stnrowr+mkp1ph0Vf1mKBqYSFrBjXBNnzPJ2NoyqXmHsTy8K5OQ&#10;ybufdg74/wWUQE/AMwQMU1xAmRZp6r52KRrzXfeW9dy0J8/+1N/UMaEtHWa8DUvazqILfNABLEnc&#10;AzmXU53QXXSZ80zOEzlbzH5TH+y083axjfRwhx0FvJ0EN405wgc1+J/gWJ35loMMnB00fjugG0qL&#10;Tpan7e9TXxyoPhFXgKHqs1NupVnEAGap106qfwJS7o5yd1SbEECZY6D2GO5Fl71Y8XCH3UM5tsE4&#10;4+0Pj6X13i6LCOPp/iGMMqkDQj65Y0InaL/q2Imfmdl0JgMeZvBy8975sUytVPzSBTimJVnMViY/&#10;E5XtM+drWExYdkBne03U7bWlwUrcSff9E7s8u5Mpi8WVlZNQHg1HOXhZ9pgPHB3HffC4PEvkI6M8&#10;cSpnPVK0xqK0VQl46u2IJa91ryMsM7zxk25vwKny6QTq0VpltDrvf3B5ZYpDcibA+7Xt5hcIfo8u&#10;35fUQGAF8cFTrD0WgLI92ToHFehiGfC6AxYoP/TnHmUeJqsbRd1GyrW98tlDfbKrBghA/tu7/p/Y&#10;Snluo37bjoc025fFpgzgTnkmx1kqZ2nUZ3etxPvLqtxbSrgLliVbUQGCp9G8EtRqM8qFYqk9e0mZ&#10;Tzpol7jg6x+JHr/5egzv/LMYd9fZMebWs+L5QVfFn6feE/+Y1Tfl1Un3xi++8bHYbrv/qzpLodMa&#10;wKKUYu2uLfJuAqeUE0juqMmzy+5qCwq+s+LtLGtim/8TX/rkcTH4xl/F48p/7sBL4s9z7o9/rHwo&#10;Qblu9sg4+ZgD8yvbnElto8UBOGLN/L/v/r+5UGzLhFLdeZdxHy0s/Eab3yTz+TPgyaszx3/0xHyz&#10;gY9Fs+PhPmPHhOOYgndP6QOgC+x3xq8JsqPGCkvc1jGSFg9WZAMT9DXfD1WfslsgXxaiPI9rJK1T&#10;1ZE4jHs+dRYseR2Lp7489NhPekUYkDQI2zDUeGVahTFm8udWXOV7rvDgxpYTT4apc/lGAmWrngp3&#10;HpRR8gaSO6dVB7xygVP7mI+0Mxd26fzugu4ekpNOPSl+/qufx89+8bP42S/Piu+ceUac/smPxckK&#10;/8ApJ8UJJx0fx594XBxz3NHx/iMOi0MOPTgOef/BcfRxR8WXv/Hl+O4Pvhv/+ZUvxmkfPy1O+fAp&#10;6f/Nub+Jcy84N8698Ny44JIL4tdn/zLO+O434nNf/Ex88jOnxwc/8sE48ZQT47iTj4sjjj0i3nfk&#10;++LAww7Kdz/3P2T/rJ8BiWtmcH7J0Q4WNdboew/UTvgQWbgC82FHHRZHn3B0nHraqfHN73wjfvGb&#10;n8dZv/xZ/OSsH8ePfvqD+J7q+e3vfSu+9d1vxle+8aX47H9+Jj712U/Gxz7x0fjwRz8UH/jQByQn&#10;xfGq0zEnHhWd9lanIkAGSwhQ8n+BebGU943yh/pHHphPhPOBhxQABWKrjItVxG87UQzOcSAwsARA&#10;TModG+sSepetTDmMLfAsiriDBhzly6eIR5TfvnLumZ+IZ3sM9BrFQXaVJUHZO6s8XL5Fl4e9KUXJ&#10;Wy4rQ3NuyKsRbIWBcg7GoQdq23BwHHnckfF+dSxKTD29mnB8kFabwsu5qtqk+lIX0h970nFxmjr2&#10;P77wmfjy178cn9XAf+T0D2uAjkpLAsVNaGqAsSoOUxr66pgTj46jjj8yPnDy8XGMFONQKcXhR7wv&#10;TtKgfPqzp8fXvvHF+MY3vxxfU55f+8ZX4zPKH6t/G62QvGwNKAE3r+zwhJGnk7uxZVGc/AmYYFlb&#10;O6y6nshM9P323DZu0tZ7zsDrY+zNZ0XfC74eN/3gY9HlRx+NKbIqf/dM74j5gyIWj4h/LBodN57z&#10;3fj3f+sU/2erd2lR0O5AlgXWCYDMcyYgLsjtJGjustvusfMu6nvJVor/wZMOicVTh8ZT91wSj974&#10;g5hx34Xx+1n945+rBEptvV9a+GicfOz+8W/v/j/5D9L4Cd12PMDZdqu0pDsp/N8FS6wNYLDVTlup&#10;Hv9vvHuHd+WxCB+t2OWA3eMg3qM7qfyXP86p+Y02n3rbgw8YayHil1RYnvnvadOS5H08FmxeB2m/&#10;JsOChHXFmR0LS4JKwjiiE2WbWiZsyyJppLX1Tlg1FmHCqmx78+mz8iWvAsBi1XBtoYwyh3iIUI6t&#10;OEvlnJQyuZ9npqqH5xTXxGf+ccZLOFZiPnRUOdTjwx//cP4U9Udn/STO+vUv4sc//1n88Gc/jp8K&#10;Hr8659fx2/N+GxdcdH5cf8N10eXWm+PW27vE7V1vlYt0iZu73By3KBy56ZYb4/obr4/ON3SOaztf&#10;G1ddw3cCrlS6W+KOO2+PrpIut92ScqvkNuVz+x23pXRF7rwt7rjr9rizW9cUftRwa9cucUvXm+OG&#10;Lsrzxmvi6uuvimtuuDr9l151SZx70TlxzoVnxzlyL7zswrjoCr5PcKnuXRZXXHul4l4b199yQ9x4&#10;601xq/Lu2v2OuKtXt+h+d8+4t/+90fe+e+PevvfEPffeHf369437BhB2t8L6NG7vuEeC2+eentG9&#10;N2mR7srrdlmUuYJpEAUjXtxE0Y459Zg4/sPHxwc+9oF8WMNnoHhRk7M6rKldNCAHaXV7n6Bz+DGH&#10;CTgHpfnMB0CxGjnjYYKyneXx/Qc+eFJ87JMf1YT/j/jS174oin8jzjjzm/ki8+mf+licALUFF+DB&#10;z5x43J+P+o/TVuqY9wtihwoyh6R7uOSIow/TvcO1Ch0fp3zk5PjgaafER0//iCDz6fiPz38mvvCl&#10;L8ZXBZhvnPGN+PaZ344zf3Bm/PTnP80V7eLLLo7L1LmXX3l5XHm1Ovg6Dcq1V8fFl14Yv/6tFEir&#10;zXe/d0Z889tfj//88ufjE//xcdX9tPj8Fz+rVfCb8dNf/Dh+e+6v4+rrrpSydI4bb9bgIFKeG27R&#10;IF9/dVxyxUXx47N+lCvVD5Xf+Rrcy6++JK669rK47MqL4pLLL0iX6wsv4d8t/CrOu+C3GX6F4l1z&#10;7eVx7XVXxGXK54qrLo1f/OosWW47xru2+ff4d8l7tpe1qYmRnzPTpHq3rE+seyYI4TypTMhrIuYk&#10;VzgTNldfTeL37rZV9LzsJ7FubPeY2+/SeK7PRTG5xwUx5pZfxlN3nRMbn+wZb07pF2vGdo0Zg66N&#10;K378n3G0Fq+jTzxBY8rrXgKPrDQsap66v4vfC2M1c3a6syy0nWRh7iDYbfX/RO+7Lor4n4Xx7ANX&#10;xsgbvx/T+l0Qr0+7J/62YkTExsfjvzdOiK99+oTo1KlTvhf6XlkKJ5/6gfgsuvL1L8WHNa7HnHRs&#10;nHDqCXH8KcfFRz7x4fjUFz6ZDx15qZifFO4qUO68nxaDfWU97rF9vGvHd+cXsrfZXfXRArG9rKf8&#10;zbGszHQl5d3Ksj3DLQ8cOZPjPE1QlbDtZDu+AxBi0W0AZjDVftLW4cR3ONtTzrO3V5/tK8tnL40F&#10;W32+4sSXonht672yAFlceWeR/2B4uPSe+XDyhz8QH/rYB1PPjzj28LyHizA/EBZertnSl7cRZMDI&#10;yjpKYWd+/4y49PKLBLiboltPTfyePaNHr57RrUcPQequuKP7nQq/S2Hdo2evHtG9R7f053XvHpLu&#10;0VuwufvePpLeLelzD9IrevXpkdIDKGU+dylNN4V1b+7hklcJ6313j+jdp1f0uVv53KM8JX3u7qXw&#10;XnEvwBog6X93gqz/wL5x/+D7YtCQ+2PwsIHxwLBBMWjo/Xn9wPDBLf+goQNLmO4PGfFAxh04ZIDi&#10;DIqhDw6Jwbo/eMjAGDJM9xp3uMKHKe6wEYN1PSgeII8HlEYuMlT3hj88LEaMHBbDHhoSnfYRKJk8&#10;TCrO1PgaCe8gnvSxE+OU00/O9yn5GR+rKz9L205bpO3l7i4Q7q4w0u6uwdlbg3/cicfEl776hfiv&#10;n3w/fv6bs+L8S86Ly6+5LEFy+x23x10MSo+7tuhAOvaOu7Ti3HmL5Nbo0vWWuFkry4233qBV7Aat&#10;UjfFLV1ulNyQQliG33ZT3HZHF6W9Tfl2jV4aiLu1EvTuw6CyMtyt1aN3DnJvlXe3BpX7fTRQRRgs&#10;DZDu9UzFKAPJapKD2cjd95Z0rDT9mpWH9L6PIqEEbbdbhrM6Oa+77+0Z9/TrpbBe0bd/HymE6ie5&#10;u28JJ6z3Pd2je6874s4erLS3auXtErfdfrNW9S6p6MdpG3G4rN4TBI3TtDX4zOc+FV+X1fkdbR9+&#10;8eufCbjnpVwg8ALm8y78rdyz47yLz9FqfHZcds2l8c3vfj3PD/fQ+H33UyfEi2P6xPrR3WIhT757&#10;XyJIXiTL8lNxw5mnRe/ffD4GXv61GH3bT6LvNT+K839+Rtx2Z5e4Siv32ef/RpbIT+LrWkw+/flP&#10;xzEnH5vQZju3x17aAeyjLb+sshOOOSjmT5Vl+te5sezp7vHgzT+IZwXKVyb1jL++8EDEyofTqhxx&#10;9xXx5S99Ms784ZlxvhazG27qLCvmptSHOzS2uLeqL+5Qv/Tso8nY5864UovJT37xo/j2D86Ir377&#10;K/GJz2kL9/FT8xURjmcO0q6In84epW3TyaedHB//zMcV5xNxuiz2j2jhO02W/8cE4Y98VBDSNusk&#10;WffHS3/p5+MEnnSR44/WNvPIOPZ4LeSy/o885vA4SoKun/iB41pysoyBjyi/jyrvT37uk7m7+IIW&#10;1y/LMPjmt78ZZ3znW/HDH/9QVpvG6eIyVpddoUWb39jLIrrx5s5xU5frpdM3C1xdo0fvO6UTPdLa&#10;SYunX5/o1egb7t3SL+6jN/fe1yfukT511Twin2u0iN9w47Wpu4MFEyb+/YP6R//772usKQFoYP8Y&#10;MPC+DLtvQL8YOOj+GDZ0SAxNeSCGDBFAhsgdWiCCDBaMgMpQQcpSYFPE8YhTh494aGiCCffhUSNi&#10;1KiHUh4e+WCMeHBYDB8uGTE0HhSYuP/QqGHxkACF+/Co4THyEaV59MF45FGlk5v3Rg7P+OSJS1iJ&#10;+2AK+Ywe87BkpNIVd8xjj8Sjckcpn9FjH46x4x5JGfP4qHhs3KN53/HGPj46xowdFWPlf/yJMdHp&#10;fE2o8zSRzrngNznJzr7wN/GdH58Rn5binipQHv2BI/OJ8tGy9D79mdPjBz/8bvzmnF/EOef9Os6V&#10;YAldfOl5Msc756QfLJLTgSNE4QcfHpqdNvgBdeAQOrwInT8kO3SgOvCBjPdwNn5YNvpBNRg/HTS6&#10;aWS6ox+OR0Y/lDKSDlVcrwwjlA8yXP7hWiWGMYjDNNiUIxlKWQqnnJF0aMoIXass5TNUcYexArEq&#10;MeBSCtIQRl4jVM6DDHjmr0HXNfk9+JDqT1tThjZ1oi5DcuDwD39Q8UZyXdpY+kYyUu1+RPUYPSKG&#10;K58hw0ufDB7SX32mlXQwCtxXgAaqPTRZesV9Wm0H3H+P7vdXPVlFWQUHKK0UfQQKqjrLHaq8CB88&#10;TKux/A+NHh4/+Mn38sxzzz13iUP23C76XHZWrBrZI1YMuSUWD74xHrjqR/G9k/eN+y/+brww/IZ4&#10;a2a/iFWj4tWZg+Oa354RPXveFn01ue7WxOw78N64R6t/b8G+W6874zpNzCtlqV9z7RWyqi+P67R1&#10;uvPWq2PBtMERv5sWv18qJez685h4z/nx2uTe8dfnB8TfFg+Of659JN5YOjZGP3h39B+k9qpd9w/S&#10;BJY1MUCSq7zGYqAsi4HqD/rmAclwtZG+p/0DqIsWIaDBInPbHVp07+oSXeXv1vPO6KOFqq/6Dbnv&#10;/sZSGdgv0/XXNeXgco9Fqy/gyfy0oCotix3SR9d3K/yeflo0lVf/+8sWjnT3q+73U3fJAOqqeUDd&#10;B8kFMEOHowdFV9EhdIPJbIgwB9CBoYwd4yidQRcKeDSm0iPgQLqc6MwJgeDRsZoPYx6MRx97OMY9&#10;9Wg8PeGJmPDMk/HU+HHx1NOPxzhN8sefeDQeFwjGPqbJ/9goyUiBARiMUvgY+cfGY4+P0f0S57HH&#10;H1W6sXmP9GMeL+AYO250ySul5PvE049lOU+NR8bFk7pGxj3JvbHx1ITH48nxj8UTT42V+3iMf+aJ&#10;GK86jp8wLp7WNTJ+/BOlropDPPJ6WulIm66uySOvJ46L8ROfULjS40qyPPKX63Lw0w8TJz3VyNMq&#10;+8mSTuU/PbHkRZ6lnso375e8SztUt4nk8XR0GqVJiozUhB01WiTWhBo+crAmWP/oN/Du6N6na/Tp&#10;10MK2V+d9ogaNEaNUyVU0KRJT8QkNfyZSU/m9dPjx+a9J2msCkLwP/nUmPRPUMUQOmeCGjhp8pNK&#10;Oy5dZCKd+Ayd+XhMnKx8CZM7UeVw7xk1eNLkpyVquOI8PYFyHm3qRNlcFz/lPvHkmBTKcp3Jhzow&#10;UBPVMZOfHZ/3xz2BgqA4rCIjJQ9rRZFCPjpC7sMKf6RpV9O2bFMpa/yEx1LcfsKflNI++aQUi/zG&#10;STGf0Kolqf0oNoPEqvaoyswVUJPgEY3HIxqHUY8IrA9rgkgeGT2sdT3iQSAB2AXHRoYDSLl5T5Ms&#10;Fw0JE45JRv4XaSHcabfttDXbOXbR9v0zJx4aA6/+RTx2/a9i0l0XxoM3/DJ6nfOtmH7f1fHapLvj&#10;n/zMcMNTMb7P+XHZjz4XvXvckqDEuukrARZ9BfH7BtwjaAg8Akf/AQofgCXUOwbce2c88dBtsX7+&#10;8IhXpsbUQVfFqJt/HJueuiv+Oqdv/H3xwPjHqgfjb2ufiIVTH1L97xPwBwkeWjQECxaOBwT6obmA&#10;seB58WLh04IsGTJEaRKeAFXXLB6CVfqbay94uMiD9E0upoPSfUiQeqhZtLBYHpUePPq4xkPjXsal&#10;WagZmzFFuDdGcbjv8SOcxRDg0e8jtBh6ISTf0br/KJDLMdZ1429dK8/Ryoe8qENt8VAfwh+Tnj4h&#10;HRsn/XtcfnRs3JOPSI9Ga7KPjQmai8AInUZac2bK+JRnp02MKc89k/6JmkfP6B4gIZ5lovJgXjwr&#10;Ie4zz5b0Tos7dfqkmCKZNmNSTOV62jMx7TldPzc5pk6dmOnJn/qQdsr0ZzINaZ+dMiHvUxbppmce&#10;E3QPUdqpE7JMC+kJsztF5UyZpjQq67kZU1LwT54yUXCkTYon/9Tpz+a96TMls6bEtJmTS9ubvCzO&#10;O8ubUsozXJ9RPSc9OyE6MeEnaJLnxJc884wAInhNfvbJmDJVDZz6tCr/VEybPkGFSuQ+q8wmP/tU&#10;PPfcxJimxj2nTpgmP43F5X4Rda7cqdPGKy7xJhZXDSUtMn3GxJghmc498pcQn7zaonqoDs9OfULy&#10;pPJU/SY/lvLslMc1oIL2s+PUQQBYyvLMWLXhMYU9rsF4LMO5P3nKE6o3AFY8xSGM/HC5Hj9BffHM&#10;Y5n2mcklv6cnCMTjpYQS/M+oTMLbUuLhko58yGO86pEgHy9oSp4Q0FFm3HFPCaBPPZLuOCn62Aam&#10;OZFkHQDoR8eOkAzXtmFoS0Y9wtZlSAITcI6U/yEtag+PwoLHkhyQ7oMPAYAiwwTOYmliqQyMz33h&#10;k7E1D0d23j7223On+MgxB8RXTz0szv3G6dHr4h/H9T/8fFz2tVOi7/lfjemDro1JfS+P4Z1/EhMH&#10;3hS3dT5PW7xeCcre2gJybHJXj67RXVZb9553SG6PHpI+99yhbV+P6H/vXTHh0Z4x4aGb46WFD8fr&#10;AubQzt+Omf0vjFcm3BH/XHx/xIrhsirHxPoFWjzGDJQF3S9hiaWYlrVkCFDEapZgTQ4Z2j8h+YAg&#10;ifh6hOBEm4nHta3OhwQsFhgWl4dl2Y8cxQ4Gtyw+LEpYZqPHYpk9JAtLC6aMgjIuj6T1NWYssGRc&#10;CrCAV27ZBKvHZT0h+AkzYLnGsnqKxRPLCaulkrLoazJqUqbLdU7M4k5mEldSJrXmBvNN0JnK/GPe&#10;aU5NkRAOEGbMnqq5JmA18Jo+89mYrjDCLbPmPteSGXOmxcxZU1Omz3g2Zij+rNklbIbymz5LYbML&#10;bKbOeCaemzU5Zs4p4dM0b5mj02dMVjpBS+WSR6ZXvsCRdDNV5kyFzVLYLOWFzFQ47uw5qg/X1ENC&#10;/OdUh2nK08I14dR39rzpJa7yy7bMUTsks+dOT8Gf92gT9WjqMotyaK/ymS5oTlc7npspFgnU5D9V&#10;fTVVIKU84Jplyp2mNnV6VuB47rnxAtWEmDnzGVX+GRWuzpgpgMnlOsNwZ09qRB0lmT1bHaLCZqjz&#10;gN1shc1SwTNViVnqRNwZqsRMhRFnOmBMWOKqQgLgtGlPK7yUj0ybDpxZaQBsESA5WXCc9KwgJZk4&#10;aayAXmQyUNO1ITV+4pj0T5w0RivroworAswSlILtpIRlAelkgZZ8DUsD9F8FuJa8SDNlmhaShHcB&#10;7cTMr0DTLvWgPk9LnkrgFnkygSlQYgloQhYrtliwgPLRMZyvDEtQ1kIYMmq0JvkjbN+0pX94oOAo&#10;i/JBgUGCHxk6vLG4BBFgMviBvgmFX//6p7Hd9lvHNjtsE5//4mfikst+G1/5z9PjhCP3j1MO3zt+&#10;9JmToucFZ8bgq38Ynf/r43HWJw+LgZd/P5aN6RWX/uKb8a0zvhCdb7giumtb2+X2G+KWrpwVs9W9&#10;Ke646+bo1v226N7rtujRW7DsdWtMnzgopj3eLe699Rfx2tIxMW34tfHoHT+Jl565I2Kptt4rhkWs&#10;HqXt96iYMXmErNI+2hYXy3TA/XfHoMF9Vfd+LSjiR2ibLWjAZwGAQPHhkcUSNxxxi2WuftQuoewU&#10;Sn/X14yD5TFZcYh3E+O0O0n4yaBgJ8A1289xSLN7wY+lh1t2U+wyCiTZwaTFxpZQgmU1RdYXAtTs&#10;t3A/QdeAZzZw0HzDApuhuTVTcwzAzNA8BFyz5wkGAsHc52fG/AWzYsGCOSnPL5gd856fFXPmz0jh&#10;/jzdR4p/puLMivnyz52n9JJ586frGvBMU5rnUsh/9typMUdh83QPNwEHBxJ405RW+Uvmke/Cpkwg&#10;toWUPHDtJ/0sXNUfqNVQRxK2wE73E4zqD8Mcd64AOW8+7ZitetMWtY26AM+mTJflNrqdhM1p4jlP&#10;15VwpNNzAtN0WXHTZ4xPIM6Z96xElZ4DDAsUE4iS2RoMrrk3e67iIXMIn6wKTVHBErlzVKG5VIgK&#10;KM0sVgINaoGjBl+CZTlVkJkimS4YztD1DEEUoGK1Al4APlXQnNKyJNmGFyg+g+Unq23SJMFO1hzw&#10;syU3QdvyZxSOTFQY0Hp2CtuJIs+SJxBW26c+J1eCZcvKjPWK9ZxWLeU3LmmK5VhACCQLLMlPABbI&#10;J2Z5ALK4QLcFcEltnT4pUD4hUD4uSxIxKMfIqhnzWLEmxzwGIAGmpcCyWJD3C5JAEUD2l8V4n0QA&#10;GS6oDBVchvQVZO6VhdYWLKzzz/t17LLrDrH19u+Jr37zS/HQo0Oi/6B74pbbbohvfevzceqRe0W/&#10;634Z0wZ2jgeu/l5smDQgFozoEg9ccWb8UlbnnrtsHaeffHTcdtn5cc+dN8ett14fnW+8Om64+eq4&#10;+ZZrdX1D3N71hugqaN5x+3Ux8bF7Y9nMIXHlOV+JAd0vjA3PPxjj77sgNky4PeLFIfHPlQLlqofj&#10;7SUPxfypQ+O+flij3eMeSd9+PeK+/traS/ojDTxpiy1JYFnA2LYU7a/hySJha91ABII1GA3Ocp9x&#10;wP9wQu/p8RwZyRLk6IijG8nEidrmCoIG4YTGUmTLa6uxQLEc97SPj4oFOUVbvmmyYAAhlpjh2IZm&#10;ASUWHhBCEowYICnMS03qBIysJ2Agayth2EBjwcI5CQ1ACRTn4gecLVACTiCDzFD8WUo3Q2lmyFUe&#10;CyWLBN3Fykuy6IU5sWjxnFi4iLyJSxyBUekBD2UtXDhXYSp34Wy5kgZeCVDVi7wRp0lYAXn5DXra&#10;QFtqcOInbLbcOR2knbfaJXfe/DYs3wmUpb0sBk071RdFaFe7vs63E1YkoJs3b2oKoLN/Hv7507Q6&#10;PacGT09ZsEgZP09BU5WZ7uFX3PmKR1iGk6bJA5BidT6HQgiUxcWibCxIQeg5be9naEsxRyvlPAF5&#10;boIZK5R4gphkmoCEO1NAnzNnkuqJ1QpYx0thypa9WH7NFlvwxFoGqMB06pSnBOJSJmDEcsVKtqXs&#10;hWE6lnQTTp7EswscDVZbk3ZriNZCmGEJKBOQT42SBSJAPqFJKJcwBP/Yxx/cQoBja+stS9KCRYk1&#10;aSty2AhtP4fL6hIkBz1wT8r9g7HOClyADGd255//m9h51+1j2x3eE6ecekKC7obrr4rrr7syrut8&#10;WXzlix+Ni7X97nb2F2PR0GsEsbGSx2LjuO7xqy9+MPbY9t3xndNPjUFXnhMDb74iLr3wN3HFNZdG&#10;5+uvjptu7hy3drk+br+tc9wuiN51x43x9Oi7Y+X8h+Omy74XV1/8XzFlXJ9Y9ORdsfChK+N3M3rH&#10;32RVhqzKPy4eFi88OzAG3Hd79OpzR9zTt1v0vU+wlPTTdp823D9QbZJwJgkgy3a7WJRYhGM5N2xB&#10;UFtj+YtFOEqWHWfK5bycs3Ykz5ElnClzxuxz9vE8QFAYcUhfztd95sdiy+LNsRLHUJy3FfdZzsWm&#10;TdK9ZxRWjp+I5yMkrkn7bJOebbOF4ysfM+V2ukmD9ZjWViOe7LhYlMhznBVOk94CTu5h+QkGcxIG&#10;QKlYjRbAWKxEgUqgwC0AKeBIgGQ6Q6QtQNICLA1MQ69AcGbCBsDOb2Bawuxvg9JlzJNLvalXbe0C&#10;zLQiJe1FQOlbdS7Qa0OtANLlcM/xEPyIy8Ylbgv6WiR8Xde306JFM2Px4lmBu1ArwwJ14oIF0/Ma&#10;eeGF2bH4hVnFVbyFAiXxFjbxgebzik8aAMk14fgLJDXQre15gSRhbNMRLLnZuv+84rsuzpc8FwrO&#10;Cxc+p3vUaXosWTIrli2bk4J/8WLqQ6O18ijfclRQIItFytYePwtAAlxwnwVkWRzknyuwI1jRWMmE&#10;4yeMa8BpAZi4hidiyJKG/JyHpY4PYL1Vr8FqkHqrjsVpgAJVYAkcRz+KVdTehgNLgxK3BuXAwQLL&#10;IEFyoCyx+4tVBmQuufS8OIBfV+27Wxz2/gPj29/5Uvz0R2fED878Wnzve1+Jb33tM/HDz50SPX79&#10;n/H6xJ7xj/naHi8eGv94fmgMuOaseO92/xafO/XI+PVXPxHf+tQH4kOnHBUXKc/bbr9RluRN0atn&#10;1+jDA8B77op7BLynxtwbaxY8El2v/mncdM1v4oH+N8bkB2+Maf3OibWP3RB/md9XW/BB8d8vPBCr&#10;pg+OB4fxyktXgRE4qs5qw6DB96hd/WLIsPuyrQ89PDiPJ2wBYpk/8aSs9KeKlOsShpSHbeUhIlZh&#10;gV6BoWFpUD4zqdwrD/40Trr2GWKBYgM7Le7ADuuQs3igVizAArlyvl+gB+xqAYrIdI6ppPsIOzZA&#10;aPgxmWswWgjz5LdlSfy5AgkTej4TG4sQS7CZ7Ak0WYJYhM9LuAcskYyHxdiKK1fzMA0izT+sxTSG&#10;mOfyc28heSgtUCF+G56z44Ul88SKeXlNeZSLf8nS+XkP/+IX5qZQr7xW+OIlc0v9GuuVdPgBe4K8&#10;2f7PA2RNXYEYfYEAeUBoy7DdHupKG4oUGG4J7Y5h9tdxOi1ZMieWLp0r6BQXIAKgFwTHAqkCQeC1&#10;eLHAKZAtkSxTw5Yr/ovL5sWK5fPTXb50XixVAw1exADNrXmzVcfSNFC5v1iDtUSds4Sy5S5mMLI8&#10;6qF7qg+ydOnsLSDpe7jUbZEGd4GsX4T0tWQb1Mm0b5HSADUsZQvXLYuZOjfhANPQM1QdF1mochcv&#10;UZ0bWaR+s5+8Mj/FQ9FqMANUQ7UccQjujRWLlZpnm81WHctzzOMj0n38cVlMYwUJQXOMXGD50Eie&#10;FLfPKQHmoAd47aW3gCmrMoFZLMtevW+Pa665OK666oK0ILvcdm3cddf10aPbjdG9Z5fo2uXq+PVX&#10;PhxT+lwQb07uFX+b/0D84wVtj18YGgtG3RHf/MyH4guf+nB89XMfiy994fT40U++o233ldH1Dt6V&#10;vUF53Rzde3SJHr26RPe7bopHH+4d65Y8Gb1vOi9uuOLs6Nb1snh84HXxXL/zYt3YzvGXuffEPxYP&#10;iD/PvzdenjMols5/THVmy909Bg/uF0OHAscB8TBWtOQRzm4foy8eyoWEPqotdvqLvsvjDrlekHhA&#10;WSw8LXBYYAIYEASGiN+8KG9flLBy/4kEJFvh8nRXlmEeB9mqBJScpRc45tFSA8caZDXsijXIMVZZ&#10;ZGc3x12AJy2xZrJ2nLRMWGBQwFAspLks/ug28415h0GjubwYPcfva83Vhan75Zp7CxQfIZywF+DA&#10;sra8sJSwthBmHV+IgSLd9xzw/WUvzo+l4sES5bVIYZS7RGxYiiyfl+GGpoGJf+nyBbH0xQXxwrL5&#10;SjMvQVmkgN1Af546N5bsosWCq/rFsHRflXuI5iJtpo2ZpkDbZeL32Ww7naFfhDDy7bSMBqjyCP7l&#10;ywVACQDCkgOUAI/7y9UBy9WQ5YLkMjUCWaFrxGGLWWUaOKW1CSBQAkGiQLdYijUoF6kiL6iiL6gz&#10;FpFeYQsU93kANh8FwlKdqrjT0oK0AEgL1zVMDf0CfsCquqnD0m0G27Az0CwMvAGHAExcAxClsFtL&#10;DUn8Ha+dJ24N6JTGjwXqs09bm5yz4vIEf8IEbRPHI4+m/4mneVn2oTzXxEWKBcrDnkEStuf9ZZHd&#10;m/B8YMi98aBAOlJgHaHt+iBdD3rg7hg89J4Y9vCg6HrzpdHrojPj1Ym94o8z+8bfFgyLfy4bmS+H&#10;vzVveIzofWN0u+266HbnTdG9+y3Ro+ct0a3HzXGnQNv1js7RRaC9Gbnlyugiua3LxTFswC1x9Xk/&#10;jLPPOjMuPOf7MbTHJTF/6JXx0rgb48+z+sTfF98ff32+X7w+t3/8z5tzY+3aWdpS94sHta1+ZPRQ&#10;gVGLwrgRMVru6Md0PXZYLhpAMftnUvOgToLF7qMVFh0WH/p0Bsc0kllzgBNSrDUg1oYaLlYeT355&#10;Gqq0kvIQBYuvhJf8FC/PCGUBIliGcgHhPFk+WFyAjGsAl6CTbjss42m86wWZByRMTqyrxZpLnqxM&#10;6iWCR7HCgJR0Sn5gh656sUYHl62Q0bJyQcqKVQti5epF8aLc5U1YCV/YEsKXr3heoBIDBLJlK8QA&#10;yYsrn1fahSnLM8/nMz9c4iPkRXmkc1jJS0x5kbyeLyJ/hkmA8dJlCgOM4say5Yqv66W4AuWyFQvl&#10;Ph9LgG0ThtiPC0xLHoon6AIz+qsN3gJ6l5nlKsz9mGBWHqTNfs6+NnzV3+SB0acy3O+dXlAkg6TI&#10;7IQNsAQ4L2qFeFEVT0hKWlanBDACyBqcSxs4QfF6Kw6kaqktzkUa/MWsALouMJ0mxVJaufOfn6Kw&#10;53R/RgPAYvHaBaDcq63NImoogyLBX19Tv7LionTt1dCdi9sRclZI/L5nQC5WPUq42iJo1/GRBYuA&#10;La9aaNJhVWvhsJU6W/45tlSxNGdzVsUDIs5a2aJj7XDeKgDIiuEBmF0ehE1GBAhv55+ewC8JONsE&#10;KENj7Di26fwqor+AeV88xNaVV4gevD+GDePpcd8YxgMg3SPOvbdfErOG3ByxZFTEmrERa5+M2DAh&#10;YuN4uc/GsqcHxwBZi/fcc2f07dct7umrLba2yn163xo9e8uSlOD2FEB7c93t+rjjlkvizpsuidtk&#10;eV5z5a9i5L3XxIrHbovfT7ot/vhc9/ifBf3iH8sHxdsLB8UfX3om/vH3NTFt6ugYOWpwPPHUIwLi&#10;qHhyPEcRRZ6eMDotRr+5QNvzYV/z0A9I0tfuY2TmbIOyeRBJv1fjgHDNOAAuxg2QEZfFzWPpe4yx&#10;Fz3HJX1931tYroueyDqp0liIW3RPk7ea4FhnCRrmHZNfurvE4RLikqfjcw28gOOqNYtTVq99IV2g&#10;aEjWwCRuLZmucUm7eu3iJry630EM3VqIW9K/kH6XZ8A6DulxuSY87+OXrCCdXPoggW7RtdM7T7vu&#10;Gwv9Uoe7n+o+sz/nu9gEH5YqnHROK4sSkBQBiiu0QqzUqrGK1ShdVXiFGtYI0ERWrVwYq0X/VaI8&#10;slJ053rNSjV+lRqguAYUgLW7UunIc6UaXCBMWMkbd60GZrVWMZdPfVwn+1/UCoXY+jVADcsSVspG&#10;XGfDHnlR5S1XGFuCvE8dqs5Gaek8K3hHxS4iq3apOlaCf/ESJgRwLWmIU9JgSU7TZHxGE/HZhOY8&#10;LQD45wn0xWLW4qBJxjkscWfPZTvOVny8oMjDKd4XHRdTBE/eG003/WwRsTrHpowfz0OKh1OeePKh&#10;GCdoPj7uwRgra+yRRwbHyJFAsr9gOSBBOWQYViZnmn1i8P0947FB3WLdpOGx/plBMeOhO2Js3+vj&#10;gTsuiYG3nRfD77wsJgzpEcMEyF49b42+93aNfn3vjP4DukX//t3i/oE9ZZ32jkGDigwe3FtlyIId&#10;0S9Gq8yxjw6Jp8Zqez39wVgz6e54Y2rP+NOc++JPi4bG/wjKf1nzZGxeOi5GP9wjRj3cN556amS2&#10;e/Jkzm957Yut9FhZ2wBxnIDI+708YHtSVh5w5NwYS/LphCL9Z+FeibMlLA1JAGl4AjvGzyCqF1IE&#10;/fCk9mSrxxu/4yD4Ecev0zu8I3QMmrXrl8badUs1J3RPc8d5kqb4NVeatE6DrFm35F/8K5WH4cS1&#10;07hMhzu+XYc7rJ1fG5z1vZasbacnLuJ612kt1CHbRPubNMDSsoq8UtptrfNG3DfuV/d96avqnniC&#10;6/GwLJfAA/eJ03TatGl5wmnVKoFOgFqzRrJWEBSoABoDhKxVo9dpwNavX5Zu+ldrIFctTjiuk3/9&#10;miUp3CMNUCwABIzAb5HyVxqVl+VI1q9XOinDOsn69Uti46Zl6a7TCrYGYAJrVXSlwIisEiiR1Qq3&#10;cA1ADdcirr86sPEXIBf4u06GP26rzgL/smYCMEk8AQzNMnmQAskly/DPlIuluaUlilXxvCxi4Lhw&#10;MZbJcwoTFCWEPb9Q4XnE0RZAWSDKAyJtETXRecKPi/DUf948WUkzeYr/VDyLZfXMmISnBbgiBisv&#10;50+cyHZdIH2Ss87hBZ5jhyQ47+c8U7DrL0vw/B98Lb78wSPik8cfEKcfKznuQMkB8ekTDokvnXJE&#10;XH/xr6J/v+4xoP9dMWBA9xg4SIAc3CuGjegbD48cEKNG3h+jtO0HzI+MfiBGyR0zelA8pXKffmxI&#10;rFj8VPz5tVnx9vpn4q+vzIm/vfVi/PO/N0f87bX401ur46knhsb4px+WxVwtCmlhP54QxDq0sPjM&#10;nlsWIC8+c9Q37jv6eMEi93np2xLWtuwY12XSAcabMcNlguREla54ctUTh2v8nmiksZ/7CPGdh13S&#10;+LqjEM7EX72uDZ11GzU/NTdy3ujaYHBeXBNvveIhazWfsAIta9YtjnUbNLc2ao7JTfCSX5M/4mu7&#10;6zZojku4Js8Nm15Md90GpNxDABXSMU+ntTge9ww3i++5Hbi0z679Tm9xujrPul84JnA/23U+DrMQ&#10;P8eTeBI4VZdPnE6bN78YGzcWOCWg1guK60TrBNkLgkgBSAGcKtWAk2sACSgNyQ1r1bES4nG/jttK&#10;kyA1LJVe7gYNIEL4+g0vyFWeurde93DXAnA1BiiuUQcghCEZhgtYJQX2jV9tSCHuWsoiHD9lszio&#10;ExqQUz+uDU9AieLTiR1lOffz3IVtD9aDrNgVmOolTS0FtkCTSSmLMbfnxY8FukjWZp638lRfkMTP&#10;/TZYOZrgnvya5C8smaEtmKCMKD1WdKYhTiPAFtfhPsMt9zk/40yN92cF2eeeEDx5ys7vhofExRf+&#10;LE475sA477ufi9vOPjOu+8Hn4o7ffCO6nfudeKL3ddHtgh/Er777xRg8EDD2ixEPDxAMB8lqHa5t&#10;sSxZydOyZJ/GfXqUts4Px2PjhgmeffPccfCgHrHw+aci4g3Jm5K/xD/jb/r7u/x/j7/9zxuylHny&#10;PzKenSbgq37TBUesQaxs+gUYssCwOFlYpJCly+dojBg3gMW2a54UHYsNqCAaa+lBx0mG64nNRC/Q&#10;WZqTpNyXzqC31eTvmM5ST2iuya8NmwYiMiZcPi7hWa5gtGHji+l3+tWNrq6TkeJymcBO67BSP1zN&#10;YQFz3QbNyU1LY+NmYEf+7XIwTFw312u9OOD7hNVSh3W8n+1p8kKyzk3dXD/HQRz2v8VxmMX93DHc&#10;edR5Zt8wjyswFqFfOqYt94lnaNLPyYKEZHtB62RIAcu2AM8XY9OmFbqnzmisyBp4hFk2IAxwI1tY&#10;nc0950nYWlXOYF6vsjepzM2VbNLqV9drg+JtVJoNath6AXAdMBQsCwAVpngGb0uAomQdFqvuU5bz&#10;bEtpK3UE7rmSuKPsV1sx9XMAms5vdyxWA5YG24niIq0JKojnsYHqirVLfVcqjLiOn/Eai9iyskN+&#10;rTxf5HikHDuQT21Bk87HD+/8cKuc6QLXZYKJjy2WyJriTHieLLMpkx+NG689O6479wfx/Oj+8eaM&#10;sTF70K2xfly/mD+oS6weNyBeeOz+6HvL5flAiAdHk7Qdfk5b33nzJyf8Fyzg4VuRufN4FYaHK4/H&#10;JOU9TjAdPqyXrOFxguLrkrcEyT/HP/75P/HPf/5F13+Kv//jd7IkeUDzaML8OcF81uwJCfelAuEy&#10;LUwsEisEw9z5aIyBH3AAhCtXayGV3+EGI+BAioWFBWaAMNmZoAUsvgdYiOv4LX/ek840kLB/4+YV&#10;6RoihDvM16100jfPC88Tz5ENup86yTySpHHSGBh1OvJpAwKYbAmSGlp5Ldfp169nnqosytc8oH11&#10;+8t12+/rf42jOckOUH1Si++VurXBztbf86ej1HWnPQZcHV6D1Pc7SmFU6S/6DtasgQ05fsRRXsSp&#10;WMGuc1UzNz1Pc9fJvJX+rJSkRVnLJg3mZg3wSy+tjJdfXpVuDUwPKEK4/bXkADQKUETwU9ySD/dr&#10;KANGiQYsBaBJgBsW5jo1NC1NNXaDXAQrM7fdTaOyI5gQDThpLB3Q0VrlOsHaQJMtP23yArBSFjIW&#10;pSGJP1cnCVspVhgOtRnYstpg3heoGY4IVs0yQW0lsBPADDS7hqDTr9A14S1RuCUHqomXAyeLtj3A&#10;1LWdt9uN+Jp7ANEQNTy5R/qEtmCPVTZ95lPaTneNX/3oy3HWVz8eXc75flz/829E199+Jy74+sfj&#10;wjM+HZef9c24p9t1aSnyessSWb/AC3Atx7KWvCjrmjCs34WLp0ka60/W9KwZT2gbfm88M2FwvP7a&#10;IsERy/KPkrfjH39/RYvAzBj3xIi0dhcJvLagyXO1QEg5K1VfIGnrqViIarf8TNAySWurSnomKG56&#10;SfrZWFee1PgtnuSO7zSbX5buynU8AIhs0tyw32IwIvV1C5IAs5kjzBXPi5ZsZE4hzCXiqA4ZX0aE&#10;8nv5pdWak5JXVrfyx930kuZWQp92UE/KLNdADl0HGusEmTL/gCUwBXqlzyzum/a1DJWqP9wPSN2H&#10;jtO+Lm2mfFtvuGUOAc4ynwjvCM6EntjxTqAkP6BnKdcqQ+mYy57PayRrFbYWZmQ7Jc2c99xZrbmF&#10;v55LvkZy7klaoOSs0u5GGt8AptxnEMvg0rmIIeNrJAdV8awAmzdLkaoBL/kQXsp0eVuAknLVsFrW&#10;ATh16FqRH79huV5uWpLcZ7UnvAlLa1X+hCJ+iUHZjoeog9WhbLc5vyzS9nNmUc6cyhbO0Hqxsf6w&#10;7vIBEq7gmOBTHACUna702eHy22LkHmebGV9xVyENuFIqa8iS0NQ9178GpdMRtmX7pHAKp2ziIUCT&#10;OmdfSImAdMJSslSQe37hlHhCW+U7br4sfv5fX45vf+nj8bXPfSjO+NLH4vvf+mzcdP2FMe25cbFc&#10;8VHADal8gpTAlRYe29vVKk9SLD4svAWqj8ZNY7BJ8RfMHx/Dh94V/fvdGA8O6xaPjekXY0b2iaGD&#10;bo8hD3RPSAJGjoE2bZauMZHXqW0S8vTx0BrJKl27jzzJPSk82XE9yT3R6wnN/VoIQzdfEnyQXNAV&#10;lrqKzkqvrd+WFugkRecpS+ENTO0CTNKXNCuV/yoZJMDPRkmZb/iLKzi+TLziviJApgHzCkL+ii+Q&#10;I75G6vZlHK41t7YwUGhPk95pnB5xWkt93/n7mrJffrXUyXUpdVzdqt9GjSXjUqw7jaHGprht8AFJ&#10;w29LYVyLlOv2WPs+ro0z5nWZB7BAeirYb2BsYQxtF488j5gL7hvPnWSHBMuTudcCJQOBW3dkGZhV&#10;jZTBKiAtnUzmAGiTOswFEMeD31akUkaRNpAzL1zl95LcLbbfVFx5I1R4XXYCE0YNcHgl3LM1hQDT&#10;tEIlxHVdM63y57p0TlkA0vxuoOPOQ9i+01HevpWBoR7lviXLbxSAyZtpGoAZVgYrW2geAC1twOqt&#10;OeWyEOS2QPm4LIOTcJdVt7fOH7/b4bo5b9cFv9ufixF5Slj8cjIwcTRGy5fNjdn8ymkm7yOOz/NB&#10;LISXpQ/oxsuNzuS5suCFa9nI2Zgkwzc2yqq+z3HdxBgsVv7TY9qUR+LxMffHmEf6xrOTHpI1Pl0T&#10;UGMF6JRPUfDiB47khxQIF0B6bNz/9BsLWy4uuo9LWMeJj9BedLAjKDfRD9ZR6UvqfGUIeHdlMRwT&#10;kABTeg8YLVuAEpg2QN0Sru0yGRtczxXc7PMGmpuRBkAGE6DC73Y5PCXnZRu6ZS6WPnBag44w0jqs&#10;Y764CP1EuMuq425WOZsF9CKljsQjjfuZMUFyrJtrj2OGN/HeSRzXeRQLFA4ASqX1nK90CH3crPJh&#10;jfXffYvQLxs0zskI9JQ8ALTmSCeD8LXX1sSrr7KyeeValde4vka4T+YojgfP8XzNqldWPga2pHmJ&#10;e7ikpQIqvIZhR0sSyPGwJmGn+wk538NtwhIaxAUaiu+HQBbiO/+EsSTLRfHxS7JD00IG+stbiuRO&#10;JC6DyYAw0Dm5UA7dc9yMp7D1uu/BA1KGWC0vCpBpgeaDh/ZZJBYjEMPCJB6AyzBAQBsbMSAthmN9&#10;dllD0eLyt7gvof9wyyqqektRUZiXNH5YNjmejW7k7oB+oe/wK57hZbFy4nYULFAU3ZPs1dfXxBtv&#10;rNM2fI0ArD7cVOIBRVzD1te4aU0Kki1/iuIwyZg8EveF+4d765WXJ6rHkOscU7XDYv1OnZM43JOr&#10;fa9co4P4AZ6tS9w0AqxD5IlQrv1I9qF1sExul+XyHWY9YxyYWwmgVwoM8Rtghtiml+V3uNIx/zyf&#10;EfLhntPjvgLsiIO/me+ZpvEDaNrEQuJ2tcqo8sKf9WvE993v+N3362VpbqjCcv40METa/V36AsuQ&#10;cMaRcW8du8ACSdkpsjgrDjqHLjbpizVZBB68rDa8WvUHfZT3VQ4Gm5nRiclApBqKiDspEzfXvu/B&#10;qsM6xsWtw0lDpV5S4ZubSgAwHs7UYDPcDEvchCiVl7zMwOiaRpdO0eSUS15AEmmlkYtwr9Voykfw&#10;N/W1AhqSHaWlGAy0/DnQTXynzfSNMpTtmeKqHOqZwGvgZD8TGAgyqdMiatrCVr2GG22jHBQk7ytN&#10;Ak73uEbwAwUsyjotQnr30xZlN/XBSrVFlqs1Y0JfNvETMvLXfe12l0mOsheFrAHnVbwtrP4AGL/G&#10;hgkiN62Cpky22VibmzZrUdMkRwAlacjXIDYgt5AmH/JmjKgneVI/6ktYts+TT+XnWDJZFQe/geT2&#10;ZbrmGjG8CEPYHTm8xEPP0aeyhXY6pM63nWfJB3HeCH5LO6yAEn303Mp5VllxhlAtLVBVae2SPhfD&#10;RoAkYbAgeSAjx9cZt5kPm/N4oD1nmBcAMkVlFX8blp4X1McuUoNy40uae0BW+TPXMhwYZt8qXaNr&#10;Kbq3VvfKwggoWTTbelT3I/qTetnME84k0WsMLRjQMuAaSUbRJpWDa+lkgtaJ6oGwOMxSgxUivyY/&#10;YjrTidz34LoShuUW0JKklUcD1SDDzYB7RWlfacp5tcnTyoUCUI7L3qIelKVyXC754Ga8Rhlef31t&#10;WjQIVjXXiNtXtxOXerwsKysVhvwb1xOilo7hHjyH0wa7hCH46zxxfc095+F7+BEUoSPQEO65rxzm&#10;vFJQShRXiorfbwggxHV59bXTlrNpQEYdSEN5chtobgnKEm7wWRJ8AjWvca1dV84fnb7Oo30NjKX0&#10;WBFK40XDi0LWR0L93Efu41Lncj/bmFu1ksbtrPvV/rq/3H7udZRW3AQg27z2REt9byQtFrnOE3Ed&#10;6j6v79dloIstHUnRPbl1GxDDL7fpul/mkOaSYJVzqgm3buM6b/vf6R5pah2lfvjzmro0YDQUgR7+&#10;jtD0YgkQE5ryu+5Zf5UBk5x3qzxJ9hfp5Nbivsp+I0/pGzpnvWOxZmHNcVT8zFfxcWkfbKBfCjeW&#10;Z1/hdnqtuQFA0o8ABAmQMCg6hgEVy5vABr/uv0585eEOzji6T9hrWjFeZSun8iwJv0pqqG0BP7nk&#10;YQvY4npRrmWLdI24LPzUNbd7DRQtNTBpI53XUWk8YDmIEvwMDHXgvge5FufhdE5j8WSo88atwyx1&#10;XOKRHgWp4YgS1PkiXDsP/J5UltyK/C91swIipHPa2l9W7KYOjeVnuOE38FBYP6BJSEppHTefvlZW&#10;Yq3ghmXGxXpUOZwrFwu7DUrq4zpbXE/X1e3wvRqyddvpD/dJ3XcW8unox7XUkLReIwnNKp7zcH0I&#10;oyyX7XpYx+y3EGZ/PS+Ljq8rcUiTUiY+bkJTaV97Dd1f30qH7rscuwh16Xht/xZ9oPw55gCCAJBr&#10;IOltOdcszACzZRErr8xfeWVdVWezx+2r6/TqKxWbYMpmhTd5tHcHEuka+raZ8ip/jousVI9N5qu8&#10;zI+O/dSJQN9s+SVYbq5cLYTVg5GQkZvhjRCPgvEzEGzj3lA8gEr+AMvgqgFmcXiml+s4GS6hPIT8&#10;3kQZlCeSAORe46/z6qio2Unyc79j+3DLE3rFUVrE4VYID5jvedAYKMdpKU4TH7FCEFZPTMf1/Y5+&#10;XxcF+Ne4hDlP36c8XMLqspiMBWwCDKDRVoQxYjtCuCFiSfh1gBB+hDwyLx6uaFuzZq2262tw20+n&#10;WyCUa6mv8fs648tiNFABJGF1fKzJAsi2NUkdXHeL619fux3uM9/zfVzC6de6H7kuerElLC1ZluNL&#10;AGHqWSPWY/QPl7COeVCepZTTBhGCfiE10CzMQ8KYZzk/mAPVnHuNbbTyYNJjsBgAr70m3X2tnd56&#10;XJdbC3Ur57GlvtQT6di3+VBEYVi6ZTtd4nnOsF132mKBl7zyXuMixHea+p7nHJzKOa5wwOb5zbvY&#10;vGGxWS4PcDouuoSXc0ieXWislNaMSYMu/YyZDEhdd8pOpPMlNVAAkitZVxR/q5IWdXAOYCOOY2hh&#10;Df4Oa625LpUpDXQaX9di5XK9HN91Jr+33lyfeXOPDuIe17je1ufqzQAycBL8Xk24xyAzuAxC3V5c&#10;2ucwC23zgPka4ZoBz0nTiCFDuCdELYTXUk9ai+/h9z2uO+bVMT5hzo86+B7XQIUwIMPZJuelnN2k&#10;X67h4zgdIUR4vsyrewksgZH3G1et5oV53OdbliFSP3wxEP//wgCjrUhDsu2W8ltly63ri9R1dXjH&#10;/nO42+P4juc0BhZ+0pSwMnb4iUc4wgOxjYjSWzhK4uych5Pon2GJ5eRtcT1+SA0LdKueb9Y3nyHy&#10;RgrhGDhvIJoXbwh+rfnmiZ9umfwG5SuvSF5t6zWCn3KtV9SlriPn6mmtNTqW55LEF2zyWv53yg83&#10;Rf7MT3OQ/MjHZRAPwU9cl+v7xHX8PCqU0JaEnaTAskiBYQPFZuEt58IlvHVP7ka1qbYgLe6rBGUN&#10;ppdlSeGnMa70O0ndEZYyGKVj8r7iATRWNe4BJqQFY93/36SOa38djqB0uMRBEfktOEppMHLe6Z88&#10;lnNPOqVJU+XhycGAeFDqAbdwnQPUIdxhCOk8+Aj+Om/E9+xnouGSD3E98TxRnQ+uy3GZHfPF5R7i&#10;MNLWbSSMa8fHJT5uPeldB0MjgcSDH0kBW7HuDLH83X7j5i+iJJw7EQb0vKKjsITVq7ytx1ZelRAG&#10;QPN6Y8mX+lhcTwv1dXu5pt4Oc7jvOb77CCGsbjv36BvCDGSu6X/Gf4t+VhqfsXtRxnWY9dW6h67m&#10;Q8ocr3Yf0G88ecbaey3fDJBlKMH/Kg9dEm7MlcYy1DWWD/K67ttPPAvpiAtQnO6VlzUPM30BLTBl&#10;nrXmneCBYJWllSaXcWDc2MJu1ri9lFLivax8ccmTesCXmhH0V218WFcR+rOO6/juZ65T9ykj617a&#10;b+vQoHPbE5YKb1mWjRiMhqXvF9CWvnlFbXvlpXKNbGFRJiBV4RRViEplxZpGIJjQ9rux+GlEC7ZN&#10;ONB03oYXLgOA2ypLYkDi9327VihLDqCE/AxGx+XaT77rB0Pcq5V2g6yh1nUjtJN61+21vwYME8ht&#10;9r16QjleLfU952XxpMyJprj1hHTdPGlJ6/51XQmr83TdOt7DJYx8uOYdMbeRe+mnPU0cykyRPyGZ&#10;deLBS3mZvMCyuGWCbwkei4FXgxHxNZDsGG5AOm2rjA0FmvRNR2nVV0Lb3G+uUy1ZL7lOV4dx7f53&#10;+o7x3F8eA1yus/+5J0G3EOvfZllQniN2HRdJK819wjmaIPbyq4r7uqDxmgD4hrbcbwgyLStQsNOk&#10;flX5vAbsGkAgtoiY/AZEDUjEllfm0dTHYRnexGlBhLwk9ZhhqW0WaLhv6DhuydeLdvsoo9Zf+gxB&#10;X5MhsoLrI4AMq8CalnMuHoBdbFEdaVOWqbq6fQ4zGFtAxNV4AEpkgxb7Iot0vUhxFisNbSjy8mYA&#10;vLR9Rll3FIPGoG5YxyCrIAaZsEYcNwW/xPkkGOXa7C9KoE7NSrWh1RGIHaUoVlsIq8Hq61LnMtBu&#10;h8N9DyEPK65haqAmMCmHeJV4EBGuGWgmCuIB933u1Wm5ZnKxjfVEqyeexeEI20jCSGulYlJaKJd4&#10;nqzE5QGK68Q9Jrgnct0G50kc3jFs/WKBtOTJtdy8ln8dliLWIy9rN/58X1X3/nXbXLbKCVHOKVWH&#10;Ui/XmXi6lpLmtlnQq9MbkIih6DLW80oR6Zo2IgDZ/WFx290/tK99jln6t9Rry+26jxvw1/nV42O/&#10;rx2XOtCnrf5mvBRnvdq7ISei4ugat0ziMr+YxL5G0GXfs0X2kkCJH4sPK+91geHNN3noonn1GnOs&#10;WIeAAlC+DiAzv2JRZf4a/5dVv3wlLyd/AWWWI2lbUeXaYPG1QeI4uNQtt7AWxScN+eKmX3Eo28DC&#10;AiRuGWP6rK2fvPpDv6VhRn1JByCZx7RHborCWqDEqhYsCzzVR1o4XGfE9cCapO2b1I5NGocU+W1l&#10;GpalnQtTAKXhuAUo24DUti8HuUyY8sUeTdw1ZaALhensZgAaIS1PssnH4sEnH36TvW4N+VARyN0G&#10;phWphphXYLuOy3UNTq4pA7Gfsh1mcXyXh1AvQzLvK30NSgaxBo1XM/wOr8MQx7U4D09oJpknKX7C&#10;7XrCEZ+0KAWrKm6dh9O0YfBC66VqwjypnV+dNy73AQPiBy5M6vXN2HicCEORUHgsg6JM5L0lIGsh&#10;3GIQlbq04dMSwhpLkclj68SwNChtRQL0/M2u6p/t2UBflbEiP7cboWw+GbhKVi8fF6mh6Hhttw0+&#10;ruknhDz5xkD+NhrRPcLKfY1Ffa3+yfcwqZfCNtEm6t70KX1HXyZkJExgwnA9f+ymJdiADMAYemkx&#10;AkIJYQWQbcsRoCYkm3SOmxYdeWf+nq/2Mz8KAMnDUDNsqDPzpIZkwseA1LUtSt9zO9EZxHXBAkaw&#10;kEm/+WXNId1j/FKk45RR2oSVaLfsUvOBDYBsrE1bnBw95Pu2TZvoQ7ehXL8Yr4tNr21WuMqgH19V&#10;PdxWJPuP9m5knBanJCBfKoBMYG5eUkCJYAEaNA4rHVQ6qVC3gMWFtKVdMEK6AqeiJO7EdwIeQhmG&#10;XUnXhhpldoSl45W6lVXc6XGd1vddju+hACXPdv0SJpJ0Fc+AqQEIGL0dqP311oD4wI20TuNrXMTp&#10;ue/4iMtpKZCEdHWdEOI6HdcJHwkT2pMaa86AQApACiRTVgOS+bFqxTwtiPNbkFwjuHiS50Rv+omF&#10;pYai/f5tN3nhd3hbCvScpoag/R3haIj79+IlD6xQ2sJCQ1rVScI1v2QqZ6XAbVHWBeEDGvyWvSwM&#10;QJx6NHWSC1CdXyu8krqcjdIT9LrothYs4Ep+aUEvSCu86KrSVP2XfUi9sMwVXuYRE7Jt4XnOIB0n&#10;cX2vlF2A67gWQPm6dKpYmEqra9xXBCYmOxYlUs7eLOQFDErepdxyz2dzrgf3DcTyM8Did7jbY3+e&#10;Zzb33Z5iLTOnNFcpg3DVOfNv0roupV3lnhcEu4U3hU/O2/ctnI9mmOK6b7C6fX7LvVre4GjjFfpL&#10;dQaU1EV984pcpJO3yLj5uk1LAGepAJINzc6rO9WVbPvdWXU48Qssi9TgKv4CtI6gw++wOh3i+Cgn&#10;D2ucxvedj9M7nDBAicJaGFhePt4COI0fMTANR1zg6FXOfkOxBl8NRItBV8PTkDOgazAaliW8pCFP&#10;3Dqe87AAR6QOW9P8ph1rCwgx0XOrqMnLZLYA0BXL58RqbUvT6kQauBlqhiRuEWCkMlvXbcmyEnpt&#10;aPLhC74MlMBWnJWGt1xDEqn9K1cBP37HXcDscIQ8nf/qNdxv0jX1chzqT3q+TMTXjsjPXydCsrzm&#10;7DXjy8qg7fmJP+VV9xMLy8oX57Y+Ks39GpTuO6dr9aUEKz2hIrEeen4ZGvVkZi4RJ2HVSCue9Cmt&#10;SnRLurxZekvYq7KMNstawkoqDydIg96XMznq0M6H+crcbYvrQNnE26J+KovwMtcVR+FYjH530TuF&#10;l5r8SxqkATZ5q86kJU/ydx+04nfwF4jDGbmULz/h5V6bV0CY+xw9pDVJ25p4bk9ddyCJvPay4gNL&#10;pXtJc+oVsQl/WpSGJeZu8XPeCJExnUvBprSF1w9KnC0Hsi4ccUPpgNJgOoTrAj8Dz0AzIFtwExhe&#10;4vUM3aeD3EmWOr7F8QxOwl7aSBj1YcALMK2cecCrQWL7lL/WYGuG1Ul68moAaeABT2/ZcA0qwAXM&#10;arg6TQ1L4nKf+L5X5+Fw4ric9q9ItrQcnQ6/w53GliTXvpfWk8EBBOQyoT3BmcCrscIEStx1mtw5&#10;ySsoAZIaaDVgLIaWrcWMR7jyJ5xtN3ml9adyVuc2WQJ4FMbHd+v86jIAG67r0oJbU78SjlVZPsnm&#10;uhLPoHRaXNfTW8o8o6WOirdW9/P8FgGU9Ad92kCSPkLw+4PSBqOBaGhyj3TcM0Rx0UFc5grzrJ5D&#10;vmYuvs7Ta4ECK7BAtmzhmVdtCxJRHKxHtSe3jw0gEVuMeZSi/sAlP8Iow/H8MMNWqOd6WmMqA78t&#10;NFiAYYU/5zt1lEtfMq8AJdAq9WMeM6dLvd1OXMOu3eaGLYSpfXkOy1xU+czhhCeSeRZxPoU1EsXL&#10;N1yYj01fOa4tY+pEX2V/qV6bxQWDEpf0nSgQUxZg2rI0BHGzY5qG4HLNPVzElavvO47Tu2LlvoCh&#10;Mg20PItQHEOPh0eGX5rYm+kY8tgSkKWjtoSrw4hLWt9PWU862lGEDkI5DUuUF8sAd6OgRBryKecj&#10;xWqsQWfwcA1IbTkCOYOS69qirMHovACwzyMdh7QGoMvhgUTZXkrBVeca1Ny3aysS8Tbb/oyfoCj5&#10;JLCQZmLTD0iZ9EUIR9heAhx/D7IGVw0gBAhiSVj8gIbtK/n7fBJIZRq5lMV48CUjyuJXOs4vzyl1&#10;/U5lGnS+Jp7DiVeL03PfcfMVFya2IIHk6zLSZSYVgn64f1I3dF2Hu4+y7o0+WbgmDn73raVMZE9w&#10;gU6WDHOjnnv1XHz91RWCEeFAhMmO5UW6BjK0oZn4+F+TdZTbSaWzkN5AIx51qx9evCLrs+TdBqXD&#10;i9FU5jZlljq1pVWPZq4DM8pwPyL52lDDicKcBrxN2va9UpbzbbOjlJ/lqI3uy8y7abuFMNLltd3q&#10;Hi7jgpH0KuPAfJVRVgMSSzSPBJReW28GxINRxBVyReuGZCWbBhOHtHQ+0tFvIR551PeR373BTx95&#10;Qby4xGt1dOZPXagD6emgtkVoKOLacjRM6/tFGal3WQzcea3Ba/xe6bPzmryIzxP8/L2sroGYt9jv&#10;JMDO4rAakh2Fe+RH/I4wrSHZBmCx6sr5GfAsVqMtx5XNl4G4toWJvw6vJzUTZQMg6jChfU1c+gXr&#10;chn/ZkHCVtWgNIwMH7beBqUtNOCzSZMPYG5G1NdYGjyttNWRB/xSfNIhxPW2DZe8Sv5ufwEhcQ3T&#10;GoRccx/huq6j0+LW5bhcTyr0hLq6L+r+yTbI5RpQ0j+2MOkzJPu26edanAf520gAQq++XKzJjrLl&#10;fGS+FfgBMNJRV+stfusz+REXOBqUb725Jt7+HcdqBbjAtIAQ4DLnaHe5NigNS0OZepgJtb+et2aD&#10;w+t6cY9wuxan+d84ZH/NE5eF3+VTBmUR7rD6Hn2P1PUBiBYDsrYmE5R1pd7JXzfEhbtyjmPovfXm&#10;uhYEDUXcOt473SethTAUgtXVoESwdjk7ZZWtw199uX3f1waqw4uUh1Wl7rSl3Q7EA1HEK7rS5U+8&#10;VmkSsSWT0rwDEA22GoI19BzWEYYW30c4g+y4jbZFmF9jzgmvyas4vgcA38nCtL9+PSYXBIkXhv9t&#10;UjPxUCT8gGAV23EBB8AUELWhU0sNOwCHu1n9TdgmXaM/HSeNdclj46eZtvTIx3CjbFyEcK7pE2+v&#10;kTqO60SY4U2dLK06YqHonkFJ/TzBuC4TbctwJpz7joc7NSgRwg1ZS923LOLFCED/CihsaZVwtttY&#10;gp436GSJawuUNNZf9yVCOluVhmC5RreZM8xxpDzIKHmWeE6L6/tlThZhrDx/beQg3POYOp7D3IeI&#10;8yEe9yyl3m1O4Pe12VCH10J6549QXl0mfsarjBU6X85mc+vewJEjhYRjc53gRJS+U11RCmwBoqlA&#10;3eCOHWA/4nSIG/TmG43byO/eXKsVbX0CdYt43FNHEI4UaNb3CONe+bmiHzYZnPjb+TmMPEqasoWh&#10;g0u7yhaEdy7bCobrPAzXzFeSL7fqni1EfuHg1xQMS8INTfy2Eu0ahPZ7ew3I8JMOl9dPCDcsDbwW&#10;LJmATRyH43KNON/8PBVhyifPXjU5OR/cIOFdMtz8H0Rya1jit3ViBUOhgFwBZNuiA1C1GEo1hAxO&#10;zkXXVnlnnlhWTJBGj7KvOYcTAPKFao5pBDDnh5CXIWgAui4GOeGGKK4haFAawvanAGWEsKbtxdIr&#10;UiZy2/V5YXkdqA1EFqDauuQe4oXJkCztLy6CxeYn0/iLFMuwPCcwWArMXAd01nptQbffehP9bVuU&#10;5FOkgLeAp1iXtjANSOK1Lc3SXtehlNcGpecrfvOAe3U8yrSU/msbWXUa/Nyn7z0v8RPmPJ0v9+u0&#10;ztvp3a+MZa1vfouj9XK5xo9zyVfV369SLvXTXMyHPw0o0YlOrhCC3xVJSFQVc5w6LpUqlS0VLh2q&#10;wWnSvSmQ/K6B2hu6/7qgUeeLn06236AEbgV0W1qav39rQ4LWeeBa6jyLFFDaAi0r6ZZxqH/dnva9&#10;Ats3ZIW+rrBXlJbJ5F9E8NtaW5QGJP766bfvG562HIEawANmtgCBYsJTA5oWjwaV8Nwqa2ARg7L8&#10;yw1tt5pw0iIJx8qPJJyBkRSAlXNjM2lrKHpiIw7DtaKhVMRvfeyigaRhVYMSMbwMq4Rb/uywwIIH&#10;ItSHfIln+PFNywSWJiphpEW4Z3F8BD9WJHVxPN+vr5FSj6Zvdd/w5boFzGZCZV9JgARncwCD7ed6&#10;tZ+nx4SXrShQKxNu/VqgWODovsRPP9L/9KnvEUbbCa8nMNal3+Mr5ZSyDSsszQKCoq/21xZogQb6&#10;yy5N/tfblmVpD1Zliec5YEAapMSpt90sBPSHy/RcKWWV+eI5bB7U95nPXDtdfd+u/RbKo19wc0wk&#10;PNDJPJv4dRrK6RhGeR5T6zH9zNsARRbFSxsXB0+4eTPg1ZeWpPsSfU95mmMvKR5jx/FQp9LJWzYe&#10;qcNrtyhRGzBlEMsgWHhn6Q1BAnnzFeUHRBpK8wIowHQ5biB+Ot2wrAHJvTq8rp/rVNezzg8X6dg+&#10;pCibYd+uB0pXFFB56h6TCfFvZoGfBQAajLWVWUMTAW6Ai1+B8MsYgMYTaGCDm2d1KgNYEBdQIqQB&#10;xgZh7fKSvC1ILEee1JdXnwQGSW2xoDCpKM3ENCQ9gXEBIuG4xKnFT8rLR1LbsMTNcIECi87hNaRS&#10;NOGyHo3S8qQ4LVwg1EAN16AjP/Lyg6c28Aoo6Svnbdjhr/PCpS7O13Ckjz2mrTzUP9TLfcVTWaAF&#10;IP2rDcRndsCM+4CScOLRh2zBSW/dxF/3q+FJuPW2rZNM8jKfKANwFdAVvX4nqfWXPAokmVek4Z7T&#10;21/SWd8JK1tx5jSLRCnbc7lcF1AinjP4S3kFlBgw9W4RIX/uO63L9D2H13XCJcxlpN4yJqoH1/lL&#10;HN3rmL6ul/PCT1gLuLBL86mcPWrMNX6A8jX6We1/gz4jT823sgUXrHGlJ51IbOlYARfU8dqFFz9p&#10;2x2bL7Aqc6CYv8NUxdKSkZI4vGN+uM6v7nx3OMI1g1DDj7oidTyuicOg1Xk43H6kHiCHl4EqgiXK&#10;Z6heBo5SKCDJJEuLsvXlliJAkU9VGZB8CxDXW22sv7TwGkm4acIwmQ0XJmxCJ7fTsrKAYfPlGm/N&#10;a5dwvyrhp/sAkndLAaZfVWFy2pLx+OGvJy/XCNe2fAxZngxiEVI3W5QWQxE/oKytypYAFGCkvLzd&#10;pwyDlTikQQq4uAZw5C/LDMtNemUhDi6g8zXSTt8Gquti69GQ5BrhXva92p7/AVTtLouDrcUCSkPR&#10;7yTiGpa469UOvyZEeut0LUzWWggjHnpXdBUdRdC/Mp+AJ/Cr9b6tz8wLdB0Dgt2PdPZV5jDzqkDY&#10;Ol3cts57/hG3I6Dbc7nZjUjH6jZYh8iTujAv//D2xtzxGZS+h7j8+pqyycPtp30IfsJa/SSdyZ88&#10;AmzNwZyHuu88ncbtstRhrm+2QXOEBzXkm5aj5iLb7dekF/Rf6WflqflfDL2ST4LSneYCfM09d0jH&#10;AnFRfCabJ6JXY+45D5SGe0wO/K3JV4k7xflaKJOOdSe6UxDCyR8/SsY9uwgDhtSwrMVtddvst+TW&#10;mw5TXm8w+G8KglLk8kkrxREUsR4NxtqKRLAiDcSEGn3RQLINurLNZDJ7AicwNGl9tkhcp7N1SlrO&#10;KbEgi9VYQJnjIMCuX4Or8VAYk5++TxAmAGTNSOnob/qea4d7fIAsk741phoXLEKg5i22LT7qixLj&#10;AhyD09eOB4hK/YpQp4Rrcx9JYCXogGaBJdAkf/rHEOTakMz+kvheglmC3xAlLhPMfUy4/XwBO0FK&#10;PPehBFACyXVrnk9AviSA2MpMC7KxLg1MvxdIH5YFqJxHotOeE9Y1zw/8nidFL9G7IgDTT6l//1ax&#10;1qzjtb5zH3nrd7rmXPKNci5ZdLq2VmtDoECqXFMP6mNhDmK9MQep95Zz0uI5k/NN84AjNkAJMN9U&#10;vcoc2nKu4bp8+31t4Zo+s24mF6ivIMb8QzBeyvwuFizlumxc+sVz3zygfCzDfEFd8yVfJtecyvdO&#10;5dJeyi71pj1F3lK73tR8zoc5pePahLdQYfvdIA98mVBYBsUqYWJxTlO/BIuUOOUgu62EzYRt8nF8&#10;3BqW7mzc2u8OrsMRK09biYpV6brXaWpxOHkQ32JY1l9DB4jAChgCSt+rAYn47DKtvmrLThygRzjw&#10;ZLIifBnGFitgyh/0KxxrlteTSFMsTOK/WKwhgYX+pU/b/YzVw6LDgkY/Mn6UK8Aqb9Llvw2tgJJQ&#10;0XiQD2PA2DhP/xrHMMJvGHJdg9F5ZX4CRwGZxlrAKNAuVitP3fOnf4JJ/VVzw9L5IQWSpa+ybyrh&#10;nuMhpMV1+QYqcT0GHfOgTzJuo4O0mzoW+NEvhrX0lLwElc2cZem6bFXpL9KUF8b9gIdr6zHh1jP8&#10;Ft9HN7lf9LY9wevtLNJRvxHu/+FtLDqAQTjzoIAWS9HzwnMHcZmuD+22/gMM2k3bAKifP+DWVqfB&#10;kt+/lORxWvpLO8jL8woXqdvr8nE7hrt/zIb8fTkWrspkDPkgiMuo+8LA7Nhnbjt5U0+sxbLA8TJ9&#10;GR/6AL/rS1sAJIJl2YkIBheV8gpSKkunFOC5Qc7UE8qNKds2XovQ9kvQ5OXtJYunx/PzJseiBVNb&#10;Fkq7HJfR7hTyxc89dzIN7dgpXi3cKe6oOi5pHcY19feAcc8d4nDi1GX4YRBfi7blaEgagoTbsrRF&#10;STj+VrjK8UqIv3xTkLyUXi6W6ltva8si4TonY9MfnJuRjjTkndBV3q3PTOke/Vkmdt1/KFtb+Sir&#10;WFRsOZe2wFSDxb9SqMc0YSlJeMltnakKAoaQgUge5MU9C9fcK/kJ0MqbPNOiJC/O95QOWNaWqq3Q&#10;GpyGn8GHi7gerksBa9tytBBmq7K2Lp1HrYfZbxIsO14PM2DzPxPK/4q2t69KAAcCWBBvV8nDekz/&#10;I9ZJh7k867rj1bppXUTHrdvWZ98rltT6+OPvN0jW65qtL/pcLMs6TZH2/HCZjDtCmUWYE9yjbiVO&#10;4UKBZNmel6094vpaXFbHcMRtrOPU8eynX1r9p+vUT/UXb0XwgJW2wwFDkbxwO4IScfuzXM0fhHNJ&#10;2lfaVsqo68QD6d+pr1qg3ISyaouxka2EKOuOKCtqe0vBoOJakWyBujHlI5rEKZOBsxrev1u+dFa6&#10;WJT1ViQ7INOUPJy3w+uOcwcgdBCNofGE10rkRmaHVH7E5SAOI3/KcgfVZSKsKvwyB0ABKostScQQ&#10;LeFtyxLhX7xmuKAG8JhswMrWDWFv/k5t+8OmFOJlHCaQQFcAQ59QLyk29bBf9fZkq4V+zPFCuEaU&#10;5+aXBaqXNIml7IDB4EHw85oObWaMsExxDWGD2OA0AA1MQ9JiSBpwvm8wk2/mRXzdIx73agGSAJNz&#10;TD/dJh7luv9q8FkcjgsEuU8dEYOxTpP3CW/0D/1I/VM/o1PoG9Z+WegMSk0yQKmxBEjlqbEskpfL&#10;3GGLlx98cF6NTtV6i1vrmnUYse7iEpctJXpeQwAX+cPbm/L+n/6wMWEJKLEq2bYj1N954hqu5EGY&#10;wz0XXN/aj74ZlFiatjZdz/K6HMIcKHlasn1Nfi7LkLO4LQ73Ftr19P1sr8L+qDb/8fdF3CekdXqn&#10;q8PsB4BpKeYiQh3pm9I/gDFBSt9LuLZ0Kl/K4HehUpJG+G0ooGRLwTYCxfYERJneaWLm5JQyAkpv&#10;v1EUx+OaOFYMCxVkMIjb8T7h7lhcxJ2fne4GKpzOcBwGhTi4Lp/8LVy3leBfV8DMW/kwWVhpCgRr&#10;IMqSRBTHlmR+PZp7zX0sS59DpjA5m0mckw7F0kBhLQLLtCg9GYnb1Du3reo7lJX35QBl9lWeS5Zx&#10;oc6uO5IvyRLHQNSYbtIk3vQyoFRfEA+LtAE4ZbKdod3kycvlgCxBKWFbSh0AZr0Vr6WGo/2GJNeG&#10;ZcYBetrW12mcL5DEbYGysTD56SQu97MNTV/SrxbDDzHUiAtca0hm3MYt/3JWei2hL+lb+tAfa0hr&#10;Q33jfFnoXmaxEygMjBT5X88HKQUKfgBCfoxNR92yLnvs0PEaDp7wQMPgAAx/+sPmdB329u9KmgIN&#10;YFLOLAEmlib36vmDtOMXyCCeP2UelLmQRzZqS5GmneqDAsnmAZR0yH2NTic0m3ZijZf8mrmu/N0u&#10;14H2/PmPL6W4XUjdzreV5u03Vc+UNjjrfqrbYKn7GqG+b0kyH851tZsjLF9hpM1qrwVgeuudoHxV&#10;UGSQLQlLuW0TGziWrUUtvp8H3LJKkbRIm/ukM5iKwhXFaXd8e+XyPRSVaxr4To2ks9kSu4NYXf7w&#10;phRBDXGcHLwmbceyENfJ9arveUBzUJs6+F59336HOx8mFdfknVYY54xqE8Apk7tAif957Amb1/ZL&#10;WvlqsJxXAaZAI3glSCS28sgf19CkHgk1jUv+06aUsiXdLIuSOORHOfSR28k1ZXEu2oKb8jTsEPJJ&#10;4GmcuZ+AE+hsVeIWmGy59SXcae3yEMXX1ImnkNlPTZtYIFpP2iX1E3Lyc5/VACxtLH6f41pcD493&#10;rQPWPdzse0kZzxInw9Q/LasSICiMPsszL/wsmIw/E40xdHoB02US7nzd/9ZZxAAhHAEShgXhuB2B&#10;YkCU+wCjQPL3b63V9ZZAKVLCnB+uy3e5rpf1331U9wn3nKaOa8m+4Um8hOMlL8r4/6D6uw24BuVf&#10;/vRyArJju3CBG67fy3ad3a667tTFbtZDgh/JvJR3q1+0KzQQvS3vKHyQo1MNydcEN4POICxWZfmY&#10;JWJ/gaQUXlt2tu7r1zyfwrtJjovyuWMRKyP+utMRwj0YHhw30h1TOoIOqkxpNZAnU/jdGcSrB8xl&#10;1Xn72uVyzT13On7Xra5Lna/zpsyO8f01l/xRvSZvsR5laWqiFWgWi8iCEnH24ja4vZRBv/FgBUsP&#10;qwqA2cIzJBHikjbbpTwpgxU+J7esgFdeEVQAB3BSHXjAk5/TV93Jhw/4pmWnMbRFaNfAMhwBD+3g&#10;Xg0og59rpAYV4a6XwZZp1f/5z5/UTvz8Jpwx4Uk771ryCTS/euStuct32biuSy0GJC5iHfP4IR67&#10;HDcJ13YR+vRtQegNQciwzCexxNF1tktCmhy7Sv8yT+eT+ttewD1edrmX+tfodgsSzaQmLCd3EwZQ&#10;2tcFsrwqVAt5ky9prVNO7/wJc/m4ddsR8nBYPR+cBqnrmPkggiLCjsnu7xorF0BabD3i2o8Y5HYp&#10;w+W4XLer7kfc/02ybopDGvLBwqy32AhwtFWJyyuNnXjREqsSSxI3X8TM88kCRcTXHcN4bYKHN5a1&#10;q+en8FpFiVMU0yCqQYJLxfFbeQlzfFsWHQeF84TsGIEn39JXQ3JF0L1suIT4tk7YQhrQdpG6Plw7&#10;PsrgulhR7Md1feq6I/idP/48FlC98FNXlIRP+efDAcGCCZbbdQDZnIHleSKwUD0oC5d6EYab/16A&#10;xUvXbL29PXa9cNOvugKkBJfD5Gf8NgI5AYWtJnBii07bqDe/muGzYoAIKKb12lh1gAohDCDVgKyB&#10;hHCPa1yD1vcQQxRJgNFO0iPyZ54SQEkb+emjX3R3eRxnOC9cyqGu5Oewuk6O676yeCzpA7v1fSzE&#10;1D0mura2towSmMRhEQKSSpfHF0xg6We+ItPEJc2b0suc9G9t3GKSEw+dTn0iruNLX95CZ5q46HUN&#10;Aeu686lBhRgsdVlZXuOv4zoO+RoivnaY+8fX3MdF3I/OJ9Mq3BZlApJjgT9sjN/J74cxFuoJDA1E&#10;t62Go9vnetf1tLiedi2udx0P1+mBI8bW2zLA0uiCMU0YLnzplGeSmkBpSQp+a1fNSwvRQESYYIDR&#10;cLRwDygakCtfnB2rV85NK7P8ZvVfgeQwK2IdVvsNi7qxbmD5iWGjNGx1qs4gLukMrS1Ao0lnGCLc&#10;5+jAQMJCQwhvTZQmrsvzNffqdtThrTAJ6d5CYaUgVlzCiIsVwuRNWEjYWlM+D754oMIDMcMw69cA&#10;Jx/2NGVTJ1yu3XfZribv0kba77FrP6RxvrQfyXJ5JUhxDTjE1mRtUdpvGNbxa7/jZPuaeAkwxBBr&#10;+r/8Bl35y804Cs/fpNMnTZ6GoMUgRwxxwonX6gMtGkhCqNIRxOPm69bYdYiX1ncDvmKpl3QIY8Bi&#10;WIPB202EMEDBxGf8SYMOIIYFi2r+75dGEprkqzie1NYbX5e5UCBq0GBZsuMyXGr4OK7vIb7mnutj&#10;GFnf0SHrVql7KZezTLej1Q9cNy795D7AX/qt6Kv7wG1wHs6nlVcVZ4syqnvuC65d5/p81fk6fp0u&#10;35dswIjUsASQyRfJFqBk27xOwOMJOOH+NDqS1kgFSNwakrw3RlhtjRZ/eZJtWOEihlPtZzDcMPyE&#10;uZF+n8tPqNyZwCjPhST+wjMvlNbws1tbl9wnrPzcj/a1oWmlyHo3daIswus6elDsrwfNCkc49c2t&#10;CNLUnfwpHyDm+48CAtf57qIEaOG6/tTLfeW2ua7u07rv8mEOfSE/ccs7liVP+gHrEcFqS7A1Zee7&#10;mQ2UcAEQW94akri2Nh1maUG/ikda8nOefjgEvHMRVv2oI+G5vVY9XWcfBzgfC/EIzzojTT1wuYeb&#10;FrX0Jq15xBNKEwAX8fjleDdnzHm+KAFWQMsPvwAerq1EA4Br8uc/JBLXr4YlFFRW/stZ9FaTsLxe&#10;Jv1SunzVRXEAFfoCfCmvZYVJDC3rk+GW7WgmfOqXBEg6L9zaSiOMuPgtvuc05Is4X+u35wJuvt2C&#10;/hJOW5uyiW+xzpOWdPyfGvSQ9IRxrzUvmrRc8/YAD8R4SFZ+glnEvx4q93HbC43T45JHltfU1X6E&#10;crcss/Qpi0p+bAcwaqttQL5B/Nxtl2PJTj6fZNvNbx1/97oiv66K8ATvFe6VbXnZthUYGpKWTRv4&#10;fauUfjPgK5YnoPRPv/wuZsdJDgQMHnciLvcNC/yGW8eGeyDS5UxwM2AvoMyJJ0koNHlRHtd2uZ9Q&#10;UTrnR/kAhvoZQPa7/pRJpzsNwmCVjm+v9B48u1YI0lOH1SvmxYplc1rvmPqffCGURzyDrhbS0h6E&#10;uNSJeKQpr2iVutIu3l90+4nL1poP4+YL3wjQIUz+hLbi+ZUcnwv6XyUQhuD3v06owWU/VqmvcUkD&#10;6Aw718W6xE9cC/DKL3XyYZXC6BesaurMPwujPtQln4ArLD/wu1r5kbaBKa7LdZn4gWieKUry7Fj9&#10;lTrX9DELSx5ZMP70ZWON2jpFgBvhAJ/FgJfV0wJkUguSABPxmxC4gNGSPzKQkNdGFgiNkSd0utKN&#10;BGgDYcBueFmngBr6hM6VCV/0jDbUOoZr+OESVl8buPgR8qjzQzwfqGfOVeZF1R/0ReucW5Lb7Sad&#10;2+T2OQwXoT5bCu3hHuPCfC+fhUPqV5IMUKejnrjk7TJzPJvx7Vh+HY6f8MyD+xobf0UdQNpIhI2d&#10;XhbYuACIBYzc5MfiLygCgrUpUDTbbsDIeeQabdHxb1wvmG2Uu0Hhawkr4T63xF//Vrb4sSTKZHaF&#10;7RLuewYCriFBeAFCO37HtMQrE7EA0aCwcM09XPLzL1hwy1dcgHmBovNEuK7D8FM2A4WCUYeSX7su&#10;HiDHp272A4EXl83Od035/zR13ep8XFe3A6DRLoRrXOKVHwgA0hLuuLU/v1QuAK0AfHJ5QEQ9COdf&#10;MQA1w8j/jgHQGFJ8uBdZpvrmh3zlUvf8vzECPy7vzSbgKE/pnJZ8EO5RH+sJDwFXS5/WaGeyZq38&#10;lAm0gWEjBp9BSD3zX0usagDfSLa1SldDnRfm6cO1TfmI+zrfo1R/c17q3xYnDDVhvM3nOoEswY9l&#10;6AdRHKOk9SldAJAJRPTJcJTfsKRevGyf9dFcMHgpgzxsteIHRgljRH70zWI4IAZGLYadxXqKa2jg&#10;ci/zlB/QuewUhRfdKvDxr2R4H/dldpwCXJ7TKm6BZtF35++0Lqeun8st8Q1EDAReEwSGbUvS0CzS&#10;Bp/7oi4Lt66zyyhxy32OBstcZD5Xc7aJz3Xely5wv9PGdTypXqCAhXIFsfW8fP58CuFc+6V0FBvx&#10;drul6OtQcllGq2YrfG5CFCFODUufcfo9yxoaCH5DDjHocB2XBjg+4o5wOPEQwwW/4zqfElbK8u+k&#10;DcgCy2KJOT+nt7+uV10n3/fAlMEpLuFMZNJw3/k4L4T0ztdQrNuP321yu8kHfymLNhC/LEbEN0Dy&#10;47sNwAwzW2z4VwLHylpMEAE1TWpcYIdk+CoB6EWBVLKCf6ql/AxL8sJvYSEweFt5qj6lXaWuGwRH&#10;zsZXrZyjMgzUUq7Lph5AylABmpzpGsgGn/vN8XFbxwCEEYdjB8XLowfl4T7mCID+9IcY8pigAaSP&#10;Dlp1IB5j3wj9D9QSqml5aWxSCiRrIQ/yJH/6hGvX0eB0O3EzT+CkcijznQRdqOFRzwtchHi+Jh5+&#10;pA4HfACyWL3S++Ze3lfd8zsBvJPL7pHdpsDFUYahzPmk6+G6uI7OB6mvHTffstnIol+OZLhuW5Ft&#10;69KgrPPBZew8bz0vAL2hXOpTjBYbbcVww2AqXPAcRvCnXsjfqYBwwRaQ3LBWW0HJpvX4C+gMSMCH&#10;SwEOJwww8iBnrRTdoGylUR6lQmVyuFIGAA2iMjTAUlfW9xyGkIbGIwyG8yC+JwtCGRbnkx0oaXcc&#10;1wwoygLUKIt6NKtMI64z4gnm+rierkctVhbiOF6dVy31xHU78Dsv8ndeXOP3PVY++pnxcD4JDcHE&#10;gFwq6xVLkAmalp7CCE+wNe6LEqxD/8MvW4PEx12he0sFwGXLFDchqy25hN/9A98WKHV/efMvJJYt&#10;r4DZAHWVgLx86cxY+sIMpSNcoFwhWaX7a6hf2fYblJSNm5YlYJFrUFqAH212XMev+zZlrfp4nfpc&#10;fn/M1X3K8Q0gNKwMrNrFiqTvEzoSrDFbn3ywhPc4y/a9/eEThPdaiUc+BmNCUnPDFjPtRYhTCw/z&#10;rAt1fWsdqO9ZxwjzHCGu9T/rL73P+qfbhpth2Yaz8lY9c+4mzFR2wow+MOgKbGsdrf2un+uFMBbE&#10;waIsryMyVu1nHWzDDcu2FMu0nvsWyuL1svwVkaSkL6AtrzQW8Q63GG7teVxLaXeRxqIskCyALFsh&#10;xH6gZ0DWsMS1cL1Gk2/L8ALRtWsKNAtUy2peD7Q7ru5ApI7nazqWNHXHOJ/sJLnEIa5B48nhvOjc&#10;uoOxJP0NR0PS/0K33C9K5zycP3m7TojrwYTtOIFdj7o++IlHnm4f4vTc75jWfspBXC8gxb3W4qS+&#10;Jy3gQrDsXlj0XCxcODUWyV0qQAEvoLhKVmHCErAJpAjXpHlR8GILbmsQIR3/6hXXW/HcyjegxaXM&#10;tFQleU/pkQSlwpYtmZnlAMkli2eUuEqHrq2UZbl8xay0bDNv8mpgiWuLF6GfKMv9jJ8w4hk6lEnf&#10;JBSb8St91dYn+pF7/EgAyzKhpAmVUBQM7BYQapwTEG0oAErDhTjeMpc0JR+D0aDkLJdy8t1VQRKL&#10;N6HZxHOZ+ImfD4Eos9FzhPpnvRs/bXJbEOuk62k/ru9lOLupxjBInZJQNhYZ8f2rOz9/sPjtFgvp&#10;XY7rUIc5f9eROhPm/AHlhnXlrRvDsrYs26As0rYU6RuDmvzK2SLHivgBJnk5v7otBZbtvqjr67BO&#10;a1fNiXXaLq+WYq5Zqa2zVnO2QeukYECSp+DFUiwQxL/qRVkHy/kNNw8i2vcMVFuZhBEHK3OdLIQC&#10;zzYoPcj2e6DrcMQd687FdWPwk8aKzzWNc145Qaq8uGcFx6WTASJwNDC9FS9hbaUjr7qeTEzX1eUi&#10;LjcnrADgeKxk5fyQ/mlPbO65HNLW9Xa4yzUQXC5+l4VL3xdrvvSH6wCEgBMfKOFjJQYa9wy1liUo&#10;yS2z3LwnAagrBK2EnABpSOJiMQLe5cqfdIZVtk9uwlFQM+Aoy/kXOFJHdIu+Ulr0RjoDYAE156Ck&#10;BXqWtDDl1mW5rbiUk1YloriUw0Lgfs2+pt8ZM+lRWm3ASdcJSYmB19pSS4AXcVvvfaKHmqBA0XDk&#10;HU8DM62yxm9pXassfnHl+uSkbGBTwycfNAFi8k9prD3yUHp0odYbXOdpeFk3PW+4h/7TduqR79dK&#10;WvkoT4DNvVIP6lTgAmjabpmL5IWUsko8dN3PI0r4lsBGrPtOw7abcgw1BJjhppXYPNSpwYnfD3wQ&#10;6pVwlABL0jrMflxbk0UKX9xHLBr5b3+buncCksCyLXMFR000rEDgJv8GrXZs6daipMBRyrumASZu&#10;DUq7xOO9yheXzdRE4+wSIJRB8EC2O6msPlznlij9ZaARBt9gcGe7w93pBkqdl9PXndBegQosi9WI&#10;X0rTWJMGZg1Kp0cokza4/lw7noU611LyoH7UrQAttzFKh5BXS0kVn8lOmMvDdVyX7TTEBxT+ehOW&#10;PeXRh+WfXhW4IgZjgkrgwJpswaUBp2HpuAB2wfxnY/HCafHC4ufihaWySJfNSFmydHqRJc8pzxmy&#10;EtlGA70CxNWqC6A0VHEpm7IcxwIoWXhXy6JEh7hPvBcRgZJ8gB9b1NxSZ3uL8FDHoATsLnN5piuW&#10;LhY1i0TCmbQaD6AH/Gy9GYQOB364HYFnyy+h2aTDJY7TU0+gTlzHJ8zWYupvo1P+uav1stbvBBC6&#10;qHituqheQNV6gcuYd9QNxtx5WJcQ+6mz65vS5JFWriQXk9Q79LoNFkBjcX2zHSnkwWJejttKWIG/&#10;42ypy80ikfkVWOInn7q8Nux4g4EHPgBTcLQ0D4K4zxs6vPIILOu0dZ61lDq165YWNmNCmFjQAiUu&#10;sn4NgkU5V9Di5fOyHV+jOKtXAMbiYoGuklW5srEsASZKjoIDSCxOpPhn5j1bm/VgFiDRaY2lpft5&#10;jqmBQfIcQcqFbJBy+1ypY4dbrCAbOKhHMh1nr6TlNaY2aIvytJWmvdUuKx2K1+q4qizfs8IRxrUB&#10;h3LiT4WTcE09GCSkrLQlL9LhOp4nvvun5F8gi3Bv9cr2tt6wsfVH+YCybbWyiGFtFpAAx5XLBR5t&#10;e5e9MD3PCMs5oQC4aFrL4mRbjAtcECCJELZE6YAjoHxhybRYsGhKWpQv8hQ8XRbItsUIIJcofElz&#10;Vgn4eHjUhmQBq9tC3Uq9FF+Q5kwU4KU1qrYATSStxUb8pDz/iZn0pHVGqTCsYefFVj/rpbzy7LKC&#10;IAIYa8gh+Akz8DqCDxcLlDM7vlNJnsSnfFvRBjxCWspC//IBCbqncWas0QfGHZ3gOt8xlUt+5GtJ&#10;a7LRH+sg6Rjjf9W9cg5IOUX30feiV+SbQKQ9tEtxW+nlZ/FFd9FZg6+ApehyAVoBZltPSYf+lfnu&#10;9Nyz5UheObfpOwnpS17krevNhLmskgYp5ZfXEcv/FaLPAaGkueYMNdNJvP32l9EIa5ddhLjta+an&#10;yhFn4AcukltvgxK3WJIFlA5bs3JWAeOLAt4KWYhyVy6fIYWWBbFEk0piYHaEJBbGMu7LX6wELNAy&#10;cRnEAhakbM3p2PoDGzRsU0JOA6ZBW89ZnMQgYUCtXHZzkGVhELect/ISfYFlglNxUJpUVFbrhGRR&#10;IlzSUz/cGmaWzF9CPg5z+ShZgVh7O1wgWStXASzSqq+E+IZdSec2UR/6pkDU9ykHsDhduz/LebD7&#10;tMCyxH1RoCzWIt8LBX6CnCCJu2jBswlKYAIc8RuUCOHlTBELcnosWjw15i94Jl22yOS7QhAGjhbC&#10;cmveCMBcimWp8tnKUyfHK/Xa0qLlXlqIDSSBTg0ewrAeEd9PQEqIw7up9BVCH7uPHB9IGBQdrUXy&#10;MNzqvJ0G4V5JX8Y3AVRZaXWcdlyNqe6x1UV30Ad/q9M6jKRuyZDILbry5IPLABY/uor+uF1O00on&#10;4b51zfpd9L2AJ+GnOuQX9Zs2A0fngxFj3QMiuECmpC1gIS9beQVipEU3PZ/R1TKvayHM4ZxJkgY/&#10;eW4WIDdvWigAlvwT6LrvMj2PDNAWK+QSN+NQF+rHveY+wvVLzT3Xta4XfZnzXbKR3W3K4vj/AK0w&#10;aHpOXZj1AAAAAElFTkSuQmCC"/>
  <p:tag name="ISPRING_PRESENTER_PHOTO_1" val="png|iVBORw0KGgoAAAANSUhEUgAAAUgAAAFACAYAAADeR+VeAAAAAXNSR0IArs4c6QAAAARnQU1BAACx&#10;jwv8YQUAAAAJcEhZcwAADsMAAA7DAcdvqGQAAP+lSURBVHhe7F0FnBxF9sYttiHutnHZ2MZDQiCC&#10;BALBIQnuchwHxwF32HHcH4fgcpAQLLi7u7sTHJKdWZnd2Zmd3Zmu9/++192b2dkeWZ/ANr+P2bRU&#10;V1e9+uq9qlevNpLWo/Vo5MMAFmFiEov9Klb0bYlV3i+xiiskFj5VYuUHAfMlFpwosbKhYkr7iCnr&#10;jN9tgU5AD7FKB+J6Hu6bBSzGc8fh+QskFlkhsaoXxIp9g/SD+h6+r/VoPZriaCXI1qNeB0lJQZKK&#10;fQ0SfE6syE1iVZwlVuhgsYILQHr5AAmwL9ANcEmwYxz47yQIJN5H8uwK9AIGIe08vGeWmPK9xQr/&#10;Be+/XKzKB5Cf98WyCpC3VvJsPRp2tBJk65HyqCZCwioEEb4BEgIRhk8Sq3yBWGXDbPIKbC6mBOIU&#10;IDYGNge2BtoC7YEcERCdjW3rCT6LdAIdgHbANsAWwCYA3ov3G/xt8E6SshWcCrJeCtL+P7GqHgdp&#10;fg/SNNXf03q0HumOVoJsPWodLoFYFszjqkdAhmeCDOeDDAeAfLYGXCIkCZKkSFgNIb5GBslYiXlL&#10;YGMlbhPYFGZ7V5DmZJDmETbJxz4GYUZbCbP1SHq0EmTroYeShAlDQ3wVGte5IMS50MJ6KLFQM5PA&#10;ZjbpNEgDbEkg36rJbgWQMIHS9jDTx6EDOBqEeQ805F9bybL1qHG0EuSf+LBJsQxa4mMgiWNAFiNB&#10;HFs6pjK1Q5ixnmTTQJQBQQKkVe4gFAf3HK8TvJ/wSqshUE3TJUxompwcKl8oVuRaMbHvWomy9Wgl&#10;yD/bYZNiFJri8yDF42A2D1Yt0SZFjhmCkLzIJBUCzi9JjMRWAURBPgYQmN8u+G+ex3VTvq1YeM4q&#10;6iSWv7PECjoB9q/lAwo7i1WyLUgbaYaRXiWesxLSI2I4FwFIrC6JMj9unuoCHde0y4ITQlb5rtAs&#10;b4FmubaVLP+kRytB/kkONnAr9j3M5wvFCk4AKW6uZqYE2oAc6kCKLvGQCCOAccmKRNURxNZJqtZ0&#10;lcp3ekjFk30ktGqABK/KlbJzh0rpKSMkcOQoKTlojJTsNVaKdhsnhTuPl6L5E6RwLrCjjaJ5wAKc&#10;33WcFO85Vkr2z5OSQ0dL4IQRUnrmcAleNERCNw+U8IN9JfJKL6n6opvEfu+spFuDREnG8cRZF6g5&#10;DrJEGVmlvcQKHQZN+wW7gwFajz/HsZFpPf7whxV9yVihpcYq7WKgHRmY0UBHY0q3TY2AA/4dxv1W&#10;DlLrYEwsx1jFnQyIyVQ81duUXz/IlJ4+wpQsHWNAbMY/ZZLxjZ5ifEOmGt8gYOA0G7lTjX8wMBQY&#10;DoyYYvwjHYxKAM/xOu8bBjAtPO8b5KTlpOfjPRMmmcLtJ5jivcaawAkjTfDiISZ0bz9T+U5PE/sN&#10;3xxB3plvohLfEHS+3f22ZHC/P9DWKbfNjRWcZqzIjSiLAIu29fiDH60a5B/0oA+gVXk/tMW50ILo&#10;CkNtEVqRl7bkBWpejjZmKjtK7KcuEnmut2qDgWNHSdFO4wXEJCBBAVkJiEtAfAJiE/+YKVI4drIU&#10;jgPGNzH4jjy8cxQwHO/PdfKTi/yMwrVZE6X4oDwpO2+YhO/rL1Wfdof5jO9ztUxqwdQwMzLJcS/K&#10;UrXKslx7Msv6rVWj/AMfrQT5BzvUlK5cDWKcjoZMf8RNATRszwbvwCUHjvUpceToeGDkJRDipYOl&#10;eOkYKZyWLz4QoG8AiGewQ4QgpmYhwfoCJO0fjXwy30riyDfOFS0cJ6X/GA7C7CfRb7pqB6DfXYUO&#10;IVOyDGyjY5VqflecCaL8vZUo/4BHK0H+QQ4lxqonQYyznLHFzb0btguSAEFNkeRgciQKLTF8fz8p&#10;+esIKZwzUXzDHEKkZkitMJvJMEOQIGG6q8arhJk/STXM4DWDpPKDHmLc8uCkkFtOiWVXjU643tYh&#10;yt4gygvUK6D1+OMcrQS5gR9KjLFPxQrtBWKktriZR0OOAxs8tSTO/oIIYms7S/jBfhI4fqT4p0JL&#10;dIkDJusfgRDTgVqwapjoCHzQNov3GivB5SDLT7vZkzwkS5JmWqJs45jew6HBr2jVJv8gR+skzQZ8&#10;WCZkYhVnGVPawaBxAnGTD14odyYrIh1N5M2epvSfw0zhrIn2xAcnUMZMMSANhd/5/bOA3wvtUieE&#10;QJbGnzfZlBw8xoRW9zexgs52uXGCJ1n56sROJ/y9FbCRscoXGCv6gdZT67HhHq0a5AZ42Ob0c9BW&#10;xjn+i3Tohhbjpd1Q83HGFmNFnSR0T38pPiBPfMNhZg7kRAY0RQ/N6k8PmuLOBFTh9hOl7MIh6k6k&#10;GiW1b7dsE8vbRWBjsQLtYXafB7O7itXWemyARytBbmAH1D+xwqfBnOPMNMcZPYiRDTeOGKMwo4PX&#10;DpLCueOrxxT/DOZzY4GdiJbbuEkS+OsIibzTE/WQjihpdrezxyeD08WKfdhqdm+ARytBbiBH9Vhj&#10;cJozCYMGmowc6cRNjbEAxLg8V/zbTRRffzTwEa3aYkOg45UDoVWiHAPHjZTIuz1RziBJzn67nVJi&#10;fWidbCJWaQexIte3kuQGdrQS5AZwKDlW3q3L3zS0VzJi5C+I0QpuK+X/GyiFsx1ibDWjGxc0vzmZ&#10;RaL82wip+soxvamxJ9Um7dnuWOhwaJ9hVmvrsQEcrQSZ5YeSY8U50Brp07iN3dgSGyAbZWUO7s2R&#10;imd7S9HuY21iHNlKjE0KEKWO4+LvsksHS6wY9UCidOukVj11XG9yWz9p/bYe2X20EmQWHxzct0KH&#10;JDep2QjpssNxxp+6SODkkeKjEzfHGBMbcyuaBhOgTY6Zoh1S4YLxUvF0H60PqXDM7vj6UlCbpN/k&#10;QLGi72k9tx7Ze7QSZJYexpRr6C0lR49gEoaNj1FzoDWG7uunK138A9BIWydfWgYkSjrW506VwOnD&#10;JebvjLoBUbKeahElSXJzkGTn6gAYrUd2Hq0EmYWHxmgM7mi78NRoWA7Y4IztthM4dQTMPGiNNKfR&#10;SD0bbyuaDzS7qU3OnSCR13uhNtvbsS89SXJLdHTtQJJP2xXfemTd0UqQWXZoVO/yeQ45epjU/IVm&#10;UvlRDynaebzdGFu1xuwCtUmuzhkxRcpvGIQ6hbntOYFDktzKIckXbAFoPbLqaCXILDqMsUCOXDKY&#10;hByd8cbQI33FD1KkI3Or1piliBubDJw6HPUKgnTdgeLrtZokO4kVfd8WhNYja45WgsySQ2erwyc6&#10;5JjQiNioHN/G4I0DxTd4SqtJvaEAHZmv3zQpPnCM+qWqc7knSW6um6JZ1i8qD61HdhytBJkFh5Jj&#10;5BrHrE6YkIkjx7KLB4tvALRGRtbxaoytyFpwAq144TiJ/tIFlZ2MJOkCtB0siQqVi9aj5Y9WgsyC&#10;w4q+Cc2R+8EkbJLFRhTsCAIFOf53iGoihWNbyXGDBE3uQVM10LCSZBJNkhaEWhKObLQeLXu0EmQL&#10;HzpjXTYKjSVhXTUbjzPmWHZFrj0ZM9aj4bViw4GSJOoRmmTMB3Pba0wykGM7k1c9aAtI69GiRytB&#10;tuBhjzuelHzGGuRYfkd/deMpzPNocK3Y8ACSZOCL4iVjxGKcSa/ZbVgTVmk/sawClZPWo+WO1niQ&#10;LXhY0dcMN4IyASfOoAvGFzQdTMWrvexNqUavj9PYij8GfP2mmcAZw7WeTZlT59Uy0Ek3CbPCR6mc&#10;tB4td7RqkC10GBPTAXndMybRtI7kSPS3LhpsgqszWmer/4Dg7DY0yfI7+0ManBU38VpkKUztwBb2&#10;+LQtMq1HCxytBNlCh1V5l/dKmbJtxVg5Ejh+lDagVnL840J3Yhw/yQ7Ey+0dEkjSMExa+U5KkK0k&#10;2TJHK0G2wKFBKIL5aBBb1GgQ7rhj6P5+diTr1hUyf2w4kzbFh4wRS3dUTHDxKu0IktwU155rJcgW&#10;OloJsgUOzlB6OoSHO0rM10kK50xoDW77JwItBW5B62lqqxa5eytBttDROknTAodVvquBZhA3KA84&#10;EzPBywcbX/9pBtqF5+B+K/548A+fagoXjDdWcSd7Y7UacsEN2doaK/a5LTytR7MerRpkMx9W7Eto&#10;j+2hHTC+Y5ymAO0x+msXKZye3xoB/E8I+rmGVgyAhHhokfSLrDjLFqDWo1mPVoJs5sOquKj25Iwz&#10;9hi8fpDtEO7RgFrxxwa9FYp2Hycm2NEOj1ZDPrYSKzhejInaQtR6NNvRSpDNeHAcyQruAIHnqpm4&#10;BoAGYQA2EJhbng2oFX98MBp85LneEJJELZKTNVuLFX3XFqTWo9mOVoJsxoORWkxpVwg8Tey4BhDL&#10;0eCq3Ku6deb6zwv/wGlSevpwSErC8AvBNdqRi21Baj2a7WglyGY8rKpH1LetpuADNK81Uk+ref1n&#10;hoawmzteLH8nO4JTvJyUbCJWaG9bkFqPZjtaCbIZD6viPNUEagg+HcMjHaXkgLw/x2Zb1JABP7dO&#10;zQPGTLEx2gGdpwn33+51rkVnsA7nec+0N3SwXEZOlso3e9qO4/FyAhPblI0RYyKONLUezXG0uvk0&#10;42GV72+gQdZ04wh3NNGfu5jCGRM3yDXX/vi/xwJjphhoQsY/bKrxDQYGTTO+gQB/+W+eH4XrvHci&#10;MCXfFE4HtptoCmdPNEXb2+Dfem46ygX3+CdOMiBJ40PamkZuzbT9SJvv1HczD+O885jt4PeU3zoQ&#10;0tKhppyUtge6GCu2xham1qNZjlYNspkOXS6ma68TVs9AU6h8q6ft2rOhaEbU/qjdcRc/bqA/EOB2&#10;s9T8puRL0YLxUnzAGAmcMFLKzhkmwatyJbRygIQf7isVL/SWCL636qPuEv2yu8S+6yqxH7tI7Jcu&#10;Yv0G/N5ZEcPfPKfXcE/0i276TATaVcVzvSX8YF8J3TZQglfkStk/h0ng2FFSvF+eFM2bIP7Jk9Rc&#10;5Q6DzJsfv8wr85ztZczyLP3XMEhL4jgkJ2q2Eiv6mspT69E8RytBNtPBKNFG4z5y8/84wTcdlDhI&#10;MF4NpsVBs49kyE2oSISDbKLxz54IQhorpaeNkODVufiGflL5Dojv+65iFXYSaMaikbPZ0F3gW/Uc&#10;zcdKIAJw61reSzD8Vzzc87yH93I5Hp9NTJeI5eg7OX5XBUIlkYYf6CfBK3Ml8NcRUrz3WPHPzBdo&#10;r/oNSpwkTUZnzyLS5D5DJUdCThJNbMBwHLLqAXxv69FcRytBNtNhrCIQ5AAIetuago/GHVox0F57&#10;7dFgmh0kRGqCIGxOGunM+nYgw6VjpOzfQyW8GkT4Xg+J/d7FJsF4kmKjJplxgoHBfuO/sznAd/Ld&#10;zAPz4uYLxGxAuNRIqa2H7+wvZWcPg5abp475PpI/vpXk1NJaJkm7ZN88u4NIKEONNl75P3xT69Fc&#10;RytBNtNhrLViSntD0BO2VUADDtFBvAUJ0p/naIguIc6ZICXHjJLy6wZJ5NVeEvu1s5hKNFiXcKjJ&#10;eTTgrAbzSkKPI04DIo391EUiMPs5DFBy+GjtDHxDoWWSMKlhomy8yqyp4B8Bglw0zs4zncbjv0EJ&#10;8lrkvfVorqOVIJvpMNbvIMheEHQPggQRNTdBUlPSMbpBIIL8fClZMgbm6GAlRGtdp/VmLPdOIbFs&#10;SGSYKVzSdL7VgDw59hl5vreUXTREiqHJMRyZmuMcY6U57lGWjQkSZPHuqQjyGopT69FMRytBNtNh&#10;LD8Isj8E3cPEvnVAsxCkkiInVXLxLmhKpSeOlNA9/SX6bVcRV0MkIVI71AYZl88/OtxvjSdM/M1Y&#10;jaHbB0jg6FFSOBXmODsUlF9TkSW11uJ9xoqUIy+JnZI6i99McWo9muloJchmOowJiSkbASGvPUlT&#10;8UA/1ea8GkxDQf9BTgBxYqJwRr5OWIQf6QtNqTPe7WiJEZACG2NLEWKq97ZknlgmnExiGYE0oz92&#10;ldDq/jpj7p8MshwIrZLjlo24mZpO0hw62h7GqJWnjaFB3qvy1Ho0z9FKkM10GP4XnA4h37Km0HOZ&#10;4Wu9xMf4j404OcA13TqOBhOx5IhROrkS/RWkyMZOUFPSRheXl0YHiRcIorGX453l7aGdtsO7HVRA&#10;m64LwgSeYxpMK4g0y5C2Bpp1vqcp4JYRJ39csvy+i2qWnLzyj0EnxLLmShiPuqgLGEC37B/D7c6r&#10;Rj7o5rOlWNGXKE6tRzMdrY7izXhY5XvXdhSv6Gii33c1/qn5pnBMAx3F86YYmM/qkF206zgTvCrX&#10;VH3ZzZhYDt7eQZ3S9Z01NohqKJBmGdIvR/qhdvietjbC+DuYYypLOhu/v5v5Zm1v8/bPA8zTa4aY&#10;e74aYW76bIy5/ONx5vz3J5oz3p1sTnl7qjnprWnmxLemK/6Cv/+Gc7x2wQcTzRW49+bPx5h7vx5u&#10;nv1+sHn35/7mO6RZWNjNRAOd9F36Tn03wLwEuSFWI3+zmw7qTcu0Ct/4UXdTdtEQUzh3vIGmrk7r&#10;hWM96icD+OgofuMgO+0a7+5gLLzbin1DUWo9mulo1SCb6dBIPhVnQhtBkcdrBjDj6IJSvHeejj+h&#10;kdQZOrZIDQbmdAnMv4qn+ojFtKntcGyRfzeWpkhtMATtTbU6anIdJFjcVb78vY888d0QueaTcfLX&#10;t6bJni/NkUlP7iL9H95DOty3t2xyz/6y0Z0HyUarlshGty+VjVYui8PBaRB3L59lGkhrM6TZ8f69&#10;ZdAji2TqUzvLPi9tL6e9M0Vu+GyMgETl27W9JVwCrZnaq6uBUvOk1un1bXWFa4bTHEZZW0WdJPxQ&#10;Xyk+ZLT46KjOceW6jFXCgvANmyKRV3rZY8E13reNmLJhgl6W4tR6NNPRSpDNeHD8yAQ2rin4bGRo&#10;XGXnD63zRI2uFgEx0pePPoqVn3ZfP67IGdCGkKI+izRoxrrmcHmO+Au7yas/DZRrPh0rR74+U6Y/&#10;vZP0eHCxbHz3ASAuEp9DareDzPjvO2wy2+iuAwHcQ/DehsBNh2kybb5D3x1HpCDRTe/eX3o/tKfM&#10;fmaBHPfGDLnp8zHy9s/9paSoaxxp4ttI+tXfXE/wWfpgouw5G175bg8pPWOY+PMn2Z0XV0p51GE8&#10;9J7ZEyW2FqTuTpRVp7+pWOW7UYxaj2Y8WgmyGQ8r9p3AXILAo3HGC7/VQZfP+YZAg8xgHNIdXyzc&#10;cYIErxukkciVFN2B/fo0dPcZalcuIYI4fljXS1Z/PVxg8sp0aGnbQhvc6A6QkqvZKQnGEaAXobUE&#10;XAJl3uI1Vvy76wN7yfbPzJe/Q9t8+Nuh8qsPHYtLmNSOG6JhuuVIDRB1UrWmq5RdMlj8MydqMORU&#10;45ScIQ+cNFLHOGulq1HFz1M5aj2a72glyGY8jLHECk5DI0qYqIHmESvuJEXzx6fcrIvXfANAojuN&#10;l9BtAyRW2AmpsmE3UFukluhoU4XQEB+DqXwyCHHiE7vKlvfsZ2uDJESSoWqDCWS0IYF55zeQNFdQ&#10;010qbVfvC/LfSf7x7hR57odcKS1Gh8NOgia5q13WFawPgkskUUex3ztL+TW5Urh9cqIkQYYf6QdB&#10;QX3UqE9O0GwuVvRllaPWo/mO1kmaZj6sirOMKUGxxw/Auxt2XTrE3rArYeAejck+P3+CKV85wFgl&#10;9v0m1NF+ti4TEO69nMDghEZ5B/Pdul7mus/yzMIXdjSd7tvbgDTMRiuWGZipZqM7DzQglj82+I36&#10;zQfrN/d4YLHZ+6U5ZsUXo8wvvh4o5/Z2WXEiKL4MM4FbP5wgQ53FCjobaP2mcNZErVM/IzhNQB2P&#10;wO+8CcYq8tq4aytjBfMpPUDr0ZxHqwbZzIcV/QjaAMy4RDMbmgYdtv0TJ9lOyNwzGb/UNtCYpPzm&#10;gaplqsbIsa66aoy8n6ajY0aCFOWKT8bJ7KcXyBZ377/eZKZ25aV5/VlADVOHEGyTvA20y52emys3&#10;fj4GpngPR7MEWJb1qQO6V1GjXNdZyi4fLIWT7TFKX59pEoSGqfWbmK7uSTNVLGstRajZDo1A5YCH&#10;+/tnOloJspkPC1JmlY2F0G+d0AgANI7Sc4eJr990e3nbhElSdvFgbUwiIFUO3NelUeq9eMaZdfYX&#10;dZNbvxgt85+bZ5OiY2LqWJ0XWTQE7hhg/CSKmuouSMgOKRPMRy3E308k3M/Z7MRJIK+8NAR3Il0n&#10;HzTF93hxBx2TLePsODsbzopXl3UG4H2EQ5R0Pi89fZiOJ8c4lszztdLqhE51KzFlfcWKrGgSolIi&#10;NBGxYl+JVfUE3nO9WBXniBU+CTgKOBI4Djgd5y8Wq/JOdPavg7R/q0Gif7SjlSCb6aAAWbHPxCqf&#10;B2GHBpLo2MxGQS3yB2iRUydK4PiRUvVNVzwFjcKz0aQA73W1xfIO8spPA+Xw17aTLvfvbZMMG3xj&#10;kaKO6SEtdd+JIzH+G9fa37e3DHh4kbr87Pz8XFn66iw56a1pcvZ7k+TSj8bL9Z/lyW0g7bu+Gin3&#10;fj1C7vtmuGI1/r4T50jo132aJxfj3n/imRPenC4HvjJLFoDkJz6xi/R9aA9pe+8+9veQNKsJFFDy&#10;bETiZFpO+n0eXKwTV+//2s/ugDheSYf1TOuJ9zl1zgmdKFc2pbQMYD0wqjgna8r3BjH93GBSUmKz&#10;fgAZ3iJWaAk67jFidLxzU2AjBSeH1DXNgZ7HOfs6SLu0F7Tb6SDOE0Ca9yA9mzD/KEcrQTbDQYGJ&#10;RZar8HG5mHcDANA46BPJmU/1X+SsdKYNzoVOuLSRQHFndWuZAmJSoiBxNYb57JKhS0T4extoVsMe&#10;3V12fWGu/PXtqUp6T60ZIp//1ld8/u5SGUDjdv0n3RlyF+7qmJSIu1+fwTmmFewoFdDk1uIdH//a&#10;Vx7/bqgs/2SsnAjimg+zOPeRRbLl6v2c/DrEzbJojM6BZjg1cJTpDs/Ml7tA6BUsf+aP35ppvbn3&#10;uSub0oIyBJIs7Q1CuqteZGRMJbTE1SDaRZDJLjYRUi5p1QQ49FOXvKAuGARaCXNjpNcT6e6JvK0E&#10;WRZu8GT5hyZI7SHxP2NKoL19A5PgLeAZMdw8q+ph4Cn8+1Vc+xw9sg/3cUFg4x5W7BcVGFsI0Xio&#10;CXgKWxw4K53p2mj3Hpp6aJzfF/SQM96dLL0eWGwTArWqhmhQSohIwzHHtwLhjHl8oSx5dbZc+ck4&#10;efGHXPnV1xMNA3lwTHklNF0OiMZGsmiypYAsJ4Dv4Lv4TpdEkZcoyvrHgp7yzPeDoYFOkH1f3h5E&#10;vptsxuEFV9tVTbcBhKmaq91ZDIam/N8PJ8i6wu52HpinunZwGcHRJrk2O3Q4ZDfgSFvqw6IJTdO5&#10;LM+Rx00A1JnnO+oJJcxNNH0GZ7HCf0Eb+GSDJco/FEHahIjeMfo+erDrUDlHiAnOFFM2SBsw9xam&#10;u4RtQhCbATAT0GtapX1hKkyGwC2FEC3XNIyJ2QnX42BerKpHkW4/pI9iThSkxoISYzv55Pc+6rjd&#10;hm45JDNqOF4NOh1Ipqpx2o1+K2iHk6GFnvL2NHng22FKOEpKcURku8I0BQE2EEqeccQJzZNy8O3a&#10;XqrxHQdzfSzIXgnT+d56lxvBckPZd4LJfwo06TUsq6YkykCOyhZNY44HJiMhlcXKB3DfeFsWE93M&#10;mgqBNvo+DilZoQORx7c3OKLc4AnSJsUqkNGzIMQTQYbsHd2KoTBQ/W8DUEhp+jgNWQUWf/Pfeg2C&#10;DMFRM0GfbQOBmihWxVmo2I/qVLHURK2KM5DGZkhzK7wnA60xUzDfhEOMH8KMXfLKbNmUxKYmXz20&#10;IT5LTYrP47ffQ3vIsldnyaqvRtqESAJ0CEYJJxvJMB2qCcohTX4Lvwkk+s3a3nLz52N0qWIPat46&#10;lslOhtplQlllAg5loCzZWXEFz7fretnv4nsbnSipTbLTh7xGLq8hp0qM1u8gpwNUrmvth5QKtGA4&#10;JkrTnxYNIz7xlxOFiXEq00HbF9vUNsjLMmiUX24wRLnBEqRd+d+DiM4HKY51yIiEyHEUajQeFVUX&#10;KJmCMHVAui3M5N1Awk+mrVjLokk9H88wLySTRiZHHWNsK5+jUS99ZZZsohMHaMz1MRMdjYekyDHE&#10;v0JLfPGHQfb6Za6z3pAJMWPg26jhOR0AncSfWDNYjgGxDUBHYS9hJFnWQ7N0iHLru/fTyaUf6SYU&#10;IVFStrzyUl+QJKEdQ+aUDE3Abh9Vj8OC6a8ynLIOmZf40G4Ao61zfx9GXI9901ViXwNruuqGajqc&#10;Er+lRabh8rRNoT0hL1bFv9BWgng+u48NjiC14mOfQBCOQuV3sStftbQmbMTaA3JcZVOY4Tt5mjOa&#10;r+iL0DoHqBB4plNfqABDuNCIf/F3l+PR2La4y3HTqSsxujOxty+DprinnIi0XvlxoMT4HpIEzVEd&#10;M4x7/58JLGdHu6wIdJanvh8sh722nXS7f6/qcqtXmaOu2q/eT856b7IUcaUOy5rl3KhEyfRAksHt&#10;QED/hLxug3/TnPbopPleglohCRGaYtXH3TWEW+k/hus+7VzZxRiihZOISRowuHD7CVK0aJyUHDVK&#10;yv47RCoe7idRECj3dleyJMm66Se+U+GQOdqtDg1koHS05LHBEKRNjN+CGI9ADwQBVg0Nv56VkAHY&#10;43mdTwkKIIlyKzXnLatkfd4i1yJf1F5pxjSS1ugKGRpTGGle+OEE2Xb1vjYx1tWUdrTFre7ZX335&#10;OJ4YAgHYpMiBenxb4vtd0KzKdNLojwQSmDN+WQJS45DD/GfnySY6nFGP8UpHo+wNM/66z8aIoSZJ&#10;MvZ6d71BAoLCoCY1CCsZOTqERrey8usHSfE+eXZw5YHcuXKavR/PyCn2Dpbcs4gYA3BDtxG4xiDM&#10;vJfR1fMnSfFBeVJ+ba5GYHfXoUvQeVfi+xXM5xZoS5upi5Ax2alNbhAEycJTlZyFqhpjkopPBMdK&#10;4swGBSuP7jM8TzOB617dazzPcRevtKrBikWPW90DPocKPlPNG5uwM8hXJqBgcZwx3F7u+2aYDHt4&#10;kUOMdWiUbMiOb2Duw3vIeR/ky5p1Pe1GSaTSYNzzaEhcR0yTq8FrvjdkqAaPMkNn8unvfeTUd6Y4&#10;ngIcokAZe5V/Mjid1aQndpVnfxhkp9tkM95xYPpsE5D16I9dpOy8obqHuK4NJyHWMzJ6/KZv/nGT&#10;peTI0RJ+sg+UGftdKSNLcaJJ29J4WGDv4P7sOrKaIFUzo0tO2aj0BORWAAeVHcKzSraVyk+6677T&#10;5csHSdmZwyVw/CgJHD5aAocCR4+S0lOHS/DiwRK+p59Uvt9DY/rp8wwblqpilSg5A74NQDMG93re&#10;V0fwfSSuSFv5Yl1v2e35ubZpx0kUr8bmBZqAzjPbPb2z3Kk+esgvtUUdU0x4pxfQ+7P8yq7IlYLR&#10;EPrDRkvVGmgHFHqv+1PBLUN2PtRcmEbScnXA6/HjXK6zPMHnCWooXs82Faq/A/lBWQZKOssNn4+R&#10;CY/vandEan571Ecy8BnU0bJXZskvrmuQWilx72wsOOVJU7j8pkHin5JvEyO3ufUgvXqDWig3gwOK&#10;9hwrofv7QYHAN7EO3Xwk5k3bEj1K2sMSuzGrTO6sJUhjilGwMKfVVyuF2coCp/nnqPXca4VBS0v/&#10;PlyKdh6nvaJWmGs6cHc67iNC6F4tOO9eg7AULRivYzAVz/SGxop0WbGpGrROCOG617W6gu+ASReD&#10;6fWfDyfKNu4a6UwbnUuMMP0WvbCjvPAjtBPHP7I+410cjI+u6SoVj/eVkmNHSuiRvjZpeaXDcy4B&#10;si4SOhcd9C/spAP+FpfUpSE3NuTQff0keMkQHReL/sJxu46aJ2ttZ7F8ncSU4z4v05/nmJd6DaNk&#10;CL7TXa2E+nr4u6GywzML7I6sLkTJOoM22eXefeR6mN063EF4lXF9wHQIyDEXIBQvGSO+fpB1xp6c&#10;4EFwjQjVKtG2ivfK03B+qnRwAYTnt5Ek26oiZJvc9Xexa8wj6wjS1ho52THcmYAhAXkUqAoogIo3&#10;MI0rX+8lpacPl8KZE0F2NvFp6LC6mA24V4PQkjBBnkW7jpPg/waKVWy/p8nG4fRbSC5t5K1f+qvp&#10;VSdzmo3RIcZ9XpojbyMNNaE5flZfjYTPECDEyi+6SeCUERK8MtfuNNxhiLh0lbjWdZboV91QFz2h&#10;fULg3Y4FZVe+YoAO+PuHTdF0tDydZz0BkuV+LwWdZ0hBtxkaKd2ggZmqjvp34bR81VCqPofmxeV6&#10;fA/zRXmAxmIVk0DxbzeAcLwG6vW++kLTQ9pa3u3leZjMOz03r+5EyfFM1Pm8Z+fLlxwGqWhjp9uQ&#10;/LrP4vsrXuwlfmdXRk/Zb0JQGWF7Cpw4Uqq+d5bPJmtLrsldvrMYqwj3tuyRVQRpT3ZcjF6Eg8yb&#10;o8A8tEa3UA0aArSMiif6aK/IhucHsTWmyaCBaRlNZ/54CT3Qz9aMOHbZEKFNBNNCw7KghZz9fr5s&#10;yskXml5ejcgLbIRojHtAY3z7F+SRGg01EDftxPfVBSAYEh138CteNE6KdkKHcc0gsUhCHI/kPc47&#10;DMomgA7KN3yKFAyYJqVnoYMTlFVFjsR8nTUiEbdLZSAOaugpCRKNR7eh2M/ZhoJbEaBuw6gDI+2l&#10;aPdxmg61oCgnBai1khSRFw4JFO89FtbDeGguYzUAbTljZ3LDMgaibcy6i4em6xBluL3GlVSNUk3v&#10;OtQnOrq29+wnyz8da9djfccm3WdQzjRzWS+U56bWGpOCdcgxSshS+R0DQH5p2hI1STq2x34gNbTY&#10;kTXxIC1TbqzQQXasxEA7Y0o7JcTEc1DFDahyTMWLvU3xAXkG5rNBD2X84yYbf0IcxcYCBMugck3J&#10;MaNM9OcueH+H9fmJz2NdoM921DiDn6ztY6Y9uYsdjzDT+IuM1bhymZnz9AIDU9resIpxC6vTbgRE&#10;c0wE5Vy011jUT46J/t7JBK/NNUX75hlo1jXLAX+XnT3MgLh0wyqWV/BG3tPGlN88UP/NsvShrkoO&#10;H23Xo9c7ifKOBhqgKdplvMbCRONCHeB39kQDM1E3JGM6/Hfst872BlqVHQ00FOPrMd3AtEM+phlf&#10;7+nG1xe/jLs4Pd+En+ttb2Dmlo+bd56L1CO2phfc57lpGOrjoe+GmAmP72rX7R2oM6+6TMSdB+n9&#10;uz43z/zo727HooxPOxPwXtRJ6N5+WlboTDTuZKJsNysY9xL50LZ0/EgTW4u6S9qW0P4DGxurNNdY&#10;sU9xX8scWaFBWrEfoUFNtU1qr/E89jLO7FvVd11VK+D2BBxDRME3D5wesHBmvlS80lvzUp23xPym&#10;g34Pzb52Ou6kY43UBL00ikQ4riKc1eZyOdUyqLV4vaehgCZHszmG3/IbBjrDF9ACu88QHzS7yg97&#10;2FoA76WmcuNAaHpOndAlZORkHUcs3mOsrQnmQSsfMRX/HmePHbJOE99JQBtk6C9qnYUcK2OMzDwA&#10;dV582Bgp3BHa6FAOgYy3TXlYE5GXetl7i4/Fe8dMlpJDxkjgOJjisybY7iq4nxMTdHxWc5vvQT2Y&#10;0LY6PlYdOSnlxFwdoGkgLdQNrQO69fR+YC976CRTP0pok13v3Ufu/XaYbRlwzDPTvEGj5/7nvv4o&#10;k8aeiGko3LY0Z4JE3uhpl7unyc1xyU3FMDBH9H3c1/xHixOkFf1ArNKBKAiSYxKTuipHN0LiNgP+&#10;fG7YjsJFIXsWflOCQWzR0LmHdeie/sh9sopNAd6LRhMIdJIDX97enoTJZKxRxxm5fG1/OQ+mOP0i&#10;G2XWk8/qWF0COfAX/+YwhnZIfWDScgiD5LMU5HPKCKl4E8LtEiSep9Mwx5q0nEiQMOn8o1BuJEaQ&#10;HDcXI1kVzp6grkM6RhmfFxd4Z/SrrupfR2KDpSCl5wzVsWX1w0Pdsx54nuONrAd6IrDRsdPkBJ1h&#10;3QBRvKdoz3FKzLwevr+vXW98TwWI+Ocu4mN6qN/Ss4fp2KVOILFMEoYR6gU+y/Fl1FVhcRfd8dEe&#10;RsmwQ6RLEO5laLUo/SbZIWaQH9Zb5J0eugmYdhwtZVong9uWIA/lKwfYdcIyr/VtJMnNwRE9lCSb&#10;e4a7xQhSxxu58qQUDYXLBBPJ0S0oCjl6fW5+r24JzTD7lhKsWPTIFLrgtYPEVDgEkQ7u90Taynu/&#10;9pMRrl9jJoP4bCTQJha9MFe+4rreSJu6aRPJwOetHNXCwk/0ldg6hxzcayj7sstAPL1BjiA7amxl&#10;y3Ml8NcRqt0FLx2s9+i9nMyBNqDaGu4tOXiMwES2B+ihdZaeM0wCJ4/UcUj/hEnO2GGSskOHWPVu&#10;D5QzNA0O7h82Wlf6FM5DetREUQ8kwsAxo+xxYZMjpciTn94KQMVjDgnqN7SX0n8NsyfegNAqpzE6&#10;3xe6BVoviRVyVYDvjLwI68DqYE84wVrReznGWRKXv/qA7yPBgSjfRf3Pfnonu/4zcTZ3ZrqnPbmz&#10;fMfliuwYmR7h9S6C19BpcfafK19UY8tGkmRbQt64KyeVIG9fW5skNZRa7NNmJckWIUh7pvpJsRhq&#10;yWsplAoTCgrCWfFsH9U8VGv0KuQWAkmDs6nqDEstMj7/ieD3OC4ht305SrYmKWaiQfA+NIxe9++l&#10;vowc/Fe3nVQNoy4AEdFHtHDeBCnoMR3aVT8tc02fZi60K84WKynRPF3bWao+7W67iYD0iheOE8s1&#10;lan1fd3N1vpQV4G/jJTKL7rb2h60yCi3GDh3mK2FQgOPvOq197MDkHbk2d7iGwqyBeGVHj8S+Won&#10;FU/3qd75ke8vO8OZ7MH9pcePsieBuK/0i0ibkwBMC40uAHNbiRrpMV29ho6A5nXRXo75zzplQ/2/&#10;IUizrfoK+kZOlsBpI+yhBFebbChYttQCQx3k6k/HSgeujKIHglf9JwL3dYbJ/dj36JjYSaazHngN&#10;ZczN3YoPzLMnHBPkOCtAVzzIFC0VC3XiPXlDktwMJDkAJLkGddQ8R4sQpC6i1+g53HbAgxzROOnS&#10;wT06fBw7Gt7CWmM80Di1Mv8+wp7J9TQL1sPwGscbQWx/e3uq3Rgy0RocrXHpK7OloMhZu1sfc5r3&#10;E8wnySSOlCwQZPG+aDg0nzm+B9OZLlNK+DSZHwchgaBIamUXDMXz7STydk8pnDFRx7U4Mxp53SE6&#10;dBQk0MIdJkK7m6baI83ciif7SJm69bSDGTzE1uSQpnoF0AUnPq8u8Fz43v64D/dS+/wX3428A4HT&#10;htv+q0iHZrWeR145M65p4zuYbx0yQEOjHyfXEdPE5lri2I/QCmmWk4Rf7gUTHrJFwsX3qNm+X57E&#10;YBVwJpwkXNB1hoTuZV6Rnlde6wOtQ+QB1sR3vp6ykG5BmQ610H0IuOijCTpUkzbwBa+hTtmR0dk/&#10;a0kSYN6K0ZnRG0FXtdX6LpLkJvgW3GP5UPdNfzQ7QVpVz4A0UpAjKxONLXDqCNukzsueAWZqQyTH&#10;0rOGqVuLNrR0whlqJyWBTmgEczMfoEdj6XbfPnI3tUYuQyPBpnpPKvA5jrUVd5LQHQMk/BTIg6QC&#10;8qD7TRG0Rx0X5LdBs6t8C9oSvw33lNP8pMaH65z0KDl0tL0cbYxdHrxmEyfSQwO0oEmqRgaCpOYZ&#10;o88bfRdpojK9W+30CK7/1ee88sx7b4QG59wbvNwhQiB0A85D0+P50M0D15+/dYBzfqoEr7AJmeY1&#10;TTedWML9NfacxjNKtrim3zQX5cDfmRMlyLFu+sTSLWbn8XaDZQeTmM+GQtNF/qFRXvtZnrTJdLLO&#10;CX5x6KuzpIoEmc6q4DXUt7aro+2hqkTZzhYoSR6QZ48FJyXJjSBrc6BEVaAem/ZoNoK0xxzfgLDx&#10;oz1iJLIgaA74YQ5AkyERtchETBIoOaLyOJ6lPlw0rdMJZbitfAsNYcyju9nk6CXs8XAEf+Hzc+Vn&#10;v7v0zEkrMf1MASFTTWn2BJtAoGFxDS4bSxQmNCcndMaZZg5JxPVRBOjczXM6VsQ9uftO1zLgwLqa&#10;zvilv2E1gcCcZZQXHWccPVnHEXXlDfMBogxzEofP95yR2hcS50vPHioFHWfKum1nSvnNDpny/FnQ&#10;FKHx8lvC9zsTZSDgqm9g3k+wJ3U4ZFD1bTf1m9S8jkLeSf7vO/lhh/FjFx020EmfyZMk9ERfHcrR&#10;xQKMWsPywDuCV8aNs3rlleepcbMx87eudaX3o+wq2shna3vLdG6RkUlH6gy/bP/0AvExOhAXBaR6&#10;N69F0Fnh2wPHZjlJotyLD6AmCY5IYm6rM3loGUgS1dOER7MRpG5rUAoB9Vo2yAIA6UR/hUazaKwW&#10;kFfBtRiqNcfhmZMjyO2NX/pL9/u4UVYGWsGqpbIJTO+LPhqvGkWjjTVWgjw+6a6Epdo4Gz57aZjW&#10;ZVcMtmeb6UYDcqHZTEdeRnih9lXxQi8d4lATFCjec6xOzETe6SlFu3FmGMTDMb+XeldrnWVnDBNf&#10;jxlS0H26hO9zxjSZDxBT5DUQdT7IZ84EKYO5reZ8Yn4BzkxHXusp5VfnStnZw6DVOrPleAcne0jq&#10;JLyK553xRJYT301tsZftQK6uQfweEGRBXxDddQ7JOvdyG13KGc11krqxOkjJvtB+OaTDMuHMO95T&#10;9VU3+90e+dS00DFwLLPynR5i4vcRqmvd8X7UO5eZMhDGRrfDlOYwi5esxAPWxvCHF8nXBQzKmwlJ&#10;MhYjSPKYLCZJdMhKkgeDJMuRZ06E1voulDtJsuKCJp20aRaC5H6+VtkwfOSm+LAk5PgTevSd0Ogc&#10;jcWz4FoIFKQAXUcyIUci0kYeXTPE9m/MJNILhHzAg4vl5Z9gMuoMdQbvqAtACKWnjlhftiQ8/K2r&#10;j0AgDFVV+k8QD8f2qDVdSzJpr2ue1Y+QLjLDQUhvoBEKtFqYr2UXDrG1we4zdFbbcIwOJEOznOOQ&#10;XN2k629dEoR2ZQo7aT1T4ySp6PhsYl4JnudzJDQibiiDwURiv3SR6BfddYigWmtDvcQgW5w44zeo&#10;tkuASIPLc5UAdYYeoPZMslc3k0FTpeJhznq3lbJLbFchrXNowQxsUm2Se4Fp4f1BEHMBTHu+WwmV&#10;ec5EThLB+zmZBxl44Nuh0okTOJmY3LiHQzJvuSupUr2X10iSyN+GMCZZcvxIXV7qXZ4dIEObiFX1&#10;MMq8aY4mJ0jdaze4PT4Er0piVtPUY5AIP4Q1K8nxRKeSUo056nlcj7SV278aKRtzIiadBuC4b+z0&#10;7DwpKOLkQRrhrg+cMqb2Rm2P5jRddIoWj1PzmSRSds5QidJEpTkK0qg2m0ms1MqgPbsTGGxYPM/1&#10;1kyPmmTw1gG2PyLIghGAdL023qnn3O/hL8mM5zjr7Z5z85kJeD9JjmlQq2M68enjPE1InRi6aIgE&#10;oSFX0azmZBCf4z0gvIqn+mhnoBM38/CtjOAEAo28abspqZaN6+GnQJwkfq988hzyUPlVd9WI/SRl&#10;ltP4SRK8PNd2YKdW7fVsKrj3g+i+Kei5fl1+OncwdMRt0SE//UOu3ckmphsPJ+8k9+IDx1QPo3jJ&#10;f0tDLTdYEerX6tZh9begjANbQ966aqzYpjialCB13DF0uB3D0YscYXZF14Icd4XmOCjLKgl5oTbB&#10;iQkN14SGl1TY9Tyugxyv/TQPPTq0xnQzkrwO05sz2zpQX1eT2r2XhBX/by+gIXCihIPfnECh+Rh+&#10;sbeUg9gKQAT2GF97e0073WFyQQ6PUqtqL9FfOot/xkTb6RvnS2CaKQnifZEPu0t1QAi+nyAJugTY&#10;3HDfT62PDYpwNVi3fHCtDARWgI6vYNuZqjXqfSTOV9CJQOPUTmKXcTbRJ5ucYXp4LnjTIAmcMRyN&#10;eHj1OLWOn6OTqfoc2qRrcnulkQp8BiZ3BayJZa/MtkkyXZDkVUtkc9xD7TMjkkTe6AKkw1rZ1v5c&#10;OGUavCHZpB5JcmMoYTOgjFXinsY9mowglRwjV3gvH2TloMHG8Fu0NxpttvVgJEcITNHisbYmQG0l&#10;mZDreXwfevzLPh6fGTlCkDeDIN/8xWgl1To7ffNekhAadawA+UskgUTwPIQrtLo/tAUSIM1H27eQ&#10;8TKrvrbHHLk6iNepXXGQnAEj+BxNZS4tpO8nI0+TIJWY+V5Xi6tL/psDKfJD4ou81VOJjX6drF8O&#10;n5SePNJ2LeIwA8xybZBe6fAcvr3qS2jdY+zhCnYu4ed7o0MdZY99olHTsZ7eAzVIti7lxHs5Sx1u&#10;J//5cIItW+lcxGC10HrRZaguSSZ7J887FlzhDtCC0TlmI0lyTFjdt2AZeNeJM2kT/lujj0c2GUHG&#10;oi/CrN4SH9Ou5sfw49C4LBBkyZHOQHGWkaMKyo4TdNIovZkE4Qc5Xkxy5GRMyl6ebhxLpfO9+8rz&#10;jNVIcmQaKdNPAO+F5k2Tn9qLf3q+hO7ovz66TjKgzOkhwO9SbXD0ZNsBmgJHDZl1UgBtcVq+TnQU&#10;7jJeoj85PoMk13v7aVSj6A9dUncY2Q7mm1om65XfTvLCN1b92FUnqnw9p+uMPocckq70IaA1l9A5&#10;nS5E6FA4/mi7FnXQstNxW5yPQCvVmXO+h5ptXctO78WzkJW7vx4uW9HUpi+kp3w5IIninju+Qifo&#10;ylgyMH3TQao+6y7+Sfm2a1M2kiQ1+/xJ67d0qFWGaBM6HvlEo5JkkxCkZa0Tq4zrqxNWybjCCSHS&#10;5V80RTwKo8VAckRFFKIiKqlZsAElE2b3PARQNce05AjgnsEP7SFfuNuAJkvbC+69yBM1vuKDR9tj&#10;iH2m6wRB5FNODqQw03kez3IWWicx8Cz9Oau/kYBWVH7bQA1Qy3E5BqR10zNo2LEi/E3CTPaODRQM&#10;nEGtuPJNaJV/GSGlZwyzl7153OuWo67qAQHqdgPjJ0nFS72l6rsuUg5TUNed05GenRA0dN4f/bar&#10;lJw0wo5fSaKsSxm690IjfPXnARrAIm0INYckqzXJVO9zv+llWAoch0bePdtHS4JtE+XNZZM69OEl&#10;h9wrqgyy24hO5I1OkGpal++JzNK0jiNH/QAAFaEOyJwtHOdREC0IVeU5W0v3EZc44vOfCJCjjjmu&#10;pFmdhhxXHCyTHt9V1haByLgCIl3aiXDKLvxEH9vfz5kUKN59nFS+10PHDLkPSNJJBQIkx4C2bNDa&#10;I7MBQ3NQrYbX+RyJgd9OjScxnWTjcRs63O+kZkLHdk4GsCP3Kkdq4rhWtHCcjlWq7KBD1UAc9KFE&#10;I1ZyhCZKR3QlWpQng3sUdJkhPpjkoXv62eWcmHY6MD/oWL9c11sGPbSn3Sl7yZoLkCTN7QfdaEBe&#10;3+OC15DP0N39dWafE1WJ7aPFAZLUSdN/OMFIWEc1vgN8o/6RBzeaFtmoBGmPO17tjDsmZN6pAPa0&#10;GryTs6lehdBS4GDwgKm62iOlJuYCvfLKL0dlNuYIctzxmQVSRsdX+jimSzsRvB8NSmeiWXYcD8Qv&#10;/f6qfussQQaUgODQwZlbTnB8N+k72FhPGKlL6ArnjpeK13sm9Uf808Ets2TkyHMoP10Cy6EhyA21&#10;SNXI0Vkp8DdnwrmGW8evIUvs1DjxVQhtUyfA8O9qs5sNneO5yeorEbwPHeyvhd0ljwsQ0pKkPXHz&#10;LGe3U5Ekz+O7STxcj+5+X9aB7RQWU5jLP1l2tb6no3rMWJUP4nrDj0YlSI20oQEoEsY9+BFohBzT&#10;4jrebBznoEDQF1ALPVkDcb8FgvbId0NsV54MyJErYyL0baxvdGgKLrca4FI/NsZhUyR48yAIc45O&#10;cum4GRsfzGZGzNFI3rV6V4DvhrYYebeHTthoTMZUZNqKmojkSOWX3ao7KRJh2WW52qkGLxoswUsG&#10;S2jFAKn8CFo5tdFYBzuaujvuy1VMGgwDcgATkVHO6cBuuxnh/kzrgfeho2X4tCmuG5CX7LkASdIF&#10;6B13K45k7+F5kDa13pKjR9tWXjaOR3IYgOOR3ybxEqCpXZoLU7tYeakhR6MRpDFRsYKzkLlNkMk4&#10;09otdLqZLBuTtTPW9AdTv71UY2w8D3J84+cBdkSedH6OENw9X9xBYuWoxLqsp+Z9zIerWaD8uC+O&#10;+oqyYSLfnHlkQyv771Dd4oAuJrqjHMwjLunz7l0BzkCTFHk93o+wFemBeoiu7ayrgDirypUeWo60&#10;OPTXgauR428umVRtzImJyQhH7v10tl/XCZr8ztDkX+6lBFzrncmgctFeSmGVzHhq5/QkuWqpdLtv&#10;b/muoGdqK4bnkQ+d0NvJDleXdSSJ/HByrOTg0bb1U8utzDG1w39psKndaARpVVya0rTmXiFZNykD&#10;aKQgaLVc4aFmTyrBCbVTAevC5YPpVsg45GjVhRx5DwFtgvmJrYO5TKLENU6SqJ8iTTrA9gtrJxYE&#10;mQ7O5f8bqOabTjLNzJfob/geNrhM3tuKzMCydMziSmjhOqPqVcb8N+5Rv0quVuLYJNd8j54iRbMn&#10;SvixPrZTOpdEUvPvNU3H/lSLjE8nHTQ/7XXopnoNt5csKuxAGEMfXiRFJZCNVNYMzxt840c9qvPu&#10;1XZaGux4KPcs69p1wFU20CQbuNd2oxCkFfsamaGgeLj0UFC46oJEhF7U60NbDBTOoVOl4oU0kzI8&#10;D4HiPsjDH1mUftwHgsr9rOusORLQ7io/7C7+mROl5DiuEUYabJQQ2DD9GNHJ6FphDvY/6ASG1eV/&#10;7aXkCJjgHJ+kqX3CSPSgSM/L1G5F/cG6JKi5eC0e4L85kYO/3YkcnRWeM9E2DaH5KFlOmWRPCuqw&#10;iLNUMz6dTMH3OZqkrrph2DQvmXSB67OfXiAxal2pQqXxPGRLJ21o9WXZhCqh/qYTYGrTj7eWqQ0t&#10;MrAprNodULb11yMbZdMuq3w3e7Mt3WjH2YCHCNubL0FV142U8FFZBfRAJnjFYHxB3MZBXijLMaa8&#10;g5n/7Dx78yWvjZZc4PqOzywwlWUdjQmmSdeFu1ERyoubgvkmTTL+gdN0c6Oyy5z8BVGWlR1NybGj&#10;dCMqCIfxjZhiAkeMNsHLck3peUNN4QKUM8/z2bzJpvLz7jU3o2oM1NhYyTm3IaAp8p0sHdRX8NLB&#10;9mZh3HRs1kQT/aWLCT/c1xTuMEHrCORoX5s20VRxIzjUrWdamea1vL0pLO5ixjy6m27mBo2xtmy6&#10;uO1gc+hr29kbvXHjOK/0iDIA31J6xnD9Fpi2nu2oxcBNwAZNMyVHjbI3XmN+4/PPsgMvWZW34zvq&#10;dzRYg7QqV+usUY3exwV6oNJzh9ljMFk27sienGNINF1VQ0vWkxIVbeWkN6dDMzzEu1dWwISBZpmP&#10;XjzI3ivTCRnew96cmiC1RWgSOks6cKqum9bgsvc6Yb2gsXBlRslRo21NEqa2OiqjfPXfnMDRsZkx&#10;AnK0x1S93lkXuN8QoRP0VjZi29jQf28pUgkNtrEDbDQUbrlG2zj53Brli7+Nm2/8u6L9+nsTn68P&#10;mA40GY2exJiZjobIjcvsccd2uuGbWlMwXek1oaY169bNA38di0HPu+fi3+MF3hNqL78WdpMBdAFK&#10;FeTCCZV2CSNH0ZE8Wfo8D5lj2DHVhrNxPBLQWW3Xmkr8FvWNHApLLIjrdT8aRJCgbH25Hd8xPlMA&#10;KrjiVYbLsoXB68NaCjR1GAtQNzGvpZrHQQWkjdzy+WjbrE4Vow8COfjhPaSgGGlm6srDe0DQFMDQ&#10;nf2l8sVeOrPJvZ/LLh2s46Nqjo2avH73N5AeNEkJ3dVfQ5bpFgdc7sa9q5eNkfBD/eywW+54aib5&#10;8IL7bBVIxdpGfvlmkDx83zy59KKlcuY/jpMz/n68/N8Fh8jqO3aWbz8Zju8AgVoMgtzCRMl3k6xB&#10;gCbcQSrfHCXBq3eRwCnLpOSIoyVw9JFS+q/9QEyzJLqGjQp5rnJIohHyzUDKJSfYm5xxFtgOpWZ3&#10;wuyMubeSDoOwIztitB142fWaYIeGOmaw2PAj/XT/aJVP57zWKes2WV41jXbqJ8mtGVKOk9Nvd9US&#10;eYrbN6Rz/zE5Ennf3iMo69zzAPWK2XGCxPzOmH2Nb3GWIVb8p14TNvUmSPV5rDjXmZipPWttBbfV&#10;Dd41gKnHR7UY6EfFmd5kPU78d0DYuMHWFuxxU7nzQNA6QSC/5gqZOjiBc60zYy8WHzpG1zlrtJ0Z&#10;E3XXwNLzhtlbG3CQnONY0ydK1ZoutvsIGxQbEnr36DddNWINtxZQbZjf5DY4j3dmBD7L8Sloh19+&#10;NEL+ftoJst3sq2XMuFsVYyf8TzFm/K0yeuxtMnX69XLMMafJGy9PgmCAcLh3TkPeX1+goyFRm1gb&#10;Cd83Q4p2/bsU9F0uBZ1vkIKu10tB9+ukoBt+u9j/9o28WEr+cohUfckJL3TyDdWC0Tir1zXn5+uy&#10;zaqPu9vEhnrRAMTQGtePncW5qeB6rKCzxsCktwItB0ZaKl+ei3rvKoG/jdAAGtwBMKXfKtMC4b32&#10;0wBbbumK5iWzhCO3P3EjsFTBUjR/7SV4w0DbGvRqVy0JaLXMF7f08GzTgbaiuyJaa3G9bke9CdKK&#10;fQ/TmgOhXhMzKMyrB2VfYdK0Rq9OYfP2xHfAbwjakzIDH9oj9bIuECcDT7zCWI6pemIPcN+d0vOH&#10;SgFdPWi6gLx14L4fyBKEqaHJ3HyjwTDqSozOx+7MKfPPiQI2GP42lBgJPk8NGKbpLTcslsnTbgAp&#10;3ibTZ14HkrzGEzO2u1bGTfyfjANpXnD+4VJFolHTLa7jbGrwXSDG6Lru6HCOVVL09bxW/IOvgGl4&#10;uSd8A65C2d8oviGXSfmtcyETIPdUExfpgPI3jFf5QxeNWM69vTXgByfePoXZzRU3sAjYLrgpWHVn&#10;ht/wY32lcPuJek19JqFY6N94puL1XmphMMht8ZGj7GWwrG+vPBDMf6SNbtmhspvK8oFlNOWpnTVQ&#10;rwZNSZZeEEoP5Exd9aD9Zp2pjbbCFWIaj9PtdKq/wQ1mcTqpq05HvSdprNAR6ydm4ge+K3NM1Tfd&#10;jH/CJB2MRuazBjBZTeHsiSa2tvP6yQs37/HfwIHrcDuz+KU5qSdl7jrQbLRyqbnty1FIr413evHg&#10;9RDSjubYf5d3NLHCTqZon7EGWq2dx7zJpuSQMaYY51iGvsFTddIFmqRO2nCSxqpCGng27fvqCs0T&#10;8lbV1vz73MPNiNErzbQZ1xloj8A1aXC1AVHqM8ccdboJlaCMK9o1fh69wHdE25qqn3sb/5x/moJO&#10;Nxn/4MsNSDA9hl5mfP2Xm3WdbjSlFy6GZG9tDCfY6pNv95kw5ccB/23lmLIbBpmCntMNTG9TdECe&#10;gfZv16HJMeXXDUIdT1X5BDlqnRfvn2dC9/RT+Yj5O5mKV3rhXpRnFeqnKK7NecHNR6StOf+DfFuG&#10;7/KQXxe3HWxOfmsa6qtt7bRcaBmjbX+VnW0bhK3tJHDKcJRTB4/8tzNWaRdjxX7C9cyPemmQVvQj&#10;sQLbgKXRA8b3NAA1sxLuf5xtDuE0rbnMK37P5IS8K5ze9+pPxqbxKwNw/e/vTLG1Ja+04sF0aRLD&#10;pA4z0jZNZTptw/xSs2zWRDvc/4gpUuzsA83IORr89b9D7C0AqF3C7Co9c5htTifTgBsCmJrXXHGA&#10;DB+9UmbO8tYYU+NqGTlmpZx6ykn25A01E6/3NBZYrqEOGsCgaJfToTneiHK8zFNjTIlBV0jBtjdJ&#10;+Y3zUQaMQpXwngYADVQnzLjFrn/eeKl8GyYt69/K0X1z6OjvLkOk0zg3VrM3Omun48klh48WkKvG&#10;MKiu94zyhzTC7eRAN56klwwT1DChaT7MOJLpxiPRdsr/Z2+Q5tnOWhKc+EL7qXy7p12+Nb7D1SJP&#10;rdNYZJ0Jki5FVmg/Z+Y6zoRiZlDhDO+k+5hk08QMiJoVqlsDkByrCy0B/IZQO/n0t77pxx0hcDs/&#10;P1cbZ0ZjV8Fthbv+lRwzUnzcJ5r7vlDYSZLIU+W7PW0SpAnGvJ48Auc584n08csoO76+03TGjtGy&#10;NYhvYxKk1t/W8t4r+WouT98uuUmdCUaMWSH33bEz8t64ZFMLTBukXnruvlLQ8ab6kaMDNbkHXimV&#10;H4EoonUbLkkJpsO6QvuIcSiAUZLKO2qwWkY0d01qEiFjpGqdo+PUiN+H2ltIMHyaRm36AORKufF6&#10;TyKYVrCDVODvcY/TRzLFzPYdS6TzfXvL2kKYqMk8MDQ9e5Kw+KAxNqFnmamtsU6PSrJVRgAdDqOP&#10;W7+ijDM76kyQ9EzXOI+lCRlAZbK345I9jWjikfmWgjroTsu3l+dRuLwqX78hR6ogAGMpTKncJFYt&#10;lf4P7inF3E0ulTA540/6C4GnQytJkC45rEQlaxKdQ5LUMLhKRrWJ/tN0SZs2FrqrmBzdYjV02wD7&#10;XMZaRIYAyXPW97DDzgRB3gKSu7oW6dUFk6feKDvtcomUrnWWtnm9szEALbXq81wpyL0CnceVnsSX&#10;MUCunMApPuJoMRYsJK/3NQSsL7rw8O+qHNV0NKoSV6psN1H3Fbdnqkmk2+pknWpqtBwgF+W3DLLj&#10;ftalY1Q5bK8rwDpwj5tUy2NXOp0+J9mofSZLD9pZ1cc91KLJulltWopDp0jk1V4gq8S2ic5JZ7T/&#10;mbEWWSeC1Jnr8n3w0o3jXgowE2zgj6CBM1SSV8ZbEBSy8lUOsdQosATAvPgHd5RLZY44kzJvpVr4&#10;z3MQZMvXWcOLcX9ounMw6Ky65YAA2YmU/WeoBg6uJm3kj7OYOrlFIkVZVvvJsVFwXxw2IPcdie9t&#10;CKLbyIevTZTx+TfX07ROxNUyauwKuf8uapFbNX5+CS2zraTs/H10sqUh2mM1Bl0JLeRyiX6ai3pJ&#10;mIBsTERAMp93t62GYdziYbztt4pGHSvqZG+PQXJk6DTISsiVX1orXumlgspjW3ng22HpJ20g+9d/&#10;mpeRqR28xIn6k2VapG4NcsRo28yulfc20CL7QYsswjekP+pEkFb0fWiP9HlMeDE0HAZXLd4j+9x6&#10;SES6fQBnfqmJxefbBSscZPfWTwNk41WM0JNagC7/eJyOUyYVIAg6d94rXDBeCvpPldILh0hQN8KH&#10;KUVtlhoDx0ugSXJWkKaW+rdRizMddAdFncFE4ygYOM32gYx37Uj23vpCBX5LuerSg9Rtx5vw6g5q&#10;oief9FfkHWWVTCNpCIKM3dhRCuefIb7e13gTXj3AGfDy63ZCmTQRsTuguw6XhFIOuKUFI/tEIQvc&#10;HI0O5qx/akPVnSTll6Yj/4ZFUX0u0zxG2srJb01LrQDccZC0uWc/+Z5BLZK5/vAcrCKGc6OMqx+i&#10;R9trMVCLHAYtku2m1lgkyp1aZOSqjLTIjAlStcfQMryMY49xL+TLUVHUjlipnhluKTiDthEO2tZS&#10;t+NA0xrkNOqx3VK79MAEWfjCjqlNEIAD7KHH+kr5pYOl8oMeErqvPxoeiJH+jMzX3An2OK1jShfD&#10;lLJoehEgV92W9KA8mHszNJR/FGSrZrrHuxoF1Eoi7eS4Y06TCdAgvciuPpgy7QZZtMeFUuFzxrW8&#10;3t0QIM/RrweIb+Ql4m+oeR0HX9frJXD8YRB6Or57vLcxQFmEnER/c8KhDQIhjp9kj0lSTkiOaOSh&#10;+51JRVgktEIqnukjpacPV2INrRgIxYR1V5sEPAE5j6JTmcA126mGkFYuk7nPzXOGRpLIndPuGXhD&#10;xyJBSp5tsIVAR3yWka5IqpX3rcSUjYMyUoVvSH1kTJBW7Btoj3xZwgtd7XFRXITlbIAzMVN65nDk&#10;PkXjVEFtK2e/PylNz7pEut6/l/gYETzNMkLDMUUSmrTX3f8KZ0+E2o8GMDlfg95yhlqjqlOb1Jnp&#10;aRr0VvPJdKFZcE+UIMxtHXMiUryvwUCjsUo6y377nS+Tpt7oSXb1AX0n5+x4paxbA/OQm9p7vbsh&#10;iLaRyje4r9FVKN/k/o51Bf0ni/f5i21i18ekzRSsU3TcjApUOB0yAmuHxKgTdejYQ7pfN0gKRMoJ&#10;G/rvctiFck0C4Godbr2hFkgmJMnrIL0vf+8jW1GmU05CLpNbP4eZmsrU5rwDSJvmLCdHPNthS4HK&#10;Ecqyko76tfwikW/uhFj1CMo39ZERQar2GD5FBzhrzVyzF3kQ2iOdR70y2kJQQZuSb288xXE+r0p2&#10;BOYLCMzmqWateU3dIDIIXR8PlE05zCY1oYZMlRCXjlHgHfIM39tfNUld+jh5kkR/hKbokiHHo0iY&#10;dTGh6otyEHJRF9l77wt0csWL7OoDEuTsOcvl16+5V3MTEGQMBPkyzNG+y1M6hNcVvl4gyD1ORV2g&#10;/JuSIAnWLeqZDblwar7uhkgvh/Djzg5+VEAgE9xul4RIq4NEynFJKiRcVFB8+ChdVVU9AZQKfB8U&#10;grRubFAItr1vHyngrDYjUiVLCwTJzd9IRhxP9WqLLQVVkP4Vt+9SjbxvAqtt97RmdkYEaVmFYkpR&#10;YYmRwtGDsGJ0TXCWjT3SdA1e46xWSEowECgQ5Jxn56d2gYAgHfLadjY5eqaTAHeW0cqRAExkNZ9g&#10;LlW+0Qv5ccZ1eA/yFvgHtAKYKBrUwB2IT0yvqcGxPBDBkiVnS/6UmzzJrj6YNuN6mb/gMin+CZqQ&#10;Dkt4vLshqGorVe8NR+cMcmxMDbLHdVJy0AnQUFnfTUyQBOUB9a6z2rMYLzLOVxe/wVvQycLK0NUi&#10;IyZrVPKKZ3vr0AwnJEiSpecOTb7RWC3Ycr/js/PSyv2yV2ellnsnj4zGrzPu2TRhQ9JGp6NKEjuQ&#10;GnlnvEhYeLEvkP/kR2YEGbnGWXMd9wIWDOz7CPdMRm+WTWMQGjR27gSdDUw6dsf8o+Lv/mpkaiFZ&#10;tUR6PbhYAnTpSdaTumCaQajvrAy+l0sJz3AmXKAlchii6htUFkmSM9cgUC6N4rgkNYcyd5dBr7Qz&#10;BfPA3yij1myJfKTqIOIQ20b+fuqJusbai+zqg/wpN8oBB5xr70KXzmFc84gyY/QdBo+oPpcC4Q4S&#10;+7WX+Cf8B40TZrYH2dUHdPUpPfMAlF9CEBYv0K+RUYF4r+s7mUl5J4LP0JT2c8LOKStojwxc4UaS&#10;1zHJOx0rBODmYcWLx+pS1bKLB9uBLxLT9QLfVd5eJ2I4IZPccmJAi4PktR8HoqxTeGxwLPWHrlI4&#10;aZJabl5tsqWgHiwaXNqjHajLz1m4lvxIS5DGxMQKTkHiW9RMHGCUkpKjoSFxkNYjcy0FFoptzqYg&#10;h7IcCUK4+zA0FEjQW0AAmNYPfpOhaQ0Th/uLFB8/0t5XGUJc+V5Pe6yRoDkNIQpelas+kZzMoWnF&#10;c9QQytw9cbzSrgtgzr736kS5/66dpHxdD1t7S5V3XgOZ3r1ioYxqxFlsBrb4z3mc7EhDNHy/M1FU&#10;8dYoiXyIcqjKxCSH+QlSKj7gRPF1v86T7OoDBrQIPzgd+U4zScN8c6Lo+z4SvH6BRN4cZec7nZyk&#10;gtuhMw36Sr7bQ6M50azmPvKi+w3hHl6PQeuEeVvy1+H2JB+HYxLTSwbNexu58pNxqU1tyP/EJ3cR&#10;o5NsSdJnWpBb3VIYHb1Xm2wpMCJW0e7j7Z0qE8snsLVYZSPBcRXIv/eRliCtquehim6KBBMSZ+V9&#10;ZI89ZNOqGfa0RbuN02hCScdkHOH413ucmEkR43HlwbLnS3Ps3tMrnUSgwyi7fLAUdJyh2yNwNpqC&#10;Q/9QDRWFjkQH4OnCMXGSFO8xVh2EdcYSpF7xVB/bLcEr7UwBTfCFp2ZK3vhbZdDQu+T4406FRguC&#10;TDeWVtFO1n43UGZtf7VMSxGYIlPQl5JuPu++nI88ZUA0srWUX7VQ1kF7W9frWim/B6Ydg0fwmtcz&#10;hD63lYRun2MvMfQgu7rC1285Oqx/i7UOHRy1b6/3usD1WHFn8e/wT1m3za1S0P9Kibw22jHNPe6v&#10;KxhmjDsiDnGGYBI1If6G0UlwjL1eY9V4pjxHJnO7hlSz2iDQWz4fk1pJgNUU+72zFM6EPNONzaNt&#10;tgjo8oPyizyHtkUXqYT8G45FVj2OcvU+UhKk7dpziDM5E5cwX4KKKj3fGXfwylgLQQXpvoQgpIlA&#10;b/hTQQ/ZJpV5gfNtV+8nP/voD5ahVgeBZhBeBhblxAzHhTQfALdR0OVZHGAnQeZO097W13+6Dr5z&#10;DIc7F1aPX9YX0ATPOetoGZm3UomKWtybz8MCoBaXrgGBbC664FA8u0KJMpH0MgWfpal+zFGnq4aV&#10;CTmX/dpbfhx1iRT1vdqOwjPDMc25bUXi/fHAdZqh/llni68XfSEb4CzOlTQdb5LgZbtpOaYsL20D&#10;W0r5/+ZVL3Es6HCzBC9YbD/r9UxdwQkQbpNM85qm4mW5SNtDrikz6erWC3wmBGvjl/72Dp3JHMjv&#10;WCI9H1gsZSWd8a4k9aHlwWDP2RfFS11+/joS+fPIO2ezQ0uTTtakJkhrnZhSEERiSDNoRlwWxQHl&#10;bOotVHtcNBbmBvKYzNxgRaInPOS1malNC1z7v48mqKaZVvh4HcLMgXNOxlRv0sQYjo6pzfFajk1W&#10;PN9bSs8ephpm0eKxupUrg9+qFkCNN9270gFE+ODdC2T0OJrKV8v4/FvkaBJVOpcVLZd2UvxbL9l5&#10;l0tk4uSb60mSV8vU6TdomLSvPoRQciw01Tfxmmwhy6/ZVx7pfbOEB1+GHt8eByy/bUdcy4Sotpbw&#10;45NhGl+HxlBPf0gQnA+mdeHcszSAccqxW57Hdd6nxNznapjAyHOPa6UC+WCAYc/n6gq2s9+6SOGM&#10;fJ3oK9oTlhHJMJPZ6kzBb0F7OPYNRsxP3R7OfR/WQDItkue4QGIdtEjyAj0zPNpoS0CXRNKj5UeP&#10;yRqNFdlbLMsHOap9pCRIK3JjUu2RjVq3BfDIUEuBmhk3tvLsZd28h9rLZ7/1lU24WiZZj7lqqQx9&#10;dHc7rmGyHtOF+x68M/JeD10yppMydMcgSU6dqOOhOsNIFZ8mNPMHQlQnX57nv+urBSQC2m64sJss&#10;2uO/1T6NNLeff2w23pMB2YBg339jvLr7cEa7biQJcpxxva7GeejeeZm9r7KNrFszUCbueLWcPOFa&#10;ieTaGqAPmqR/yvli+SjUacZQCWi/Zf+3p2pzNknWQZMkOUJrZQDdyk8H6zBF2nyD1IPLd62OHsTn&#10;ixaeJlYYdVmXscBU0PfAUuPWvl1noAOYoQFzdRWN1/31RbCDFBV1k07crTNZgF1YVO3u3VfW+bvr&#10;/Z7pOPkNLneWy3q00ZaCauAsO7a1hLrVlTWVd+Ba7SNlPEirfL4xgc3sWHAuGFutKscULx1jYEp6&#10;x2ZrATCWHsjJwCxbHysxEbwWbmf2fGkHZ2Mjj9h4jJt3+zLz6LfD9F7PdBJh5Zjymweaqu+7GhPJ&#10;MWWXDDH+UcgTygckacdxPGy0qfqqO0q1vW7ApXnhJkMaq66RYbY0967a1YzKW2Fmzb7aTJpyo9l9&#10;0X9Nub/b+hiNqYDnX39psgE5GpCrmTnLK/5jbUBbNRMn3WTuvWsnpLEVvi1JPbhg3EWztTn9tBPM&#10;aLxn6pyrzZsjrjTlgy43vqGXGZCPKT3rAM1P2nIK5uC+bUzZhYtNQdfrja/3NcY35LKasR9r4TLj&#10;y73CFHS60fgn/MdE3h1h59sr/XhE25iqrwcY3/BLULdXaexJvjP88NTMnq8Lwh0NtEhTevIIE7qj&#10;v4n+2AXf6nFfMmQqYxVtzdWfjE0d/xTXTn4b38i4kV5pEJrfzqZwxkSVfa+22hJgWyxZNtqOp1mr&#10;PDYB1+2Duqt9JNUg7a1c2VMk9BZVjOThbEqURZMzugHSbUn2yHUB7fH9n/vbvWQy7XHlMtnh2fl6&#10;b9JZu3hwsuq9nlLQb5qUHO9E6AEqoU0W7zvW1ibpj8WVNBMmS/nNg2ynXk7gJMtnQwEtsgoa6f77&#10;nycTJtmmMk3u888+Ennbyja1U71bNYEt5fuvBsuxx54mY6GBUgvl1gozZl2rEzA2rlVfR07GUGuk&#10;S897b47XZzN7x+by2P3zdOuG7Tips/21cvSka6RswJVSCJOVvo0Fva6Rimcm2mmmS4+uRPi+8EMo&#10;62nn2dHCqRlyGSLTc8HIP/2WqxlfwFUzhx8j0Z+49W8Gk0IoW1PVFnX7F53tdk3z4v3+ojPqacdb&#10;6wp9J9J0115nIje8TosEz3DoRmdw0z2DfEeB4Vxum2wvG2iRHLf/lVs0pNEiy/5vcHbNTzAoyLjJ&#10;upldtRtVdZ4ZBq0XzOwC5L3m4UmQOjkTucTb9xEfz2Vx2fTxOg46Z4JGz6l2k/BCuJ0senHH5H6P&#10;JE2Q57s/QxUPZeauwYkVBpzQCRdG37nHMfFhTjM6CwMQ6Jgkw1pxWSEDVBw4RmIFKXw0GwrmG6by&#10;Oy9PkvEgL26JQEIjET14N4MwbG7fk+r7OA7HIBOV7eSV56fK3089Xnbe9RKZMu16GQ/SZdSfSVNv&#10;kHnzL5fjj/+bPPrgDuqXpxt3ZZI2iOzrj0co4U6ZfoOSOKP/LL9lsVSdfqD4XNOV43vjLpTo932R&#10;Nk1fPOuVJuG+E2nH/F01+G3xHn8T36iLNZ2Cntco4SphTvm3BI4/XCpeGmenyzHadGmT/GBal12w&#10;V/WseXUMyQ+HwjTPYLy6KaF5BCB/lMuKx/pK0b55Uvk+CM1juV0N8FpFW3nwm+FpncdPfGta6rFI&#10;kDL3SqKnRjaFQ1Mz+0Zvn0jGt7Uq78G1moc3QYIhreBsJIKGFJeIBn1FBehmXFkUwYMfXmMtc3ye&#10;CZ6DRvjRL/1Sz9ZBMPZ+eXtUfsKkVArQOVfXVSMPOuY4bhIEsqedF45F4ZcTNUWLUWYjbXce+o42&#10;esBbL4AoLrnwEJ3RJgFR24O5LW+8OAXXMiFJgKRA0ottI2W/95Qv3x+ls+KvPzdVPn07T4q4SoaO&#10;3dRMqcGlSo8gCSG9dXhut90uqtZwGaR36ZKzpYpp+dC4Jv3bjtADkqSmxog9saIuoo7k6YiM4CQL&#10;8mQi7SX6XT+pfHksCGOyRJ7Ml6p3h0tsHTQJaow6oYJvTFcOvAfkWL5iB3syyFm5s27bGyV45UJc&#10;S6PhNiXc93IiMJojFc/1rg5o6+s+Ax3ByAwj0OMboSFPfWpn9X/0bCPQItus3ld+96UfiyxlVKqB&#10;WaRIDZmqMTa1LBLybEo4m31ordlsb4KMfeVtXoMMIm/0svf1zZaVM9zyFD1V9Ntu6Llqf3g10OPt&#10;z9DzK5PM1IE0NwU+/62PkqlnGl4ACTJsVclho3WbCe04ZuTrhE31iocSdCq7giC55HBmvm7mlHEE&#10;lvqCaeM7KvE3iYduNyQiTr5Qo3znNZqtTgeYLh/udZIOtUr6NZI0+bcb2SiTbyGxQbP1/dJH9tnn&#10;AhkLUtQ8TbtRTezvv2AkbxAWiKvi+fGOtneVTZIwh4ugDVpFsBLSaZIumCcSPCd5qN1xT2yCpjC/&#10;xb0n8bl48Lp2dFvoVrEFIG1dtcM8QYssXnKCmtwZdQ6NDfd9nPwDKl7qpcErdJ02yIAdNrfo8MO6&#10;qmKwaHbKiWnEg+nBynpmzWCbILlQwqutQIv8x7uTU2uRdFF6u6cG3cgarqCZPWGyvZskvUZq5Hkb&#10;Mdw/24RQ1+sPz0kaK7Lc2ZBr2/XgYKbpYIIXDtFJB7wwK+AbNM0E/sbBdY+Netx8l3cw363tZTbn&#10;QDM32kocfCZWHmwOeGX2+gFor7S8wHsrc0z0ly6mcPYEHQz2jwDGTzJllww24Uf66qZcPI/e1ITu&#10;72/ntS7vqC/4jug25tc1Aw1MYTNx0s068TJp6o26GdezT2yHvGyh5dOk+dG0OSGzhfnuiyFmjz3+&#10;a0DYmhfmY9zEW8wLTzp54b2E2dIEr9vJFHS+wfhzr9DNtUCSpmin0030p964HjcZ4vXOxgDTrmiv&#10;eSm/cYEBYRtf/6uMfxjy0v06U7jdOSa2rhvqv44y01C4383N30yOibzey5QcMdr4hkLuBq+fGPRP&#10;n2iCV+bqJI8pj3s+HULtzcxnFhiQpHdbueMg0+n+vUxxUVdjypxJj0RwcigLJ3PZBsOrBqDcEmWe&#10;E4pbGCv6Kq6tP2ppkDr+WA6TQVfPxDEsetHqva6zxbyml/ywqboPjpeXvILn0NOdlCpQKDTHTe48&#10;QD6rq/bIwXOaLXyHQY/Jyatpts+ahsnHL8HxR449Bk4Zjh4K+Wxq0zoezBtMzU/fGyMzt+P6aNt1&#10;h7EaGfvxxmv3tsffXNcWrzJsCLT8kT5MUBCybL/DVTp+yTww2g+3lL3n9l30eo1ndLxva91rhmas&#10;BqNwzG3/xAuk4oVxuL6FrcE2RZ75i/dbyEfgtCX2Ptocu+S4aA+Y2OMvlKqv6HKToTbbyOB2sgwI&#10;y3ihbAP+wfYQjw71TMkXdM52HFEO9VBzzLSMeB+0yGcz0CKv+Hh8ai0S7w7fxzix2TMcx8lSDjko&#10;X9TKM9dmn4t8rz9qEaRlrdNNtms5h0dBAO/00HXF2aIy0zG8eK+xqcfzYPoUFXaVjvTxSrZqZuUy&#10;2SvTJYWseBKj1UHXXZsQ/u2SM8ivCqY+I5hTUJUcuXKm93Qp2i9PV3w0eWxHL6iwbqn+jbNmX1M9&#10;7keC4uwzHcm//ozrwEE4up+184xXWpnAfV7HAbeQorU95d/nHaGz3XQg57s5I85VPqtu3V3zpoQY&#10;/07+XZ6DDmUbKf3n/lIAklT/RhIUzNyCPsul9Ly9JUaTm89zxU1D8ky4z3OcE51KxSt5UjT3TI0w&#10;ruHUXIIGOVZ+wjFvrk5qfnIkDOSvhNHIu8yw2yPNxymTdBsPDZtHYnRlrc7lgufKO8jkVGORq5ZI&#10;7iO7S5V7f600AJC45e8sRTDxs8VxXINpzHb2/0mcJA1sDiWQ+6OvP2oTZNX9wmCSNR8EUODldABF&#10;w/d6cUuAeSn/XwrXHp5DD3fVxykW5NeYuU6jPTI9kCMDA3AbBc6cF4Ggw0/GrfOsylHCZozMwIkj&#10;peTgMRK8fLCSqW6r4JXP5gDfCyL5/MNRsssul9iuNc7GXLqLIcjy0ouXyO8/9NP7VKOs67ga7yXR&#10;cbtXTmigY7rz9oWy8y6XqpsR3YJIjhMn36STRQ/d62yxmkiO8enRrQaaXNkli+zJEcZ+BFHpNq0k&#10;rhnnSvmq7e0VJkzLXTFUl3wTJFhO2gB0Fg+cdIiSsC575PuGXK5uQ4Xb/0uqvqGnAu6t6zsaC3wv&#10;3cs+6WHvacNAKFPzpfIzTjxBhjm+xnvqmz8+F24rD6Sb0V65VB5iIBcqFl7v4jm0TZJ21vAGrc6h&#10;sDpf6G232Rr5pbtPT11B6B41CFLN6/DxuBGn4x+E8OmOhUvGQFiyRF3m8qHJk6SK26cmLh+qBocF&#10;OsoI9e1KErHn9mWyfbXfo1caCUCFl14wVAp6TIfpTNMGGmLuVKl4Po4k6XfGUO9c+8mtHkjg7K3q&#10;K7CNBb7fbCXrfu4rRx35D92/moEp4rXJOTteJRf8+zD54O2xttsOSQfPVE/IgLCUOAmSCsuNWicn&#10;bXgvzOnvPh8q18N0X7To/2QM0nS1Rroa8R0k6Hden4D7obGmIzMtT7wHaYfunwFz8lI1d0lYqk3S&#10;facLiBLEFVy+C8xedJg6q858g+RJmFzdwry6+Q4BnLhxNEXCKu6s/paBY4/QHRI1TcesZ8RykmPJ&#10;Yceo+1DGk0RNDPrcuuH02OhpziZVFliX8UNCiddroSPqv6MMTeUXibYz9zl3F0SvNABYnpH3YXmO&#10;QpvNEr9pknXwEm+vFwbmiQ9eUZMgGdqsLB8PQWjiHiIBRb+j60X2+DWRlAIncc8JCHt8Xl3ww0Pt&#10;5Pnv04yl4Nqj3DA9WS/ogtfQa1ehl9boyYzAM8ieKSRJchc6JUUuJVRyBKhN0qx2n09MsyXAhg2y&#10;Y4Sf66/dR6ZOu15nuEleJDG6AuXB9GUsx/32P0/+78KD5cmHt5evPhopRT/3kUpohQbfYpAWo5CX&#10;/tZLvgchvvTMNLl2+b5y+OFn6Cy5TYxc6kgt1dYa6Wz+99NOkEI8Y5unzE9C/rzg3gPSq/pykBTt&#10;fTII6wZ7OaKj3SlRQqMkgXK7hODFi6DZowP9LFdiv0ErAAEy+IXB93P5Iv0qGZ6MkYBK/3qwFM48&#10;R53GlXxdU94hSt/QSyV4wwIxnAln8I0sIEctk0o3nijaJWSQFg3XQld3xgS1ScoirBqrCP/m0lbI&#10;ZfV1r7QJXoP1dXWqcGgcu0e7+opj9+w4vdKhcoU86C6NWaJcMR8MNkylr9bQHJcdhv+FMrOPmgSZ&#10;zL0HDV63VciifSdUa3u8r01GXhXNczAT9n2Zrj1JzARolUMe3U1XECQdR3HB9Nhj/ws9dr9p4p8w&#10;ScpvHihFe461K34yTJw3e0rlR901X8FrcqUEGnfglBEqyJ5pthT4LRRoaHBffjxCTjj+bzo+yHXU&#10;JEma3TSHaQaT1EigU2dcJ/N3ukwW7/UfOeDAc+TAg86Rffb5tzqPk1z5PCdcJk66WQmSacwCMbqa&#10;Ke999smZtunujnN65S0V+AxIykArDN26o/jzL1g/PkiNkkTJbVtJdM4qGR8JdNIFUgQNs3DemVK0&#10;41lSCLPcn/d/tmYIQtQJGN22wU5DyZErbXpdIyVHHmVrpdRIqX3WJ99NBVcmz4FF03u6+PImSejR&#10;vuqbW+2D+31XCV6RqzslFs0fLyWHj7Ydx11rxytdF/jekqKusm2q8XuQ52nvTFEy9UzPySOHwrLF&#10;zNbgFdPzJfaTh+tTYDOxyneqHoesQZBWZEXy0Gb/HKZ+fl4vbG5QayvcgStn0JMnDrS6QOUW+LtL&#10;m9X7pKzcSz5KMRPngtciOdA6oEXDrGdw29LTuBnYNjr+qBHVuVoGefONAWh2o6zog8b4eLGCNCt8&#10;WgL8JoJ+hzA1X31umizY+TIlSZJbIkh61C5pLpM4CfpU6vJDhxATQXLcASb7vat2VX9MJZn6jA/G&#10;g8+SqJBWDJogA1T4SJCO43YNgPC4HQOJkNomtUwFyI8z0q6zdyJ4nRpl5FVYBRxrpMnulpdXnloK&#10;zA/kKvZzF4m82Et/dawbjZ6+ueXXD9J92HW5K/0ih0Mu+Tc0zsqPQZLUJlN9E6+hbRz/ZopIP3cs&#10;kT4P7yERatWqaCSkQXBlzbdoO86e8F5tulmh45BTJPK84/0Sn1dG9ykbKJZVgrpPJMjwsbghgSCD&#10;UJHRGxVxz+ssce8h+ZCwSdyeFexU7DWfptiY6M4Dpc29+8raVCsCXDA9vCt4aa6tPYIE2VNzsobL&#10;Cd1wVHS1UNcekiOdxkGU/hkTYRZ6OKZmC/htHJ8zW8uhh56pprAX2dUHNNMPOuhce8wu3RBGXcG0&#10;oE1qyLGJ/xF/I265wOjkJYcfgzrfrOGE3tRg3tj5sqFTG8LfNGkDf4Olg45ch4Bg4ejmcJzQ4ZJX&#10;yChX2miIvUQTMxGh9vLRr/1kYyoZnND0akscpvrOGabySgPQ3Q+PHK1twqtNNzd0HHK5V3zNHFjR&#10;W4sVfQvX4gjSGCNWcCpuRi8f92HK/l90U5OSrgReL2tusDfkXji12D8eMCGnPr2TPf7oVakwu/eH&#10;+a0+eukaAAQv9ksX9IAgwn7TJXDCKN1lju4C3JuYQSo4W11y+CgJ4Dy3Tii/YaDGfmSvzvE6z3Sz&#10;BTTHgGXL/ql+kl5kVx8w3Nr+B5xnx1ek1uf17oagogPK196TplEJkpt2LTseBAzNMZlWlK1Agy+7&#10;aAg0ZVgvHCfPnaqraxitnitIApBVnVhkG3oJGhTNca904oG2ND1NW9qXS3TTzGaH72SIxCyxQqHM&#10;BI4b5f39Gv7sZuXF9QQZ+xkNGZpOacKMFMcfH+L4Y5YMsNK83hHmNTc34qxcfF5doEK/+r2PDiCn&#10;6vW4pCpVr1cNkIdVvK2U/gO9MoSr9JxhqkXqRkocV4G5X3blYKn6lT55SE+Bnsnt1ZlGOhJuSbQS&#10;ZA1ssATJScQPethuPw449se9o1Qegegabq6Vr8M/Ge2BRLmFNXbTZ2NAhMmssYOkw337SJFuEZuk&#10;niugZODd9kSvd9tuTrBsinaeIIaTqIk8Qofx8IkomziCtKqewgWYFPGTFQ7zl10wNGuYX81rEJVW&#10;bLLeChV6wQf5KcdNBrpOrpk2AJoulR0l/Gxv3WOmcMF4exabpovOaMOcmZwvpf8aKpUQUg0x5ZVO&#10;NqKVIGtggyNIyjzrUNpL8KLB9jAQTOnqfdh5jfeQCNBuivcZqwTJiRttR5RVr7bkAnVXCPJrDxJM&#10;tdhi1ZfQyMIoM680AAbS0JgF0F692nazggGtYRVXwTquNfxFh/Hy+TpRs54gKy7GhYTxR4CRL0qW&#10;ZY//o85ec99gzl4n5LUaqNAJ3Igomf9Wupk3F7wGqDsA3YkoTFTJATomhx/sK8X756m5ouON0G4Z&#10;+bkY5naj7C/TXNhQCZLbvv7SU5ceNvoY5KHHos7b4D0JjSebQPkkuUEuuQyYy1jVymGACs7SlqLc&#10;NWAK5BagJhl+vK8dhmz4VCmCJVbxfK/0nTnfA0uLZnRSjxCcX/TiDsktMqaBPIScyFdebbu5wXYb&#10;5kZ5tbikDazpoSivYBxBhpbiIxJW0EBrsrhT2Wx75z2vlzQr6H84I99eY+qaromAef1lKvOa5+84&#10;SN7PdOUMer3g1bna85X9d4hYjONIgXJ6Yw50V7zQW0qOQs+IXrug53SpeNoZH+XzXulmGzZUglQN&#10;srf4x/63cQmy1zVSvOcpYpB+VmuQkEHGFVV3s/njVXEIP9BPxx/pysKweqEVAyR8V3/b1YcLPRhd&#10;x/VlRnsqGDhVIm/2tGe0vd7hAsT30LfDko9DQrOkhklNM2ldQ9mq/KS7ThZlg9M4rdHy65z4kDXy&#10;inYdAPfFvrIJ0hgLPRD3vk6YoKnCB72bPVu7UksjESXdIJ2EBK2QrjtJzetVS2Tk4wvFqOCnEX5O&#10;znATomn5UtBxphTvPbbmzB/fx7+pXYIQI6/1lNLLBotV4pxPTC9bsSESJMvebC3hh6epv2O1D2Nj&#10;YPAVUtBvuUTeGA1rgVpkwruzBZBPKgu+cZPE12GmFC0aJ9HiTlK4yziY2SBJTsaABDgUxF8dDoKV&#10;QytMt5Jlh96HHiEM85WmfriPfHEX6fLAYlUwPNvWyqVy79fDk2uRaHPcUK+YvsNZ4BHDYTHGrKyt&#10;QXYEQW6mw45KkAxQYUqh9ZQmfBgeDN3bHwWaJSoxVPPQTem3VZjz7PzkPR2I84x3MzSv8Z7w/YxG&#10;AiGDsHHXQjVZ3Ovx9/KXvbDkgHzjzm0I2FA1SBBkyeFH65YHnkTXANABvey8fVCfUBqytS4dGeUu&#10;mf5J+VJ28WB1O6ta01VKDoZFQzKEhqjyS3AoCKZ36VnDVZYjr/aSyg97SPSnLrbMer3DBd9V0U4O&#10;0piqyc3sZa/OsgnSq8yc/Ab/PUTz49XGmxPsMIoPysN3xSk9DjTCeOQ6Ox6kFX3HmMA2xpTGxXZj&#10;rDTGf7xosMZQQ4Iti7GTDTRZU/lej/Ub7yQimGPW+nqYbe7d12x0p0fcR27IdcdB5p2fBmjMO880&#10;4hHLMSVHjTL+QdOMP2+KKbtssKn6tque13hy4bhNqbye31DATcQAEKQBQXpuyFUfgCANCNLEAp3s&#10;TbW83l1fRNqZ6Lf9jW/EJZDPKw1IrVHh63O1KZzzT3sTuMbOe2OBcod6Y7zH2NrOtkzyfCXyW9nR&#10;VH7Y3cC8NuXXDjKhWwaaiqf7aNxSvc+0U1jF25rIOz3Xb+6VDHxXuJ25/+vhKeNE9nloDxMpQV64&#10;IZtXGlaOqXiyjwFZe7fzZoR/5BRTNG+CMT7IJzf6q5HXjYwV/rsdD9KqugfsnjD+SMCULT1+pKrq&#10;SLBFodPyO42H+QptJJl7D3qu1V+PSN7D6ez1Ionq/UnScEH/z69d/88p6n3vh2nCVQh0eA3f119i&#10;v9OtB9osA1JQC8tWTSMdNjQNUjWRrSR43U72UkMPDbDBgMnO6OGRl8aifrfxzkc2gGVBR3HClT/+&#10;UiPimmvKZzU4YdNe16TTB7L0rGH2Ioe8Ser+k3YxA+ow5Wy2ju8vkTd/gpWXbHyfcR1+7KLDVtVj&#10;oS0FtutJ+PZvPL49sImYEL4HJQZV8kJVKWvcwFkxFHK2jBfQ+7+U65qTzV5TKGA2H/n6zBQmwMFy&#10;1OszMjSv20v5DYPUrOemW7p8kDsT0r/MGdvxbzdRSk8fbi/zYmzIdGZKtmJDI8iyjhpso2i308TX&#10;61pvgmsEcD136ZkHQBay2MxOBje/3NoD5MidNLkGOwgznNt/cKmdyjDk2dd9ugSvclaVJKaTCBDf&#10;Ts/PFUby8WxjKw6WCz6YaLcxr+fRRugVwr1hWtwzhksOR02RyJu9ak9SBbYQE9wBJjYJMnw0TiRo&#10;kJyg+BVMDxLIhhlsVmayjb9tIL/4HfpoqtBmS+VBN35drefjgM7BwjuKdhsnfhBk0cJxuuY68NcR&#10;Gq1ZBYvjORQuEHdB/2lSfMQojfK8QU3OuNiQCJJ1H20jlW+N1IkUzzXYjQQGsOCabIZC0+WYXvnJ&#10;YtB9hxvGcSe/4v3GKhlohw+FR2UXcsxo5EULxkv5qgG2O5tHOtVg2YP4rmSEn2RKCNrYnGfnJdcg&#10;mQbaMIma7/dq680JnVt41MNtUPeoGS8bWciuKd8VJ+gkHneDOyXPaMUtPYPNQBAgae41ndQdId3q&#10;GWftdYEfaaRrrJwd/Amdw5wJUpAzU4KXMnYcekRUbPTHrhK6fYDdAzIwBQSOO8eV/WeITd5e6WU7&#10;NjSChEZXdvZ+TWdeu6CZ3fNaiXBf7mw2s71gdVDS8w1zSNGZweYwka6KmwPr55/DpOLlXupDqf69&#10;LFuvtOJR3l4+/rWftifvdsZVNXtLMd19ypLUOfLGpY+cNPJs780IknToNkfxqpHPdiDIISBIYxkT&#10;nGJMYKuag5QcTH2ht0EPY6CK1hrgbE6gYk3RjhOM5TWY6iLczqz8YrRBz+Y9gHz7UjPjmQX2BlVe&#10;z8eDg8kVHQ1I0pQcN8pUvtvTHvjmNZzXQe6qjqby4+66MVfhLuN1QFwnjzbECZsNaZIm1MHECrsa&#10;//Rzja/fcs8JlsYEzGxTeupS1Dnax4ZUt9EcU/laLwMNSTfyAhEYWD8mcOJI3UguxrZEOUY71/rn&#10;t2X0fR1NVWknM/CRRWajO5bUbmecCF21xLz4fW7yiVC2re9Qh5Mn6eSnV5tvLrBcoADZZVEjn/x3&#10;X7ORZa0FU8LsLE0YMwCjhu+hi08WjD9CDQ4cNTq59khA9T9Cxx+T+D+uOFjOcreq9Ho+EexNIx3F&#10;RAGazfG9K//mOWcQnKtqUKiZ9cDZiA1Fg2T5mq2l4pGpUtD9Om+tr5HB0Gf+qeeL5YNG5G4VuyGA&#10;MhnqqFF7uLQwBG0yyuj77oqw+EmduiLcTpa8OivlWP+/U41Dcn6D/pDcK76F5zd0bsNzTXoO2nRP&#10;2SgWfRt/wAZPDFKBB8qvyc2OcQLkIXiZd4h0G2zgOZL3+K4pxx+fWgMzOJRm/DEeLhG6fyded8+T&#10;YNy/E69vCNhQCJKTM9G2UrzvX2Tdlit0Ay0NeMuo31xJ40QXrwYD3+K8Bs91AuPawL+TESyfcQPu&#10;Ovev3WqFhO+eBfnb2jtf2QjIIjRD9bSgb6S2Hfr7Oddq3V8XhNvKjZ/lpRiHXCY7Pz83+TgkYTpI&#10;6WkjdAzfq803F7jLYelJI2D2J8onZK20Kwiy8l78gd4RjFnjBhRo2fnZ4dDJgdRwqvXXaHy/+3rI&#10;1qv3tcdGEisM57a5dx9Zm8n4458RGwpBludIrKC7BP5xkJSeeJhulaD4+xIpnHW2TZJxZMd/8zyv&#10;V99LnLpUAkcfaUcbj4tGrs8MvFJKlh6Pxrv+mcBRR0n5HbPFMHCuV76yFSRCd+KwMTvvcjtGpD0O&#10;mdDWiDsOkj4P7SGRks7aqXmmQQWMUcZbmF842cowhWoNusqQA1PaBQRZcQn+wIck+gVy4fvfhuug&#10;rlfCzQZO0IybrHvBJN26AFrhc9/nJtcecT7/yZ1byTEZNhSCdBs5N+PSzbbsXQgZc6X0pMPsLVnj&#10;yQ7/Lj3xUL2+/l5iM7F+6QXz7hJ7/xn3GZClr9fVUvkmGkyNZ/CuCLQhfkdinv6MAOmR/Po8tKf3&#10;ssO7DpSNQZxfpNqrJpYjkZd76Sw63W08234zgJNXJQeNsbXrBIKU0k4gSMY9q3HSQZQRgEdBcFp4&#10;jIAO4vPSxH+saCsXc/11svFHmAL0j9QxkcbsSf8oYC8f6iCHHNK4EcVJkAcceK6dfrIZzcYA984+&#10;9kiYzQkEiX+XHnMECC5hBrqyncS+GASCvLQ2QfYGQT43wSbh+GdaURPV/pBJlvTi/N1fw3RN5lJH&#10;h3HGh5zSsg7jurc+YyyQWzwJsnxvaJAJxMMb8QElB7X8TmSqAh8Chmf4sPg8uiDhoRIOTLNG9MbP&#10;kEaKWHV/aqCXjxR2lT33vFCmTLvBk+wIbujF63njblNQ23Q3+fIC96SZPWe5/PrVYGhgTVj2rQTZ&#10;/ICywZgGSYPC4PzpqSZFOVGD32L6Go9oOY7hJFHxIhCkk6fEfG4UC86qTZAwtzjAW7y45VfRcJap&#10;7OwUAXKZd2gn455IEv/RCW/2Bpc/lacYNE4H991Mg9oQ//1H0Eb5DWYreeGJ7XT3Qi+ic8ENu/bZ&#10;599y0cVL5aJLlsjhh52hWqK9tavXM1frjoY3XcOgD1s0XXm1EmTzw13Wm1SDXCYLX9gx9UQNzOzA&#10;saN0jsGr7TcHSM5cCGIYgcvDQt0oVjbaZs94gBwZsosPtiS7ExzE5WCuEmRiPgmQVUlhN+l4/17q&#10;pFqrohzH1UI/N+dqmJlXGegkz34/WIqLuto9o1Y+CnVDJ8roNnLySX+VcRNTE+SYcbfKM49sj7rg&#10;+NzG8t0nI5QgZ8zy3tWQ4PW99/63VOka+iYys1sJsvkBq+Pz3/rqWKOnw/gdS2TYo7vruu9a8xsu&#10;OBF84ZAW3S1VCXLXcbqliidBWqX9a53kjVZhJw0OwTFAr4SbBVwrCRM/8kwf9b6vlU/NqzOjxkry&#10;qqhVS9T9x55NS1JRGcJCr8m13J3u3l9/X/xxkGhcSZJlssHobEdlW/npi6EyY+a1MmO76zxJjqBp&#10;vXC3iyTEXSDpD8jvBtEcc9TfZXz+zZ7PuKBm+sozM1RTbZLOpJUgmwioYyoVdI2jjLPO3fqDYlJe&#10;3EW6PZgkPuSd9sq1dbpraJKOEQQZ5mqfFnT1IUEWp9Ig6euTeFIJ0g+CnD+hZQmSM9hA9OMUM9gg&#10;rfu+GZ5c1V+5TBa/NCf5YHFdEOyg7kSbMt3bDlXyHfXYbvLvD/Ll23W97HcQ8YKUzWAeZUu5fvl+&#10;agqnM5WvgFldHbjBefax++aqZun9nA0S5Gl/OxGd3Nbe+WgoWgmyccChI1pF3OnTkeOfC3rIM7Ca&#10;znt3sjyH3/WKgE2eU57aOfnQFqy3t1JF7rdypPKF3i06k02CLNl9nC3P9OZIyONGiScUIRCkDwQ5&#10;b4IUjmpBgmSQjO0matCMpFssoGf7v48mpJjBZoDcOqygSQUWItKpsZE6XYvw95bQKhe9sKOGpdfN&#10;wPi+dPtttzQg7JXQAhYv/o9M1rFEb4Kbsd21MmX69fLtRyNFquIibEPwg2t7ys67XILrySd3OFlD&#10;kv3t69ymmaxpJch6wCY4JULKKmShqLCrvAqr6IqPx8n+r2yvnb/6FjNyDxQQmtQ1LCU8mzKALp67&#10;+6sUM9lQeqo+7S5+tvWxLcMzOkmzeKy9L0+tSZpO1CA9fLtAkDFf5xYnSO6fUQR213EMjxkmRbit&#10;HPXGjBQEuUz+98Vovc/z+boCAvI9tEUSYg2ndJr3FBQIxdBHFsl/PpgoP0HbVOFze1ASbGJ6LQXm&#10;BSbvy0/OTDs5Mz7/FjnumNNAjizDuI7K0SIvvvBgaJHUQL2fdzXQW67fC/c3wWRNK0FmhnhCxN+/&#10;QD4f/nao/P2dKbLd0wuk0/1769ihyjHBzp8yjra1t+57ndCGkM457+fr9RptzgXO/+fDFEsOyTOM&#10;GDZroq0MeXBAU0PdfPbPw7dBrr3cfKzSngknAdfEXtCyJra6+Bw6Wgy93BPz6ALksyCZP5bOYC+R&#10;F38YtJ6kGgpHizzkte2SuzhQyHCt7er95OBXZ8kbrpmhPSkqIiuIEvmIbSN/++tf0hIkTegnHtxR&#10;ybBW3qNt5Mv3xuhkzMxUkzVTbpR99z0f2nUjOY3Ho5UgkwB1TK8Lp5MuKOwuj343RE55e6pMfnIX&#10;2Ua1Q7QbyjF/OcnJNhMvy/w3iPLFH6D9Jy7ThTzf/uVIVQpqPOMCBMn4CEmVE04GQ56oBLXUZDA5&#10;JkA3QoZ6q0WQnTmLPSThJICMx4q31c1//CNbcAo+d5oETksRJJcCUNZR8h5faPd2iRUErW5TaHrf&#10;/N4b39RI5i4JAkL3xe99ZdNkM3gunN6XhLnjM/PlfvTWFsd5KLAtOU7J98LU/eWrwTJjlmsCexMb&#10;TeddFl4s5QXQhr2CNfA7Iu3lyCPOkAmTUk/WcJb89eem2WORjfntrQRplyeh44i2lsj4qO/+0l/+&#10;78MJMvfZ+ZLDSOAuIXLcMN4CSgbcN4ab3Gn7QV3HvxOk+zKUD52kSSRWAu/a+fnUrj6MQcltklvK&#10;35qBcLhrgoZ7q5E3dy12MN/DD3JbNWuL9mhZP0gNUvHfFHEWIQyh4i7SM+lM2kHS6YG9pKQoRWy6&#10;+gICSLMjqXkRD5KoM46T99hCueHzMRLisjUlSuSruYmS74M2eNO1+6SZnLlGRsN0vvSiZd7aY1xa&#10;D6+en8bMtidrTj/tBBBkI5PPn50gKUOO6VxW3FmeWDNEjntjhrrZKAnGa4he8pkKePbqT8basppY&#10;/+Ud5GvGYOVwk6cHyVIZ/0RqDxID5Sfw15EttjGgRvM5w8vPmtF8eoAgy3epTZBUNUMdpWS/PLXR&#10;vRJuDnBHttCNXvvWOoCp9puvhwai8Kx8aG5D6YvFD9dKSni+vmB66BU/+KWf03tm0BO7YM+9cpkM&#10;fGgPueTj8VICgm92okS5VZV0lr33vsBx9PYmNPo30jn86w+4mL9N8vyF20vp771kwc6XydTp13um&#10;RVBTnbX9cln3Leo0kmCuNQR/NoJ05dnRFAOQoQe/HSZLX50lPbktK2VMtURYVXWRzUSgTeXct7cU&#10;JdvrGjLLPWpyOHbp2f4Okn4P7Zk8aAW+w9AX8vyhLRa0gj6YjG5em2M6gBf7ykZW6HD8w4MgK3Mk&#10;cOhoCE4LEmTuVAmv7pecINGDffIbPiKZqQtBmf7UTt6VmwquALJX1pUzScgV13d+YUclvFrvTgdn&#10;nLIXNFxO6BS6RMm8NiVRMm2zlbz6zLQMJmdulqOPOl0JJWUHwzShRf7fBYekcfmxJ2tuu2lPvb/R&#10;vvPPRJDOmGKktJM8uWawHPradtIDMqQaIuXQy5KqLyCfR72RIoYBZCIKS2jgw3vY8pz4PEiTG3wV&#10;pFqkgbZdfnXLhVXke0O3pogoHqs4D//gTHZCA7BAkH8Z2XLRfFwn8adTOIlzDOTHVGMgy2T3F50x&#10;kLo0RlTm92t7y6Ufjpf3fukvIfaAjglDUjZMi0AP/jrfrz21x/szAfMOQexx/1662VFxc2iUMHHp&#10;l5h+cuY2efS+eenJjNei28jn74yV/CmpJ2u4fnv//c7T8bE6d1zJ8EcmSJYtZUFlr718CIWAs865&#10;Dy9ySJFj3I1Iii4oz0j3Q8h/8jFEcAbqcOKTyZb5Hqjm99doS0nnAEBM3MLEN6hleIbbPoQfT7En&#10;TSxyuw5G1ogHyUpBxsvOgerbUl7uJMiRU6TyNY8dx1yAoOh3qIKSWDkEelT2sOr46vV8MqBnLEfP&#10;2INjm0ijL8zh3V/cQS76cIJ8TF8wVrZLGBCe2c/OVzL2zEOmcIiyN7SBSz4ep+/XRkEhTEVOdUWk&#10;rfz2zSCQ1dVpJ2fo30g/x+QNJA7UMCvay+GHnZl6smYWNNOJt8hbL0xpvMmaPxpBumVCn0PIQCk6&#10;6Nu+GCXbP70TtDJnTJEaW3075UyANjX96QWp6575xPW5z83zboO06pDfd36BhkbN1ysNEFPFg/1a&#10;Zj22u9fVu5DxRE+Zki3ECs6FiR19HQQJLc0rovjyQS2m+mrm8yZL1Qc9amfeRbitCk5SExe969/e&#10;nuoQjcfzycCKxzO3fD7GEUaQFwnw1kOlEzS9Mmp5roYHzfLZNVDFKSCNIbCO6Z0LUr7p89GoJLzH&#10;dZNoKJnweWiD/7t+r7STM9Qe6d+YsSnspP3AXTs5aXunS+SNv1XO/MdxaByNtLLmj0KQbjmTlNCp&#10;f7W2l5wGbbEXxxUp45TBhowp1gV43x1fjbTbTqr6D7eXfV6aY+fNKx1YV4zVmpRoYalyKbHOYjf3&#10;ahqGWZuWr/t011qIEthYrBDavmX9JlbZUJxMIBGqvtyTpqU0yLwp4p84SaJfdIPWk5B5F6i8Kz8Z&#10;m5Igz0+1N0YqgABpWvd8kEFB48ZXQF7XfJoXJzjIG3r6yU+hd0+mydYHNNvxXRMeXyiPfIf6oYlP&#10;IeM7UwlsKoBso/ilPyL9Er3Ii6CJzMkb+jfSdM74fWgsgd96y7wFl6edrJk95yopWDNQicAzrbpg&#10;QydIV46cOn71p4Gy30vbyxacHXY7aC8ZaSpA3in34WSTK/FAOzg81V5QaBO08vTbvJ6P5Ujlqz3F&#10;NwJk1cwEqeuwdx8HBRH5SFhmaAIbiVVxHgjSGDFBmDuBrWrcoBF/X+otvuHNn3EF2N0/NV9iaxg5&#10;JzlBctwuaeWAYLiHb70aIYW2oo2cy5UCFFI3zVVLZcRjC6HZMU8A74OGZ5v6SYi6ISDpIt1dYMa8&#10;T/OexBxv4mcK3g+Tln6I6aL20ESmX6PONKdrIPHgO6BF/uf8wzKarLn9lkW4vxFW1myoBOl+txJj&#10;B3ni+yHqr7jRKhAiO/3m0hYTAXn/h7s8N13d4J6/wkpL1QZXfTkqOUHCOqx8t4duoUyr0ZMLmgi6&#10;GaCnDyRAgqy8EwQJ8THlENSSTWveEMmRqi+7qRZHbc7rBU0KLj2aCYL8yUP9dYHKOfPdSckrB8RC&#10;Mzlp5aQDNK61/u7SVve6ievFQVpPuFqdClBHNYXH6KZhjahFuqDpDkHb9M4D5YQ3p0uBG26truOT&#10;IMh/nHZC2skZ+j4+tHq+kl2d0ue90Dg/eWucRiafOcs7fYKTNQceeK7E2NFwGMErvUyxoRGkW6Z0&#10;04HG+OiaIbKda4GoGZ1Q/80JkPJm+F3DiRWOgSbmPRGQw7PfYxtMZsUtkxsYrFrl1eN5rsf+GARJ&#10;JayZCVL9rK/w2gwwBxrkNmJF35WNDC5b4b/gho3ibgC43NDXWQrnjtcNx71e0KQgQc6eKLHfQJDc&#10;eCg+by5Q6Fw2lYog7/wqRe+VDiw0vEPXesdrkaj0+c/PQ7rOuIpz3x3oKZMKSmOAGgXy0fO+vW2h&#10;owCzkdWo3CSI2GHNJk29QddW08T2Aslz7rzLpfT3nuu/ry6gxonnDl72TxmZt9LzHQQJcvjolfLq&#10;M9PtyRqvtDIFyCxw+LGyrsP/xNfn6moUtP+fBA47xpMgo5/liq//VbqDYfUzva+Rgk43SOTpiU1H&#10;kKwrTlhAJp//cZDs8Awn+LKAGF1Afnd7cYfM2wzk/r8fMFhMcoLkMFhSgoQiFv28u/gnNL8ixhns&#10;iif7oK4TOoJAW5jdA8RYRRr5VKzI1Wpz17hJfSE7Ssmy0S2zDIikvAMIcl3nlARJjSrV+Me9qfbF&#10;yAQQZkYx2YSzh67Jg9+N8e/PfutnCzvvAzFUocyGcPWC17LHxoQzkTP7qZ3lnV+RB0bISecWBBJ6&#10;ePU8WbjwYjkImhu1Ny/svuj/5Lrl+9qklQnxJoLPmK3k8Qd2kN13v8jzHQTzsBuuX335AfY4p1da&#10;mSLWRkrP3k98U89Hh34WcKaC+1mX/ms/Mbhe4/6K9hL7pr8ULjgDMvZP5xlgx7PEP/McqXwNnU/i&#10;Mw0Fy4WaMmT207V9ZC+QkFob2UKMLtBmnlzjWEde35EIfM9luh9UMoI8WC7B9eQE2VGiX8FSzW9m&#10;guQcx6RJEv0W1ljiHEdgc7HK55IaHYKsehYEuRkuxt3ICqWrz7nDWmQmm1pr0dwJYhV0SkmQx7yR&#10;miAf/CbFAHGmwPMLX4BAxwsBCOo4kDPHKbWsCOSHe98kzU9jA/nZ9I4D5e/vTJWQk0/NL/MSn38H&#10;VUVdUM+d0DsC/I0Hzznn7cjfKPMk6WQEpMHB7/h0a7/PzZPH83UEl8Z6w35P4v08V5f76w39NpQl&#10;ZKOkpLOcCotnCx0ygYxkEzES6NiHPbabxHTcOUmbSwS+66pPxtVsG/HAd/73wwl6n/fzUCy+6Sr+&#10;yc1LkBrFZ588MSHkITFIRclGsKr/Rmp0CDL2A4QCpqyHq0/o7paZyfaRILmbIcz85ATZLnWoM/TQ&#10;D6eaQcsEFHCYsYxmUsMhXJdh7VNzGRYEK4zGzz2Ba8x8NyUcv7gRjyySZxhxhYTN/CSSDv9Nwee1&#10;dOB9DSEtlxS80k5EQ99FpPo2r/Tdf3vdTzS0c3DBNDgMAvm7C5ZMf3pEcKiGdeZVly0N5O1SV9vL&#10;9PtxL9dqpybIFJ4k1CChxRU28+6GVPrK/g1Nudb4I2ewNxarcjWp0SZIY6JileEjEmeyOcP0YfeW&#10;mWGiiQ2CZFzKVAR5dBqCfOib5OaCai7OeFDahgGNiHtr63iRm/6KZdp7VgsUAYK6/GP0qGwI8Xlp&#10;atBcA4Gf+OYMCTK//CY3T4nf0oqmhZY5ZAly8YOvuyymOU0Caeqhl4YAHX67e9MsC/QCvnF5WoJM&#10;oUG6BNnMGiTHH71X6bWHFdEZSuP36wmShxVahorduObN5R3FFG8rRQuaf2+aTE1smrlJCRJk9sDX&#10;yTVImhK3fD5aHkTvzqAXKhisSL0/jiz5G24rdzL2XbwgQOBHwCSxqKXwft5blqOO5N24Pra5/dd0&#10;EucQ1SZf4i6OOjYZ9x0thrjyqfV3/H1/ALCs6YYFGbr1y1HS6d59bfnMNnM6EcgjY5yq/NdFXnA/&#10;I5CnIkhG/E9JkDSxJzUfQXL1DIP0Wms9lK8AV9BsJ5y85rGeICPXqO1d42bC5Gg4IoYF8npZk4Ea&#10;5JyJEvP6CBco9JPemmYLoFflgCDvSRXyHecv5gDzLYdLWwjyZGiIJ4FwV389XHcwrNGAQTSV+B3A&#10;NbDx5jPe8fSaIevfQeFCvv5N/8zm1iJdUMsFOf/zvUliaOJRS24WkkSZBfguTrqw/DjWh042sBmw&#10;aRJskgQbx/0mw0YK9cDAvyVAt6REjaAZwTKGHBSVdJYD3FB4zTXU0hCQvCEv76TaPyYZIOuchElF&#10;kJd9nHqSRt0Jm3GShkOGpackiTPL8ceKfzqsGE+Q0fcgbBTsBPWa45B39W/+iRqH5dPtR8OlWMkJ&#10;cpncnspJFaRXASLU1TIkFZqpJLX/HSZXf5oQA88hPo7R0LSufgcEY2GiWwQ00aKibtLxviRhoJoD&#10;ztjkrKd2km8LeiYX0EYDyXFrEGJX9MD5+JsNrR3+3V+synvRI78MvOLgZcjVSwojLwIvxOF54Dng&#10;WQfPOHga9xNPxuExnL8Hv1cBJ4qpnC2mrLNDmiBLz3w2AVRGIKMo49dAMoM5Bk05ynat0QVkn5tv&#10;ZeT3mAh8s71YIxlBLkNbclaeeT1fmSPRz5x9aZqLIHOnSsVjToCKGooDO/MtwYWvQZ7so5ogjamA&#10;cIFMIOQ1PoB+SpyGn4jE82q/rMnAAdvp+RLzWifpAoV+9nup9sSgkyorJwlBOqR33geJq2WWyOBH&#10;d5cozVM1n537HeJjjLxq4oNZu/nd+8t38Y61TrpcjdBiWqQLlMG2q/eV1d8Md0xudIA1hKIxQHKE&#10;NljaRWLRl2GNXIt/Q7RK20CDHQmBQ9Hd8ICU/ucGKb34f1J6ya0ObpPSS2+TsstWSNnlxEopu4JY&#10;JcErgavusLH8TilffpeUXw1cc7cEr7lHgtcC198n5SufkNBjb0nFhz9IZXGJxORXkOZtYkKTxdAi&#10;CrDubW22ScCyZJmivq+FrG3GjokdrVddZCvQflZ8gbZPEqurbOCZMynnKdogh7GStsGqHKn6sIfu&#10;Xtoc8xwcKizacYLECiETtczrrcUqGwMurHRYMY4geWhsSA8z24Dli5eOkWaNDcneZLLjp5RiqSHD&#10;ySevnDQ+WARIb53XahlU7AOui5ArNA7xnfzW1JrEh79Pf3eK/R733qC9RWybxHRbAjTzoCXQxURd&#10;eEjkdW0IqQAytMpGg5jWAJCjCmh0LkGGR0qsokgKZ8wTX49+4hswNAWG1A+DholveJ74Z+4oxUef&#10;KqFH35RYLIK8XAfSZv2x028CkmQZ6hBGBzn+TWeysKXruq6Aad3tgcVSruuuE6zHTACZPyHNMFfK&#10;nQ2jOVL5FgiSQ2rNsKTZN2CaBC90dilIbAPq3nOayrB71CTIytVQMRMmapgIEiu/ZSASb16CpNod&#10;/aybquE18uQClXMd1HeSmWfloNL+9d6k1ATJ78N1nQ2PJz1U7IxnPMI9oTFwGdbmvMd1HIeQ9YCZ&#10;rnEjXSFz0lXhaWktktAJnINl7jPzZS2XKsYTf72Ro1qaFdoNQhWR8JufSfij78VYdyJtEuQ2IMhR&#10;EgVBFu28WApHjvWua2LcJBtjiXxoFDb4d2Ge8+uC940naj7vHz1e/LnDxdd/iBQtPlAqPlsrlryt&#10;46BcHeH9DfUEy668vQRBvLty07gVh2w4JnU8IBOnveNEvKqPPECOlr06K3kbhDb9mLss1+t5jfnQ&#10;S/zNEfMBFrBGCINJX5tTaF5vJVbsPZsMnaMGQRrLJ1YpTMVEYXKm4jmQ6m+mcQINd5YsVpsLFPqd&#10;X6XeVe3EN6elJ0gI+hdcLUMScYVcB66XyNs/OQPXrvDwF+bCvjoIX3MsctWXI5GnOEEDmf6wrmft&#10;LWJbEiiTgQ8ulrd/7b++XOrcMGhSt9OxPityCkgIn/rwM1IAbS70+Bsgy8dxnR0tCXK0N0FOQAc4&#10;Ik98A6E55o4Q35BRthY4chzqfQLkjAQJeUOjIXz8e8xE8Y0ar/f5BuMZaJ3+EUgTadWQHcA/CESJ&#10;NCre/wX5eRREvgnyk8QSqStYXpCJguKuMvmJXb07QDW1oblTRhS4h780v7NFFiDvm0HOdVM7asJe&#10;35oOoXayiG5MXm1Q29BBGtQ66eQP40E+0UfdbhLrsLHByZnASSN1H5zEfBiungnOwrV4/TGRIAGr&#10;fH9HuGsmwA8JnDCy+ZzG2SjQq1Sid/GMtkGgcp74bogtiImVQ0AgD3xldvLeKx64h2tQVYirnz9Y&#10;9uN+wIm9Kyr7rZ8GauVXEyo0zpmqccYVvpJpWw3amxVapAs00q2R77vdcUnVsJw8pwXJcUu7t7Vu&#10;UXIsvfJ6NXML+g6S0NPQ2ORZ3ENCsgkyFi6WogV71CBI/7AxUnLUMRJ+6EkJP/exVLz+pVS8951E&#10;PvlRIl/8IpGvf5PKb9dK5Zp1wFqJfPs7zv8qFZ/+DNJbI+EXPpHgdaulcMFu4gdZ1iJJEvCQkeLf&#10;YWeJlkF8I4uQJ64W8/qmOsAhx18Lu8nIR3a3ic8tV8oC5IAytMU9+8moxxfK7i/OkSNen6EWCjd5&#10;G//kLrLV6v3s51raLxL53PWFHTNrH8kAYp0FudfvTkxfFY4D5SMuh01GwLBOw6v7N/2mXVC4yCeR&#10;t6FwkU8S5F0tocpblAPjjxoEycOqfEA1g/iHNTELTP8MmH5w8wW21MXkj3qEQ3cBze9NaHg2UXn0&#10;yujV5sP8qaEBekGFvp289MNgu4d3SQ9pMibf9+s8elikuZ0KhkOo2lseKB/Eh6hnusjjV7/3Sb9F&#10;bHODZQahvkh91NBAMpq84TLBTWBl9IIgvSqxCpHiv5wmvn6DYb5Au4PWFnrsNVx7CWkxOtQ2YoXz&#10;JBoqBpHVJEhfvyESvHYFJK4I95+H3zOBvwBH49+HoidfAovmAMjdfgDXhh+Acwfj2pHAifoMZ8Or&#10;Siuk6MBDk5Kkr88gCd7G2e7nkHePjr8uUDlpL78XdZNhdPfSzpQ7+qE8+TfKdDZk4sbPx8iadejY&#10;OcFH8mEHS/DvYI78UNBTln86VkZx3T47zpYat0T914xKVVfg+8q2ldGPJdl2GZoyO4ofWBb0MfZK&#10;g14yHL5rYi8Zpl9yIrVHj3wwck/ZQHT4AeSn5lGLII0px81D9KEaiXAr2FBHKdpzbLPtdMh9KsKr&#10;vDbUcQDS+notyOdu9Mhe5INKm/jkrk7lpDOvcF1Xy+xSszfUMZqECRgCQvXQt8PXE6Rz7zHQFGrd&#10;CwLaJ9EkzwbQ1EOeT3pruk3qLKekDYXkiF6W2wTLb1L1S0CKFu9nk6NTX35okaGH6M7zGtKhtrY1&#10;NMixNkHOX1RTg4R5zJlsdeHR2WaCvozQPBUgWAXSUfBv95rjA4nnjFwslb+HxT8RMjlmQnX61e8Z&#10;PFKKDz5BYuITU9YdeUpi6qUDywWdXXFJZxnz6G7ryZHEAHlZiI6YgW61HFn/ugeLl8zhHMsZ91SB&#10;QLmz5VasCy8NrCmBfA/Bd8S4DjneU6MuwHPhki7S66E97Q438R0g/s73c9vlrnYH7JUG2nbw0sFN&#10;S5Bj0FGOmSyVn6L+uX1LDRmHXFN7rGCHW/uoTZCAFT7dFtr4D2GiVIe5NruZJmtYaKHlufreGnlx&#10;AUHz+7un3Hay/8N7SKVOnqQRAn4fhFbHNOOJzKnkQHFiJXfUlThc3F/de+JeugAVUyDie0w0Gm5+&#10;lFTTbUlQ+wFJHvTybLE4w50sGC9N6tBeMKkrpOLtz8Q/Y7aO88Vrbb6Bw6T8gRdQX2/i/s3xHAly&#10;nE2Q83YHQY6rvtc/EAT53xvjyNStH5rwDABiO4GrNaPkSBlInInmOOgWSOMnKb3oRp3RdtOvxii8&#10;c8eFUhUqEVMxHunUI7QaywP1WYn61riNrlmNcqPP40PVEd8B9/7ENBLBeyiTkTbyLkzQEY9AI73t&#10;EFuWXAumKYG8V3t4ZJJfL6BM6Klhb7vsIdd3LJHBj+wuMS66SNL+dNvXfw5ruqG7CbRWpkmZu79+&#10;4rcG2sIi6gntcR2u1z5qESQPK/YVBI9maQIxlZMUtpWiheOaRYtkoZWd672gXIFCr0Lh11rd4gKV&#10;1haVt85dRpj4fCKQXgS//ZmeS3oEhOmqxM3T+Yt/X8tZdFyPv/f6GlsyOEAD4nhP1mmRLpDv3aAF&#10;kQR0OKFGeeMcCNLIdxJ65VPxDRuD+h9dy6QtIEHe/zzq6y3c7xAkSKmqvFj8c3ezycq5lwRZdsG1&#10;SNMlUzYgaqmbiQkOwfl/AXcBN4mJwbwuZZ54XzxJ2lqtsU6Qym/94oOZr7PccXkq5Mz2jB2lqhCm&#10;fOV2IiUJ8QbSQcsBeQu3lwPQiWhdszNGPR726iwJsPGzrqvvrSP4DIg1hHRIWCNpdrMj5XsoK5RD&#10;r86/IUB67Vbvq+5ttqabkKdMAY2a44va6XtacEtlGh3QU7Q9E8uRkuNGNdmmXRqqcadxYhXjffSn&#10;rlFHrvZ4rvKe1+FJkKpFhva3e++4j9HEqUU+2LfJxwwI/+BpEjhxJDKTrIDxwSh8rgLQscPECnIq&#10;7mMdJM7AtOL3Qdh1+WE86UFIh8IcqeU4Do2S6667xq+7Rj7GP+Fh1qMRvNHQLWKbGisOkfnPzpdw&#10;LZLEv6l5yRcSvGm1FPQZVHu8D1AN8j4S5Nu4H2TGZ0iQQRAktLiaBDlMSs+9CrL2Du7bwnnHZpC7&#10;HWEOl0jFO2uk/LbHJXTfS1L5Swk016+g4U5TAq1BkoFtxISGSTRaKoUL99GZ8fg8kSALZ82XqpJi&#10;MZHpuL8eBAkt70L621ImUH90Br+BkepJjF4aN//NMqRWyXv4q9+XcF+N+yEvuJdWCcfV6d+754s7&#10;yIQndpGB0C43Yf00ltxAAz64PuuuEwHL6Eloz55tT9+zTPZ6aY52Lp7PQ9ky4W2leP+8plG48iCT&#10;w6ZIxau9lLdq1xMdwwdBeyzGde9jI5PksKJvGZgvxpTmANuuR1lHYyo7muKlecaXO9VAhTXITJPA&#10;N2yqKT4wz5gw3lkWlwcXASDUzix+aY5BZRhUSm3cvtQ8+u1Qva/W814I5piiwm4GprJBT7s+HaT/&#10;0DfDkZe29nt5L38r2pqz3p1s0Hjs++4CVi0xb/w40H6ney8Ram/mPDsPeUqS12wAvmPus/NNhPUc&#10;7ODkH38HtoRUfGzKVz1qfAOGetYXNEgTvP953EfZ2dyYkq1QXhNNVVmxAUEaEGT1vf5Bw0zpPy/D&#10;vR/YaZe2ByBr5ldTuvxOU9A31/j6DTa+/sDYSabspvtNzJQiT4Nwf5v1ZYrnrGBPY5kCU3LgUcY/&#10;dFSNPIEwTeGue5toVRHKfwTuj382Dfjt4XbmxR9zDTpAyMDBpuPqfc1zPyIPEabDcvF4pizHWCi/&#10;FZ+PNv94a5q592u8l2XJMk28Px5uWZejLChn0a1MINDZHPDyHLPJnQfasuVVZ3UB07hjiXnnZ8on&#10;3pMqP+mAsoEFlbztobxOfnuqthHP58s7GquwkylaMN74R06pUW+NAZjWJnjVYMiUK8cJKNnIxCL/&#10;w/Xkh6cGycN2+VkMluXMX3yPDUAtrvqgu/hGQRNowhhuuixowXhBIap5X4P9XaAX5Nau1eNCHr2Y&#10;vXGXYwalA78P92oQjHgt8vZlOmutg/Dx90OD+NXXU7a+Z7/14zB4J51na/TQ/IUm8dz3g5t/QL6u&#10;wHdzk7AotWDVkKj9bAmJ+ECCdz0BTXGoZ33ZY5DUIB2zmdpaRT40yCJokLvW1CAHQYM84yLc+wnM&#10;Z9xH07pqoVT5ysU/cRrqPs5nEs+BMCX8zk9izDm4N86yYXj88lyJQQso2uMA8Q8fs/45vid3hJQc&#10;83dooL8KOlk8UweTEt/OILd9OQlx66HS8/695cPfnY3TErWRanTUYYpdOJxy26G2DN12iO78l9TV&#10;JRGODHKTtmEP71FzIrChgOxNeWqnzPOSCsjjKW+nWEWD8wyFpuXl+XxHiX7fVQqn5jduLEiOO/af&#10;JiUnjBTDSRnue1SjvsAn4DVGDQcHQgaTH0kJkocVfR8mDcykxLFIvoyDq1fk6gCoZyYbAyg0/5R8&#10;iabZ2VDHATlek6SSjtfI33UwJyA8XFtNJ9rqsRX+woyujnjipuUI88Gvxvk6cozn3n3FVyu2Hr4h&#10;1EEFNPtJ8hDd71j9OsuAEk6GvCvBe55OTZAPMuDEGygXzjyD+CKTJFpWJIU77JJAkMOl5LQLcO/n&#10;KJdtdJmXkTMk/ObX4hsy0lkt46Q9Nl+d0MPvkiDPrrkctmQTNILFUvl7QPz509XdqPo5wNcvV8pv&#10;fwppP1Z7yCgdUK+HckvTm4+QHvfvJV/QXSWdHKETvP/r4bYsuCYxZQf1/QZnudMN9Tjy9MKPg6Qd&#10;vTMakxwJtIeVDOBSl/bgBT6LdrAbI+0nyyO+WVfRuJNXieA67Hd7in8063h9nTUIJMcB09Rsj/Ed&#10;5I3E7wy0E4txH2OQvTRHSoK0xyKPdma0E7RIbuqFl8MEtmegkDHPDDcEdBYfNUWq6NzJniD+I12g&#10;8J9ZQ/9Fj0kap5LmQRuqpfmlAwR9b26IHk+8+PsAOp4nChfS5mA196mpbhRoIJd/kjBLyF+k+/C3&#10;Q5MTejYBJKluS1wdVAoNT96S0H3PKRF61RedxUMPMULP6/hWmyBNZLJES0GQc3auSZC5IMhT6FrB&#10;CUGWEQnyCgk9/ramU50uyNHXZ6CUXnKTxCQILRAdVNxKL8omI/0E73lWV9ZUP8d38H1TZ0tVYRTa&#10;6V54jr6ZTl2kglNPLzGKPLQ/Bvv4ZG0fPVej3r2A+maAWJ2Rri5Le39r3YifaXg9RzBtPM+IQNu4&#10;LkTx9dFQoIPv/uDimkti642OqIuOMjKZDyQ6hY3RFrifU1JtlatoHuvbqBM01ByL9horMT/4iivw&#10;POpLJ2YiyyE36Y+UBMnDsn6DCYSeM9Evki8GaUV/6Cr+6fn2IGsTkCQLL/xQPy3MGu93ATNozdpe&#10;shlNXFfbi8cdS3SQO5rC1cATIL03uVomflIFBLjlPfvLj9QkEis93F6d0qt701VLdSVF9f7Z1fdC&#10;sKBVjm2qLWIbE/xuNGyGs5IKisprEnrwxZQEGX74FdwHJBLk9rUJMvCXsyGk32pvrmazXCOhh19b&#10;nz7IUWe7r7oV5GjECsMkUpJjZw2QHCO7SrRKpHDXxbXMaxJr8LZH8ORneI7hzzIlBdQR6nf0o7vJ&#10;pqjP12k1ZKpxQUPUxQu0EFzPCtTzJnftbzuPc8jC6zmmjc7+K9xDQm4S2UBd1gqqUl9AhmkhtU0W&#10;0g/nujywWMrS+ECWXz8I9d0IViiVKVizDKqjkXpq+TsStsxYoX0zIkceSSdp4g8rcosOaNYa5OTA&#10;p+lgKl7raXyjJtsDrY08aeMfmGagtayjqSjpbHo/tIc9kJ44UHzngWaLe/YzP6zrZQ+UJz6fCqH2&#10;ZvrTC3Sipzq9FQeb096ZYg88u/nhb7ideXrNkPX36mTNUvPi97k1J2v4i2fv+nJk8sHtbAInB25f&#10;Yu75CuVnnjOhh18xIELPuuL58COv4r6X8Z2bAltBdqaaqkCRKdp+J1M4anz1vf7BI0zJ8Wcay6zR&#10;SQ2Yv3juAhN+4WPjyx1hYGLrhEvZ1bfgHr+xwts5MtgJ9+J+/G2Vj8IzIVN66Y3GN2DI+rxMmGJ8&#10;fXNN8VF/NTHcYYVn4pnN19drKjj1s/KLUWajWw4zqzkxF1/XmQByc9HH4w20QJWHbSF/K75EXpNN&#10;ivAcZDMAOR7yyKKmmcS760CzGX6/W9vbgPxr56GuwLe8/tNAu815TR5B9vOf3BnfxUnejrWf5zej&#10;TZeeOdz4B01bX3d1BfiGvFMwYJopPWO4sUJ4VyXlKeF9KjebGKtsrLGsErw7syOtBsmD45hW+R7O&#10;GA577zhWJkujJwg9ClV56FQ7bFEjapL+XEb/hWnitUTIBXp7LvHSXjuxJyNw/klG/U42FuIFfhdM&#10;ywe+GVHTHIaZ0kUdx7sk9IzQEqkZMniB2/uvdNZyJ5pV0GTpMtQsW8Q2BvDNW921k3waeUtiT70C&#10;TXG4Z12pBvnoq5AHZ6mhapBTob1Dg5y9wHa5ce7l0sDAMX9HT84N41B2JRuLsQ6SyA+F4s+bpNqg&#10;f+7OEqX8yeX2MI8DO6jp/jgflOAdj4gP2mi8/yPIUYr2O1iiQY6j/632EFFKdJQYtP7u0H7+QW0r&#10;UsftX1VrwffAAvlxXU955ftcWefrrv/2vJ+gZYPrCzmxw7FLrzpoKCDDuycGdm4I0Da4N3vSoSKc&#10;P4gTlcmGJejiE+koJQyjWN9tpbm+esA08U/K180F1ZWnlq8jgbrnVgp0CI99nbH2yCMjguRhWb/j&#10;BX3xIpoqccLmZoYkCVOYC8L9wxvP3La3ZxwrhsEtdRYyAXw/TAZOxCStLAgd/djUtEh8PiWSEBnS&#10;SxZx/LYvRq8Xcpjk26zeT37z9axpWjn33vx5CgHLKuwvG922SFYWfy7y/Ks2IXnUFYkz/BijMccR&#10;ZMV0iZaQIOfXJMghI6XkyFMgrD+LKaMAby0mOEAsE5aiZceqac0xxJIz/ilVfj/uex/guNH/gC+k&#10;srBcAudfqqa6n0sMJ0DucL+v7yApPu5UiZZTZv/jkCNkp7pO0wAN+vYvRsncZ+c5ZOLV4NKA9xOs&#10;c3bKnKhLlgbPR5yo3E1FjgSUhOqtQer6PYng8yDIozmBlWIG217nn6TNcQ6joLMU7jjBVqri5Cgd&#10;GLKMW8DQxzFw8kip4iQuyZH8UOvbbHLkNsNW9C3ITt2OjAmSh71/Nt03EnohN1PIZMULvcWfnw/B&#10;bZyBV91gZ2a+xH5JEVkclfW/z0FMKXqzxeqwmpDvdOB3oYKXc9/feOEFWQ7TdazMT1yeoFFWBDpL&#10;b12b6hAqnrvIJef4ysOzkUAn6Us3Dq9VQNmGlbvJquKPRV58Q8OTedVVbYLcElrCDHXSprN2IkEW&#10;H/YXseQXECS3HIaAUzs0N0v4vV81/Fkhw6Fxwmb2PCm7/FZ0wK9J+T0vSOm/LpPC7eaKzqY7cSC5&#10;JtyfP0OCtz4oMY5YRk+wyTGQwvLwANdHM0K2vYkb8lSrwTUimDZk8hU3MpTrJtbYgLyOeGxhbXmt&#10;N5AGSH9ysgUazjuf+X5wcquNWy180l1D2WUyg62kCGWJkzA+/M3VN5E36ACO+mVsR896IjluDnLs&#10;DHKkZVP3o04ESfa1Ilfbpnai4DGDBEiy6suuUrR4rO0C1ND4kc5MdmWqmezy9vI+1zrrLLL3RM2g&#10;RxbpssQ6TdQQID2a0zSrVYjdNEG61Xtuu5XD34o2NbUBCApX4dQSTr23rfpoNqnm0FgAQa4s/FDk&#10;lbc1FqNXXdkmdgJBVs6UqmIQ5HbzamuQSpD0TyRBcqKmrS3M8pOUP/qmxoRU4mO8yH65utba13+w&#10;fQ550OC4OOefOlsC/14ulb+WQkY/gLUxpe6ao6KjBIu6yo/cw4eTcG69NgWYNkimtKSzDOAeNk05&#10;YQf5uiJ+e2Kv/NQFyDdjILRPOkFzoGy1el/5rcDpZLzSAE8wzFlB5xmQG5jJQ6YqAdL61F/8myHQ&#10;OIHDPWQYPLt47zwJXjHYDnjLITd3hZ3nN5EcNxKrDFZJtGYQ3LocdSJIHkqS4X8kF0BmNpYjVnBb&#10;KbsIggxyUzegBvg58fnQnc4YQ+L7CJBYkCSWbKtVkOYmdx0gX9LJN5nLQTLweyBYnP2rQWS3L5PZ&#10;z853xpbiygECwdk97jFcLTwwb56J3/nQBfONBsLxLs98ZxNW7Cb/80HQXn8PBDnSs57o/B1+hD31&#10;yyg3zmKTILeTqiIS5NzaBHl4PEGyXhxzqGwg5Ox9iXxfJIFzr5SinfZU53EfntdgupNmSCHOlfzl&#10;X1J+34swwcuQzpdirCPRedNvN3HNdh3BseXGIJJ0qGhX03+2KQAZ7AAiKyzspsTmmY+6AjL/PF2g&#10;4oed4oHzox9fiHpMUAriUdFRKj/oIWX/N0QCpw5HZzlaSvbPAwmOleL9xkrJIaN1N9WySwdL+KG+&#10;Ev2imxhakOQANxp4sjqi8gZ+4vatVuwHPFP/o84EyYOTNrFwChOGGeeYIT6m8sMeUnIMo0WDKDmd&#10;T5M5rlFlAg1acTa0NRZOskIJdZA5IKykEzXQ+NRBVn36PJ5PBZDqTwW91MWn2gyiCwxI7d3ErTId&#10;Qj2WY6Ku4OPde3qZ+M69FyRuGpaNWLFQbip4R+TND2s7clfXk+0HKQKSdAhSKmeDIIukcOaOtQny&#10;iL8mECTLhSTJgLxtxTIngyg/lVhlQKp+8WvA3MiXv0nVb4USi3B99ne4vkpX4JhSOwKQLY8NIMfm&#10;gFPvD30zVDvaajeypgDk6kivEHwNAdI6P9WYKeRdV5KlGtIqAejEzTZNFz76LIIADffiJ3eQBKkl&#10;8joRwd+eY4zxcDpYWC9W+CTw1PrNt+p71IsgeVCTjIVPcUiSBJEglPwQgmax1UEib/aU0lNhFk2b&#10;aKvNVKtHQHWmCZ4sAC/Oc+xBPeN3HY/CQ3rqV+i8Ix6otLPenZSy0nS5V30EhffjOc7KMZ31aR4s&#10;B7mO4/H3g1BrBMkFqW55z37yk5cfHHp1e4tYaJzZrEWCIK9f95bIOx+Jf+gob4LkShoNVuGupKEG&#10;OVuihYVJCNKdpOmMsogvFwo6/g3Co0bIqOQmtgjpHob7DxET3dU+B7PcHu7huyBn8eWaraAsQQaK&#10;i7tKdw7bJNPCGgOUP2iQHzJYS6pZ9LoCac1/bl5KZeTGz8bUXRkhAbrwup4UlJe2ykVW2Sixqh5V&#10;fmqMo94EyUPN7Yr/U8a24+x59NwuGTHMueRI9KcuEr6vn5Klhk2bNAlECe1y8FSQJkHy5PgDwBnx&#10;CWiIO0zUvSQsH9JPtiY71E6e5PYLySrtDnss0NLCT5JGKkAoGC1cScwd56wmPmfMKv5+9J57vhi3&#10;EgfEfe77+bUJWsm3jZyRaMJnG0CQV/8O4nvvM/ElJcihUn73U6hnmOKM0MPevHKORP3QIGfsAIJc&#10;H9BWJ2nUxOYkTSJBxgNyw0UKOjnoBszl3zy3gZBiIiADutFVU9c32gK3Q2hUcizL0QC4HZPFYGXb&#10;AD7RCFrJ6rQREWijnaRV2l3DlhkTJDU12tEgguShJFn5gGZQTRyvjyBcUnDHEQAL/45+01UqX+sl&#10;FQ/3lfCd/SW0cqCE7+gvFQ/11d3Oop/jw/1oQFS5U6nY0MQ49tcmfuwvoeLSLn1KBwjanGcTek4I&#10;+d8TI47zF/e+Gh/eDL8DOFHE64kTRdAo1vp61N56NpsAgrzqN5jOH34hGgvSiyAHgCBXPoy6/Rhl&#10;wAAUJMgdpcoHgpw+p0bEb2qhxUuPAUGuBUH2QDk0oBFr7FISMiOSU6MkifLfjUgMjQHKBTrOp9Y4&#10;HXlTmtYEOufVXztbriZrN3UFFJFnGXAl2aQSFJF+Dy+SyvpMiGYKre9NlRhNaX+dE7EsWCKQvMY+&#10;GkyQPJQkY9+JVb6zY3JzWaKHNpkImssch6B2yXEId7zBBc+TGF2tMV0lg/i2ezqFwzgE5ho3mK3X&#10;86ngCPfjjH8Xnz40Sk4OMS6kDu5XP4M8Iz8aq9K9//Zl8kjizLebNvJ0YrZsEesFEORlv74E7vsa&#10;BDkmKUEyXiTXV7taH01sBqu1Ncg4E3tEHiyIfSQWDYgpR5lwDLG67DKBbVapGV7aRUxoDkzvI2GK&#10;nyym6lD8ezbOd3NM8AzlsamBTjyEuh6oAZmTyGhjAURFFzK6kjUaUTlyym1ik/s/xm2UFy/j9QLy&#10;TStB65kdHodc7Pom13CTLcvinkZNdzQKQbqHrriJXA/NsJ9DlPUgovrCqbxz3ksx4YHK2+V57uJW&#10;X82io1gQcs7Q1RBwvO9aL8fxcFvtwavNbBDkTs/PtYUnMW2Q6Y8FvWSr+LBp2YQVu8pFPz8v8tl3&#10;4mNQ2iQEWbac+8z8qOODOgYZHidV4RLdcqFGCLO8iTozXfkrCDK2L+SlLhtqkRw3hZz1EGNdhPf5&#10;oYmKVBVbUrUuIlUBIzHKo3AiB/JYNhgNq4EbdjUUjnyeCmujWTpBvOM8ryGdBgGEBaUmT+MIJBk7&#10;hazf+vlolX3vNJKB0eFhLoM3FLrvEDpYaIsGfGIFZ4oVOg6keDvk5YcmJcX4o1EJ0j24v4MV/js+&#10;rLtDlByfbKReLBXUrKXTrWPWJlYezFe6PBTX1+XBEfKbPmN4tTghh7Bwb5rajuMdpapsWxnE7UHV&#10;1D5QNsP93zAyTKKZ76R92OtZtkWsCxDkhT8+K/Ll9+Ij0XkQpO4zc+FySIAPdc9xxW3UfLbw7+Kl&#10;x4qfzt9x96tJvuoJCPsrtpxkJCMkx03QYKbiud8kWoSqvPo2Kd77IPHPmCP+yTOkcLsdpXifJVJ2&#10;6Q0S+SWE+0JoXIvR2PiOFtAkWbeQTUZ82pSdX1N3gEifHe0v9OdM5odYH0BmOflIl7nqcfh4qHzv&#10;L2vW1mOf7cBWqNPZIMDboGStwO+9ujDFin2CTrBQCbG5SDH+aBKC5MGP4biAVXE+evDREE5O5Dhk&#10;2VSD6yCkcEnn5LusEdDi7ud+0F5aXCaAGV1O38UH+Y64XhRmdC3z2SG9yz92ncHtsFene+2SSDgC&#10;WCMOZbYABHn+90+JfP2j+EclIchBwyRwJmM8gpBK0QmUtkW9M0zam1J22a3q4F3jfhLtDjtLVTnk&#10;peowhyTTEBgbUtkofUf49Y+lcOYcXV7oHzpaV9Rw2aH+4t9ck+3De8ofZDxIyGNoJ+RnE6TT3CQJ&#10;4g91kOlPMw5oktVejQlocfu/TO+Kesq4F+JlOZl5DatqwpO7OMpHHRUi1L0VubaaO7LlaDKCdA9l&#10;flOB3uAJaJXHQrjzIKTcjQ6vVu3SHVAncdKXzQX/XcdCZiWCoJYkuuPEA+d1jITCk0hQmcARlLNh&#10;vtTQ9CD426vjeIJQQlg469eJqw5I2iDVHiBXOyZfwvc5ae/HzaGSCWFLAQR5zprHRb79RQmo1uZY&#10;JLzBI6Tk+L+hzmHwclyR9Yg6NtbfpeILn/gYjiz+uQlToEUOkZLT0YlCTqzwTFsmkhJYR8gNzC7r&#10;JYl8/rvtOM4ZdY/9cdz0udUs3xF69k3kqwDPUwNtxskbp05vptXRHJaBMyHICUKVxfrIeDKA5O29&#10;4JOMn+L7znp3sn5v3d6bg3rZpkErXprqaHKCjD9ssqyE2vwxVOiVaBCniVW+L1TrWSDOccAwIBdm&#10;2VD8joGZxoZSR5IEQd4TP+6XCGdShStvak6q1AEwW37395A2OuvsaHrU+JD2ez/3V3Oq+l6ngfwt&#10;fuwJebvjSwZP9RAkmmLZuEUsCPKsbx8VWfObPRvtRZAgq5KDDpUIKjpUNgPly44PnWFZTxBgEER4&#10;gfh6D6xJaNBEfQMGS+m1KyEfVbpM0CZJj3pHIzJByAXkqOT4U8XXf4g3OSZot5x19++4QANYmKq/&#10;Ih2mn5B2UwGy4i/s5nSQScbtGhMgr4lP7owOqh5aXCrgOxgHdXNaQZ7mNQCZ1ajp8fKfCaAMGVqZ&#10;JqI8kU1HRvEgm+eoAoLGsgL6i8IyVvkCAxMtIa5bGpTZm261v28fO5ZhYpw64vZl5gHdgCthU61M&#10;wWcq2prDX5+5frMuYuXBZskrs2rGD+RveQcD4TJbMj6gxldcamY+g29jfMDEtAnka+GLO2RXvMgV&#10;u5rTv37ImB/XGn/eRAOCrBWbjxtkley+l6mIGnPsu6eYkqKt7XiAjN1YeaSJlhlTtNcSA5I0hUyD&#10;z/BZpMV4jmU33mXLQWQhym1jYBuUR6f15RLYEjIxzVi4q2jfZcbXa4ABWRuY1QbmuvHnjtANxXyD&#10;RypAlNV5A5ma0ONv4Mn3kA5jQ3rEKGwKQBYOeW27mnLSlIDM3PL5mLrHsEwFR95hXif/jjuWmIGP&#10;LDJV+kwdy5byEToSdZN9R7NqkHU9rIqLnXEpj14nFaBF7vHiDinNbHs7ygaM0ZS3l09+6yebUIN0&#10;e1T8Tcfxn70Gx6FFHvDK9rbp7PS2H0JT9OxtYRrVimbe0oAGedpXD4j8VCB+ao8eGiTN2aL5uwqD&#10;OI559grZ/YVJ+G6WMUxjNbUv0hiNgTP/CzN9oh14YuBQO/AEfgu27QYt8zypXOcXq+oFtSpsFx23&#10;bDrAqoA5Zn0vFe9+J4W77y2+SdPFP2WmFO60m5Qcd4oEb14tFS9/IqX/d0mNCONMP/Cv/0KTDSON&#10;3kirAXWfCWgZQL7W+8I2gzUAmer6wGJd319v6ygZyjvY0XtSmNfc6K7u5vW2OtxmVd7jtPrsOrKb&#10;IKMfiMVxrIxD5QOOYN4JEzYpQYLI2t67jxTU2lSrjsB7dmKQ0/j3QFDOSByH4S+I8L2fB9hmFkkP&#10;9x35Roqlj7h/B13OleQbmhsrFsopX9wn8otP/OOSECRN72mzkP8KOej9m2SjmxbLZR+D5CL8RhAb&#10;SNKqOgQk9ZtE1vikfMXjUnrWpTCXz5TACWdJ6T8uktL/3ijhz223HXpC2OZ2XLkEtgRxTsT1r9SV&#10;p3JdRCoLKiVaifvxbyPf4f9P69/Fhx9TPXNOEi4+6iTb/Sc4CmnFE28ToMx2CdOtNZKRSmMDMkU3&#10;ovqQVEpAGfgUyoC951IS87p63LOu5jU30KK71u+omew7spogjYlCyCagEOu42Tt6T7ry5CQLx0RA&#10;mGr5LtYFfAYEqdu40ifS1fTQi3s7jgMQHk7kKOmpy9E+3lFWnLSfd7eIzVSL5H0UYAqyK8yZPpsO&#10;IMiDP7gF+asQ/9TtaqyKqQbHE4fnqSvQ8t9fk41u5Nani+Whb/vg253lgdQk8Y3GOhg1fDcI7X2Q&#10;2TfAt/j7Y5x7AtfORb3PxX098AzLhmNpLlg+jPEHwg3vLBI7QUzsWDEVO4sp62uTMGfPkVLpOdBU&#10;B9obefkHDpPAqf/Ce6K4byAuot7jy7wxwfpDp3DZx+NVzjzLs7GBuqb3w7f1cbFJBX4L2og6hyf7&#10;FpBj7iO727sI1nXck/6s5Qu1vrLxyG6CBNSfMlGLyASoVO5AmMolYZIOZlOY6juYjefKc2T8kwla&#10;AgTpOnfFjku+DulxG8zqe3Ff9Z7d7n3xQM89NZVrCAmQ5MxvpBYLct4Y57dcvZ9szshDJEe9jmt6&#10;vQEm+6o9ZdwzZ2q9BA5YWsun0QV9GyuuuFqKcd8Bb18rE548W6Y/e7L8XjxJTPkQkNMAkFtXnY22&#10;aFqpw/eWOEenYNtJWLVGgpMpdBPSZWUE/ybRMtoPo7bQmRjnGbQimAuSnAdy/Rve/IlUlZVL4fbz&#10;qjcK0+1f73kaMvU1nqFfbgMsh1RgPUKmfubS0Xuaceko6pdbNtR/EUQSQBOuCHSSPoxZmWySCXL8&#10;j3rNXjvmdeQalatsPLJoksb7sKKvGjQGowO/HCzOFKG4TbS8NhXiuTsOMu/8PGD9Zkr1QUVbc/uX&#10;o2pOqKxaYoY/ttDEyjhYHZdv/B0LdjQjcY33uPdZife5CLc1j3w7tOYmTroZGJ5dcbDZFH/nP7mL&#10;Oemtaea2L0aZV34cZL78vY9OCK1Z19t89Gs/8wTKgIPr6CzMoIcX6TfzWQ6qV6eZCe7az2x6577m&#10;s1ipse592Pj6DqqeAIkHJ3A48VL52JPGRDidgiICwvoXt9CKAJyEKwLWAj8CXwOfAu8DbwOcTEG9&#10;m5cS8ArwFvAh8BXwM8B0KnXiJhrFX79WmPATr5mi/ZcY/7DRuoGXf8RY4585x0QDlKez7c2/Esu6&#10;scBJh3A7s+eLc5pvYoYyATmnvFdPPDYWIIMPfD08+YThXQcamN7ms1/7GlNe13bUwViQeyu2BrWX&#10;nQe66Ow+6BZkysagZ2Kv790LeYKrWPDLABFJez5oXoe9tl29er5q4D1c71qrh4WW+GgSx3GGgtpo&#10;haMV4j4GL6hxXzU62lvEPrGLrXU6GP3YbvJ/H02QL2lO0Txn/ukyxPEfasScICL4N33h9Ho7jaj+&#10;xs8DNLhGLtcDUzMlvMaVvAAz+7D3/6eqffGivTSidy03G/ybztq+oaOlaM58Ceyxj5QeuEwChx0r&#10;geNPlcDf/imlZ10oZRdcIaWX3ihly1dI8Ma7JXjbg1J+x+NSvvoZKX/gBQk/9LIG3w099ppGKQ89&#10;8opuOVt+77MSxH1lt9ynz5b95yoJnHaOlBx6rBTtuqf4J03XPXPoKK55o9nfZxCe44qdMh3varIl&#10;sE79PvjNMKdcPcqwKQATl1sq1N5iuBEAmZqbaiwc8jgNVk69zHpYBFZwftaa1zyynyAB+kvWGqxP&#10;B0dY/5VqbTbMn3b37qtRgOo9WeO8RzeLj38PBIoBfGsNWpfZK3F6POhEEYdptKuaRh6zqk7ad3w1&#10;Qja69VCZ+dTO8tC39BElKbZxhBINohaxJgEd05kfpBnBvx8Age/Mvbw5Xkkznb/x5ZOIu/aTjVct&#10;ltfKfhL59ifxjZ1kR/ZJ4ovITbR0d0L6IQ4ZqVsn+AeBvAYO09lrmuO6jUI18G+eV+CeQQnweg7/&#10;5goeTX9EHsh5Yo080O8ycOZ5OjljVSxTk65JVtKwDtApBbiSi6usOHPtVYZNAXS2yz9pwHh6MqSb&#10;nCEgvzd/DgWmHu/W8eLIta0E2dDDin0KwSbR1JHEQCBcF8r1oUkrGKRGcmuQcIFcfYXdpH18qDW+&#10;DwTIvXJqkCTfgXed/Z4T3Bf3cXD969+5PjuBTBUdJVTcxd6ygSSuRFoHUvQCnyVZMq1we3n3135y&#10;yKuzZCtnKWTKcbNVe0qfB4+WXyUi8v4n4s+fpoRXgxxbGtRiR49XzbHk9H+KhRZoVTlbxza2hhUP&#10;1OvBrzVDnMd4oK46Mr5AUTftfD3zVR84cnr0GzPszjPJu7e9f28pLepaj3czCEVnsSx0tll8bBga&#10;ZPRDFGZPVJqHlpUOIIDdXkjhEwmzuMFhoRxh0q1n4xsHBGvJqx5rYqFp/O7rIdu4K3HwzMnJfMhc&#10;MlOSbSAxJoOjVX69rpecgG9ot3q/FESJ/K7cXYY/+hdZYwVFflknJQcdbG+kRW1yfO012s2KvImq&#10;WdLML7vpdnX3saJXooPlktZ6mIGZwKl/27Reik4vscyaEKgnyp2n7DQE6IzpBkcLK2mHiXdTXur1&#10;bgYcCUGj11aevUdWE6SSY+QakCMLFJWQWMiZAFrSM2scdxmvSiZAZNzPukFCBm3169+hrbJxuNoq&#10;yI9RVWo5jjsNiltAuETU+f69JFBcn54YpMlndLwRREetkN+RCJ7neCTv83oH88RruPcnkDcDanSm&#10;mxTzV2sM1ybJbvcdJg/5P7Er64HHpHi3xbolrBIUzWqulWZYs0TADCaBqasQwL9rgZtz8flkGEXA&#10;hCdoWvO9/UHSSL/k5L9L5Gsf5MeC/Bxrm9VqgTSRaQ3Nfy0siC7NtZzQBeSM5u9nGgTay/qoJxz5&#10;ZAR8rf8U7/78t2SWTxrQeyGMuslyhsxagjQmjB7mEEe40cBTCTcHp5MSGx12O8qoxBiO8cD5kbje&#10;4EFukNAeL3GbhTihgoBxn2Ulqfg8Qqgo2NXjO7gvI79MapMUSCU9AD19ACYOI6Uz0vPtX46SKz4e&#10;pxuBnfP+JI0JePFH4+WWz8dosN9PcZ+aRA4ZKqnGa858N8kc1woKu+oWtv04pkYNnOVXrR0hz6sW&#10;o+NZJPu/sVw+tejYg+PND6Ty3xdJYO8DpHC7OeKfOFVRCFOc4CSKYvIMG1wFM3Wm7Vs5bZaN6bNt&#10;zNhe/MTMOZpW4XY7SOGsHaVw9lzdK1vdeObMl6KFi6Xk2L9K8JbVEvk+oFqjkQfEKhuJ74H8NKVZ&#10;7Wj3C56ba5eRW+/NgduXybzn5kEOGpEcCXSg9OPlqhwdJ/d6N751gcZWrYdV54KuXsEdxYp9mbWa&#10;ZFYSpGUVoOBmJx8zYiMmuNOZlSMW/062HQPPobHfBIKonjn2Air8Xg1Pn4agkoHPQEOrsc0C04WA&#10;ddPlXx6O4xCu6pU4IB97JpL3ON/s5oOExXzh/oqSTvLeL/2VTDlumP/kLvae3Xyf6/PIXj8eJGye&#10;V/PvQORnL428ztnsp0GqnDSqJku+m+8lmBec59K1mz4fLZPc2fT4CYi7OG65UDa9az/Z47XL5J6i&#10;T+R3nRLBUV4pUlAisg7kyV9fQMRPlIoUltkogpleDBSFJOqrkqgfKIzaKIpKVXFMA+FGS2xUBfBb&#10;atYDj8bwOjYwIwykepVY5ZPRsXL7BS4waAKt0QXLKNKm5XalBEE+/O1Qm6RcWWkomE5FG7kEnWrK&#10;b4IcPJ3U+wLgObbJVNukEKgnixHCK+/JSpLMOoK0rN/Q849HwZEcPYSbhe1sKVu1pquUnj5cig8f&#10;DW0T51kZifcT6OVDgc7SMzGGY0KF053GNCgKCp6DZjblKTp3x2mrIKjrP6PjOMO4xd0P4Vq/WgYa&#10;GX6fgJanQueQE0nrZ19PWfHFKDng5e2lP92JOCa04hCd2d7o1sNko9vwS2FmOvw+9vp3ID3+zXMk&#10;R5ckSaIkOJ7nM/i7D8rlaJj7rzESCzVLvj+eKEnszAuuPYAGmcs88P3Uft1vBEFutHI3YHdpd+/B&#10;MuGZM2Xvt6+Roz9dJcd+dqcc8+kd+veRn6yUIz5eKYd9dJsc9uFtcsiHt8qyd2+TR9f+G3V6NNju&#10;eDFRgKtjoscAR9tbKVQdoTEjrapDdbmiqToYWCamcomuqOHyQcP11WpxbLm+jJsKLBeUyZPcX0Y7&#10;xLiyaA7gnYMf3V0DMtdfXj2AumaHaHtZJGkrkKFxT+yKMoespHi3Qd5MFa5z+9akRIk2zihNHJOs&#10;+E/WkWTWECQLxrL8EtOlhR7k6DZWEGMMv8HLB8N0myS+fvYuiJFXeiEBVJhXJfAchPnCRFecRIBA&#10;GCpNycArnXTgMyCXe+mWQzJy04Uwq3aopmy8QOFvkA6DjCphQSPgdppS2UZ+L+yu/pLzn50nbThp&#10;wvRuAym5ZAiNsf/Di2QnmDl/fXuqLP9knDzw9XB54Ydcef3HgfLGTwPkJfzNIL7U/s58b7LsDfN/&#10;FPKh2zoocSIdJVRA/z5IZoLcV38zzCZoJUrnu7Q8kF+UTSk6G45RbqVlxrwkkMOd+yB9muUgTGiX&#10;aXEb7lu1i1zzSV+8E3VfBnALBtUCE8HJlkQ08y6HTj1/ua635HCiLRmRNCUgA9Ty6i2rXmA6SO+i&#10;DNrJXV8lCdfnpmM6SOi+flK0f55UvNAbnRzqhntM8ZrnMx1st5/wX7OKJLOHIBknMrgjCioJOXJ8&#10;EOQYeaOXFO0yTonRP3qKFE6YLP5B0yRwIiqMG3/FPxcPNPgagWu9Kh4943D0ylESWfy4XF2A5+ig&#10;PogO6tQs3LRBSI995+04vurLUQ7RHCCbg7x2fX6evY7c1fqc3w737iO7wyTnxmOf/NbH3jmOZjEb&#10;iWOC67/jwXOE3oNf5O+Hgp4gweFyFLRGdRhnPpUg8avEuQzm9K7yELVZN534PDva7Rdre6tWq+XJ&#10;fDZEi6JWjDSOeWOGRFj28eWUTWCeUB6+4q4y+GFo0iwvr+9pSqCs6FLGOJNaF175rA+QFvfr1iGb&#10;FNojt09O2UaoOUY6SvF+eeLrMV18Q6ZK4JDREnmnp7Zh3dnUs24ZODe7SDIrCFK1x/BxzphjQqGp&#10;QKJAoaaX3zjI3it76FQlxmrXjrEgybzJUvVpd5Eqp5fySgcmLicuUvaOuHajmsP17Jn1PfHbLDjp&#10;QjvcAdqgkk38/RAyuhj1Z2OjUHIskY1OtTqQDshn+2cWyC1fjJa1fjQIl+xoCtP0JWjqVJMhrvE6&#10;of8GdPYa19mY3PuddCqR3xd/HCTHgph6PICGwXfy/cgvf3eGRvs+Z0mZHp91y4S/OlnUTt7+pb/s&#10;A+1UJ5z4zcncQtKB347nJ0DLfZP+o5E2dp7rUw9NAeeby1BfOh7LsvL6jqYGyugIdG5aJ41VNkwn&#10;0lYjUdWQ20Tgm1N6fPCclSORF3opMWr7HIf2mQtLb8QUKfv3UHvOAPd4592J+lTx76wgyawgSKvy&#10;ToccUWjxhcUCRG/DcYzSfw0TX39ojWNsrbGaHB34B0zTe7SH8ix4gD0ktMhtU2mRICauhPCcVMkU&#10;eE9JURfZlj2xSxbUrvDOWjEgmVcIG5cOqmDyPvxueff+csir2yn56P0USJfg3H/jt7Kks0Z6plnN&#10;vXZugTl99Sd5ctUnYzVgBme1OU724S/9ZJ2vu+0y5ZKs6/bjLEcsKe4it34xSqYz7p9qlSAA5GUz&#10;5IkmdTk1ez7n5t2FQ84fgkiPen2G5NB3jt/C8c76aJUgZsbZPPntaVLAGXeGS9PxroT3NidYT/jO&#10;IP7ejmPMqUikKcHyhEwx6ryWe2I+6wvIAd3R2nD4JVkHh/ockomFBfIrOXoUSNEhSBdQYmj5Fe02&#10;TiqpzLCt8v5a7RXmNjXJyruVH1ryaHGCtKxfxCpFYdUIjAqoQIIcozkSOG2E+PpO056oRoHHgcTp&#10;z8+X6BpoWZzd9iJJJSPOOk5MLeC4dtZ7k20NxiuddND3tJVTEkNEwYxd+uosm2Ti0wXx+UEEXPGz&#10;MUiUEyZ02rZJDI2Awqik1k7dL57/PlfOfi9fFkC746QNg/Qq4VPzI6klwiGqdjDLhsE8WvTCDnL+&#10;+/nqFqTh1vgOvsslTjSWF6BV7vWioxU6Y5/DYI4/xplL3kPCcr/B/XXcj373d1dXo3xqWcyXkiW1&#10;4zqQJe9dsUy6ojOj1s/oONV5rG/HVV/w+9CJFKLTnMbx4pYiRwKavb33USOSI4GyPejVNHshQZY4&#10;HKT1EC+/LnguliOV7/RQbZGWXa22CuXGN3iq+MdPkoqn+4ABkpAk+MAKdFQXoJY8WpQgdR/t0FJn&#10;nXXcuCMLi7NeKLyy84Zqr5OKHF34oEWWXYgGnEqLROMq4yyd+nglGWcBKXDZ3fckKTb6ZGmlAkiG&#10;z28Rv8wR6W4NMqu1HSfTx/23QXtjJHEVQGp21BjxdyXuefS7obL0ldnSk/km2bCR0gwmAZHEaJ7y&#10;Hfz1BO6hZhCnGZI4qU3Pg+l/6Ufj1UdS88WOoRIdFt5NrZDuRPodtxyuDYj/XkvNjvnkxI1bPvwl&#10;nHzz9x1oOgyFlQezWfMZn2/mK77cveAQbLvV+8pBr8ySx74bYsfarCZzpwNxy7Ix4X4P3vMN6mwk&#10;t+9NRSDNAdTdA+6unG65NwRMA2lxLxm7E/N4J4HOd8zju9Z0Q/MC2l7gLyPFNwht1qONKjhvAAL1&#10;DZsi4Qf72e2Vz9b4HvBBgNv7zgZPOG5jLXC0KEFa0ZehSm+GwkjQCFhQKLTQygEwq6Gme/VEHuCk&#10;jX/yJIn+SLMMaXoJEM9B4K/7dGxqTQANYfcXd7AFMTGNTIH37K8xKUEIbrp4p2qnbNxx+TP8m1oB&#10;GzxJCtd/gyb2b2i7QzTyDrVD5DeeWEh6LuHxGn95H4mf9xG8TkLSe+Ku81mmQ9LkdZYFznFs7YIP&#10;J8rnv4MsmZ/oVkqWjBx0zBsz7fXaNx0pnaCNclxU76GJzu+IL2/9Gw3J1U5BYtwXmhHGd31+xxrB&#10;OhTUcvXb4sg+HiRXJ//sJPZ9eXu5/rMx8j7SLCVhUqskUcbnoSFgOkwPncXTP+RKF66zZzkl5qs5&#10;gXrj5B8nARuvU0A66Izzn+R2Ckm+j/WBcudCg6TEzHOw9io/gPY4itqjRwCTeJAkcZ+fJPmko0l6&#10;pKvjkZErWmw8ssUIUidmymEqBDatWSgsJKrpH/WA2WyTnmcBJwG1yNILUZEptciOOo4y4jG6l6Bh&#10;phCKR+mIm0BmGYH3gxzeYc8cT2r4uzsaeK2I47yf/8a7fgUx/u3tqZLDRkniitd0SWgOqWwBbZRu&#10;O/uBLM6Byfw/EBY1Tbr3vI73vvLDIHlqzWC586uRqiFyzS5XXtA9aGPmR9NB+q7moISL8sA7N8Hf&#10;s59eIDeAhAo4OVS1NeplS/kRpi7XjauLD4hyGhrW6z8PsMuIZOh+i/td1f+2G6J7H7//LTzHcVJO&#10;OMzAu+inuln1cIH9jdXEHw+6Ot18hA2Y4XR8P+Dl2fI8vtc0hvnN/LKjQj7/w+EY5odl5NZBSwH1&#10;QhecesmjF5gG0uKiA5Uzr3cSKHPPCcZEoM2VpNMe40GSHAmSHDsJ7b07CMGjzQbaiCntpv7RLXG0&#10;GEFa0Vcc7TGhJwx2FFNBF4GxOvPlNSGTEtVjkdAiK1NokegJH/s2TXABNIoBD+8hIQ1kUZ+Gh2+D&#10;UM16lnsJo2G76UIY6eNYQ9DxdwhmxflokNvSt44C6w6WO2RNQaVJTO1p5ZejZM263sgXnmWvzrT4&#10;S22OglwN/Nu9TuAcZ82/+L2Pjicd8fp2MuxRmI6qoZEsWR7U4gB958HSEUS9FObts9/n2mmaLXRC&#10;h2t1O9BH89ZDZCG0QkYF0ndxJj1defE603LzBfIsL+4sa9b2kld+HKj+qFd9Mk7OeW8SCHmqjsse&#10;/tpMJVMSPZdvXvHxeLnnqxHoDAbJTzCBIyVxwzT1AevC0RppUs/n9hhaDygLt+5aCpCFtpCLBu+j&#10;5ILfijLneLFOqrET8Hov5IDj4tWTi8nak4499lTTOVOLT0GSHDJVinYZL1Yx0qnlAtTJcf05uUW0&#10;yBYhSNUeQwfYzsCJBU3T+g6a1hn2QolAgetY5L+G4T0ptEgi3F52YjxEEoOXcBBoIHTErteEDe8H&#10;YTzsErGbJkiIa8NjbIw6sdFOHoTmN4yuPonESI0JRE1N7ebPR2tYtWoS0nFMp4OpS970vXjWcQni&#10;XiLv/9JPzfmpT+0sm+p3473MM8lBtVaS5xIZ+ehuuC9fA1pIDOY3Gs2qL0fI/7f3HfBxVVf6YAMB&#10;XCTFvUqWbEm25SZXGQymGDC912CHkJAGWVLZ1H9CyibLks2ybFgWSELoYIoxPVTTMTE2YMCYagPG&#10;GpXRSKM6757/9533nvw0elMkS6MZaW5+X2Rm3rz37rn3fvece889Zy402UG3nKebGH95q0x26eaP&#10;Q8xK3Kgn6+poZvp8PLeNk0/7e2Hgs0783kvq7j3aEfU57+kSclfbiHB/g3vxJNWfQMzDqclS9m6b&#10;9TXQLxjcROvcnTr6AfU97enD7D7n90wC3339hYMTPtdYuRL8+ixbqfEbl/HAMZsPy++XzpiNvjdz&#10;qwdHihVJfWi0PiFIy9ouVt1ICBwd2yuMhjyJ1IyQqqPmS2B6lItAFxCYs0QqXb9IevD7NSw/w0B8&#10;B5rUviSiWFqCM4Pq5gkHY5c7Z56eoJmu5rzHTAP5PAmNLITvzuc6JcnIa+5T48T1x8Ekfhwmc7t5&#10;2hPaQye4RI374zlvfzZR1wrpf6mnbkgUfB/X1MSgYQL5Yx4/Wm6B+d5KwoUJvqNyrMa5XPDg8VJ6&#10;/0l6KugHLy9RM/2+d0vlUZj7D79XrOeHiRe2F0iQSw3RVkSq4LalQ8iPQc6LufNOwoilUfUF2Acx&#10;SW3EJKbvGl2ProL1RlvftXW63baxLCjIgAcr6GGhE1escWRypPnJSbbfYxKbqb6gC9D0JdLy0njV&#10;Rjs+C1ok1yIbf5FyLbJvCLL56s5O4RQIZo/GWwpUA/QVYhfAdZDgJTxdE4dQ+MzmoWquxZ1FQV4z&#10;YIY205ztqqnNZ6Az6qaQV1O95XyZAyKZDo1Mn02Tlp+TgNBplz+6UtfUlJQJkkiHTtNbcLRLkiUG&#10;4wcwNbkccNKTR2CwnG4TOeuha4T4C+StOVOPMdIPswEzPWXKoBrPfVSka4y/AGn+eMMS1VCvw71o&#10;qn+E+6pPJgmfgx7PbMNv9LPehitHhxjpa3oKg4ZwgmL93DZKF0DWvtHpuwPWHbKuBOmNvjtBeDZY&#10;EWwv7Qux+h6XxHhq5qw5air7jcVkUTm1QmovLLOPJXKseZ8TPACKxgyN8pXK0idJu6yG440JDrYT&#10;HLkIAU15pubsOSZQUuGbEKpLmLfYVBYvMU1PTcQTc+0kQd7nEfwslGua8O+p959sMED8ExMRN15g&#10;Ln2pAu84xP9e8YBn1NeMMmPuOd1OmqX3PMdOnKXJs/Dv287TJE9T7j3N3PzOTGPCOXYCJv6+q8/r&#10;CbjPrMd7NA3VdwlUjTb3bys1F79wsJn1wAlmEN+byZz+doHZ668X6l9onGbZoysNSNE8/sE0U1k1&#10;1pgG3KMZ92g9EDjAmBb8der28a7x5t53S801b84x7+xEW2kCM8979CS0vXH/RrxLeLh57uNCA2K3&#10;24T18Evulg64aRVkNN2W2Z70Bf0t6z/MnMp6/z1OUjHI42C0o/ZD/ibW/UyOabyjwFQW7vmYDXDM&#10;Yuw3PzvBmIjPmA0OMlbrOuWQVJWUa5DG2gUtYQJmBWpFnhmiNVdaXnVcBLqrpkeBM1rNGXOhmkMr&#10;0liPnue54MzYOFSdpts3KPxmU34O7Y7Bd+POqH7gtfjNzzXNAjSv6HtTa4E5c+lL0Hrd0GMp0xi7&#10;AGrP1Gb5fjCraYrf+NYsPdM9H6YpHdFVhn+5UPa6/iLbbxJ1O/Cus6Rw7cmy4OHjBINO1zlBsOqy&#10;svDB4+SHL1fIG0w50RvLB64MVSseIi2Q6xqY+0dyA4bak5qYMdo8HYA+Rzm1sQ5cyvDWratw+iFj&#10;g6r2H8u0vvU8XXbSQLzUWv36IT/DuIpUjpCqI+bbmzM+Y7CrUMvvuzHiKtDMDn/NYZLUlJQTpNX6&#10;IITr49oD87r+qqk9Yl57wfs13DhF7+/b0C7QcZjhMK6pjc46/p7T7TUZDrh494tGfY58smucvabX&#10;vgmDgYnnzYb5/gzXOPVIHUiiK/ftC+j7Oaa4bpiANPHenwfGqnvRX0GaP9+wWFY/e6i6FTFmZdkD&#10;J6pL0hKQ4+kwx7lWyXiCoRpnQujJerv34T15bwzyrTsn6q57CYOIcHmAiEUQ6QT0DwY81nrsiXz4&#10;2/AwlcOB9GWNt8aKZ16+cSGeGWdjkp9jTIX+UGxvqHbV2yQG9ETckkUS+ZAHEaImBJ6uCc1MqZmd&#10;eoJs+g0qGrX+CJiWPKlZzex3e7aOEQ11Rl26UNp2jAIBxdHKMJiCtaNkImNGch3Qr+MQmHnp6GxH&#10;ce7CjM7nopNrUidqLdRebjpftcZG11Un1rtlBCALEpKu65E0AdaJ/80Ym/yOhMr/JqE6xKVaUU/W&#10;23Gy57PpwkLfULrrcFNJJ794a27pBkyk1Mr3KOsmQfni963A/IeOtycHv+cR+K4c10T4vFjr7bxf&#10;BPfbPFZ9lela5zf2uovKwqUSvqMAbIG27PBsRvsBSbZtsMkkBSX1BBk+BwIe1LHiUNUtEFjVsgVd&#10;dgxPCMftp+6y6Xh6tMA9cAgsqQCoGGiMLdll1x8QAk+T8Pdj15wh6953nNDZGXuSJNIOnEi6MJl0&#10;BSRYJV3IEQTMzR+SIsPCaZZJdwc+nc3oWMC7X5SEi01SwD0YsUknCb9nESDkfSGnTZ86u+WxnsmN&#10;mbZcqblglm6s9JT26IKuQsHvzfDfYNWTNf9nk0kKSkoJ0uB/Vn0FBB8V8RnCbn1xvHrV99T6YwfM&#10;BUlCM2XgzmRM7U7ZCaNBlyCQqLrfdLXzYkDzKN8Hu5xgFPysX5Nj76ENcttROU4eeK9ETx7NfRDa&#10;EdvGDSrsLmVkIkBUDBTyOp3v6YLlU/+kwL6FiZzn/O31Vp9nuYDMrtjEiT9On+bnGEPh2wpU0/Md&#10;b3sI8kD1ynIxNSNQ96iJVZ3GL1Y+SUVJLUFatWLqilBRaF7eSkPgjXdB4N1xMk0SgVLMdMeWS4Sn&#10;LTp563sAs4IBW7lmFtcUAUEyi506TMebbf1A0zOWX1kmgFobzS/WwTWb3RM7Cgwwkr+a0s5/u9/x&#10;Og54/lZNuO5plga/43ratW/M0U0i+lxyfZP+pkw2NYgmNS0BdUVCO/LfJM9MWHck0PdWoE57lJCL&#10;/Qsyf/WTAvkC6x1vwoCcuHGlbRmrTXi/llxp+xjW3tKFtkLjM9b2GHMwXvG3dctY+zRch3fYR6yG&#10;Y2xCSUFJKUFakffFBOkYHNXoIMj6q6f22oykoKldsFRCv0twTpufYxBv/nSy7JewU62WBQ8db0fA&#10;7m9mstbJIT/vmiII0dSN0EyKjB/4xieTNRYlHcCZ9IxHIOk7x6jnTAPBuJRXA8zJ87cts9Q5mZ4A&#10;r26fonEsQ9WjxPJ7fiKorPGOulHkki/eFe/Nc97vgjzpmP6fm8vly88equtqQ3WXHURJ7ZKeA+ms&#10;Yf59labL0Hp1p1/xN5ANI59rVsp4/p23nK8pfhkDQCevWM8LYWLC2An+y0x7rPawad0OWJGVJbD4&#10;HoPFx8C6Hd7jADGh2VC2mpVTerukVoOMbMLgQoNHR++B0EOXl0qgNwmScLz1m5+DeZuIJGFmcFDr&#10;YEpgljBYhHZkkkp3OnOfw0M0JMJwjrQGR8hHuybI0x8WaRBeRpo+55nlcshjx0jJupNk1D2ny/48&#10;h03ZcEeUA5BxI9XFxwkkwX9Tg4PmNuSus2TifafIXBAVAx+cu365uvfwlM1GmJHdIklfoC7UTFWz&#10;derj7LJ/Cm3/kfeL1d2Kp4Ry1zBCD96b70jiTJd1SrxLe2DaWNpcPLAPor7caDnk0ZV2/fyeQ7DO&#10;N52vYeRUVvHGBMZM+J58OxhFbyyFecBnMJqXjtMO7zIMHDJZmPk0FSW1BNn2AjTIA1DJKII0ObqJ&#10;0q1znF0E0zVUw9S2avHceKY2OyYIQ48BkiT9OpcLfE8C0Q7G36UzSeq74R2VEG2tkGex34HGRQ3w&#10;x68slpVPHCVFa91AvDRTYaK6IKGQTOjvyP9mdkP8ZbDfovtPkmOeWKGRwK/B5EIN7k1omIxk3kT/&#10;Tu7WU9NW8oKmwr8gAYPnm96UmVtnPtslTTybUYp45PHbLx5kn2iiCc62jucPmwrgHZiyIy5hxQKv&#10;J7GiXVevPzSJvnuB/HTDEqfvRt3LBe/ZapvW9AjpNdPaA2qo9X+aBtaIJsjh6C8joWy9Z5NKL5fU&#10;mtga/5EbNGhAb6VNrtR9b2ZKCNI1tet+7qRn8L6HF+wUMDEb8e/ZidYjOZhAEiQF3dmOvldfwx00&#10;JCUOBBDFO59NlOu3zMYEcKiemx7MNTvWkdoGSZDE6F2zU02RZMnvV6v7yTJoJz96ZYkGcH0PBKuB&#10;J9xnUGvT9UbImMTUrg1FtX1fgu/laM3UYDfsKJDL/7lQFjFqOOurZEnN0pFBKgCznwnbNNI73y/6&#10;nRMC8oX1w5ij+v7x3h19lsGS3YnK9346DjCBRXKl9qIy28rrLdPaAz6H+Ws6j9FcEGQOlK03lFN6&#10;u6SYIJ+GwH0IkpFAvjcjNQRJMMnX1AppXDcZb4UGYCfwvo8Lfo5B/u7nE+ywXhwsfh2N4HoWvr+X&#10;60bdifzT09DnQ85OEAqexFj/UZFcBkJjTmMlRJIdtUASXyyNifXiNahb/n2nylefO0TWgBAZzFcH&#10;FsmQJKObLmlEfl1BlKxITFyDZlqKedwZ5xICyYZy8pNRTwLPoUar79GdPoS+d/Ubc9BmCbRgTIIF&#10;aM8qBgthO8Z6Fj+X4VJ/fWH3I2x1A8xU2p5jqsM7kSBhZrdtJKX0ekmxif28Y2JHDSSa2D9KIUEC&#10;PBoVqFgorfTYjxXxh+Dn6KwPuv6R1Kr8OhyBgcTdQmYJ7HYH31PwmVyD4/PR8akV0QWm2E1Dq1pR&#10;gsFDrcMxoUfdfYZ8BaT4yAfTpJEaIu+rhNgd7SZT0JEsGdiXQYI5QdhrlpgwesMExz0ZqPgtHvHj&#10;833fLQ5AjrdunWG3XbwNKBA9Ax4zGru2Zby+j7HZ8s9xdrT+nvZRjgMSZOgXfr7LJEho/JF+SZAb&#10;QZBoEL9Nml+WqFD8hNUroKmN59Wsmi0W0zPQ3ypeR0Hn++Pr5Y7ZEmdwgISG3XG2nY0wlSTJ51CL&#10;wzMZzPa6LbPkoIdX2gPF1X4SmYqsl6MtLoaZ+X8wwavc3DM0lzNVQ+wutO1QZ2fZIFw7QtbAQqAT&#10;OrNO9rhWCdlzDVdJy+99YsHpn/e/VyyDqO3GI0dO8CB55kWP2z/5eZMdfpDBbPWEWwpMaxccm/W/&#10;dvJLdXg328S2Iv3RxI5s0wVWpnXsUGkIgQuyvermEwPq+vMHT0P4dRh3oKBDffuFBE7kBGbwEXee&#10;KRupCcTrhHsK3pegNofn7IDZ+7MNi/W8eHvA22Q0HRIn1x9v/pIc+/gKeRTaYrv5TG3UfY7fOwwU&#10;sP6cIEheAJddmOZiGoMcc1Kh/JKRdTygvR6Kl/fFD7wO7UQNfz+SXzzCZjuj79qnwNC2fvcjeE+u&#10;O2JM1H1vhh0fIYXkSOgmzZV+mzRMCdtfN2msAAgSaj1U5A6VhhA0ingqNUgHAZ6ymVYhjQ9wPRKa&#10;QqyOqQMEZBHOUQ0iGZJkoqfXmPyqN0hS38cm7c+qxsiPYEbnuKka4gUiiAbNMQzMo/9xlDz90ZR2&#10;AtAJoaffuT/AlYlOIEOkuW6E3AVt7ChGB3K19XgaXCygHUofcKLMRy9BxQLfBZojk4rtT/JLpM3i&#10;3b7pHl2M1778HGOy4YZCzTff2y49fiBB8vmdCZJuPpPEWDvxXe+X1JrYpk1MfTkagOuQnkpbOdL8&#10;xERNA9kXjaGJgxYskta3xuiGUdyO4+xsa37keP5lBIhnJEhyA8+29hRJ8h4ESKwFg+nfN82XUfTn&#10;6+rAdFxamMr0Hm4s0YQm3GdEPzeLzqCcXK0SZvirn+TL158/2DNRdcH8xvX/tXmukm5C+bt9AOT4&#10;EDRHPSXD9WW/+7rA/U9llk5M8O1WQax7g5San52gua0ZXcdvzPQ2VGlZC+UiOuxZ8EAxoZlQtlIT&#10;0SelBMliNRyHSjJZl6fSzbnSBnKqmr9Iqub0QYPAfAigQaqOnyeR6hH6PnE7ELQH7v7N0DzJMK38&#10;OqQLaAZ5GDDPuZn/Yt03GfC3zgbMEx8VaR4YeyB2UWMBcQ8GQdJhuom+iapROPePfmYWieHKzVmr&#10;5FLHrzcutE+wsH2opfu1gwtMbDlrzpDqKqY2QPtG398PIEdObPtyUkxCc2SEevvEFwgnVjvz8wjG&#10;4oejJXDwAjvtSYpNawWUJEbhanl5vL2B2uEd97NzZTt80tsl9QTZeAkqicd6K92QJ1bVCKk+ujwl&#10;Tqi+QEfgWkvtN8rEYqOEE5gg0LY+xkAoaD/GdU7njukCA2QIvn+Ya3vo2O33iL5vPPD6huGa9uH7&#10;Ly+1NQZ9rs/zYsFZg5q97kR5kZtIXIeKp01k0XVQlrpZNkTqgyPk2i2zZQ4nMl2n5JpwVJsQsEQu&#10;SiYhl36Hfok+dOPbMzVXUsLJEfdmjqA6psLgznis+/Nzbsrg39Wnz5FAUR+RI0GtdelCiTC/PQ9z&#10;dHjPvcUKr3LYpPdL6gmy+RoNWdSh0gRIqfbrZbYm5ye0FEE3bVwHVWpX8ToUTKutuybI+LuZqyWB&#10;JolZfh9obTe/M8MhyTgE7AdoFq9/NlFN4r2uYz5o+wRL+wYBCdPdweRmAQeidzDyM5Djl9cvlwbe&#10;j2ZhV56fRddA2TravoW/d71bKsseWWlrk2wzt234F+32Mi0MaqB+9yL0fugzuN+Vm+fZZJtoSQXk&#10;WLbuJD2PrfeO1d78HEqKOoN/Z4bt79hX5AhQc605bZ6YeryXrsl633UvsZp+bZNJCkrqCVLzYUc5&#10;i7OBQEj1/9XzEcW7DG7acIH4r34LxFHgezcOlS07J2l8R5sk42iS7NA3nb87QnRXtDdcuxUEeffW&#10;GXIztIcrN5fLD19ZIquePVRWPr5C0xlMWXuynsJQJ3CSJQcRB6NDpr97bQGeC2KkGZfsc7PYM6ic&#10;0dd5rLMhRx79YKoc+/hROmG6k1s52s6oaR1FBt57UCsFydGnVX/HNWS/PuYC5Dgdk+lndNNKRI5U&#10;BNDXQ78vSakzeCyok/hljAfpM/6oQbbcTSpJSUl50i7LqjambrIxwaEdE/JEck3zUxNNZckSTbgF&#10;QfUZArOXaPKgxgfwnibHTh4UK1kSP28cZt7YOdGMu/sMgw7vnwTJxa12cq5LXjzITmZFxLq3F7wm&#10;lGtMeJidvImJtJxkWkxAxe9aa0eaQGCs2YZ3eenjQrNuW6m5Yctsc/mGxebWd2bgWso8L7nnZdGz&#10;UJnbCbPYhs9tn2LOYuKsv11gvvLcIXZb+rULP0P7NobyzJlP4Xr0HVgD/n3Lxd9Xmxn3n2Q+rRpj&#10;95dY7e1+jj7e8JdCO/HWXP8xkUpAQTENN03ZPfba35n/nWusyFukkpSUlGuQXFy1Go7GTBC1URPO&#10;k8jOkVK1vBeiincDurM9e4k0P58g8g/B76AhvPX5BJlEH8RE5jbNKpi71CSqGcShR8xdaB+6CA9N&#10;xNE2dFfaDVWW3aFOD7jyZ/ug3TfAtF4L85u5032vRdt9GBgni3jkkRs+fv3JC2iOc9adKDsTaY4E&#10;v0PfbrxvsgaU7qsd6w7gMWC8R+umcRogo+P7MvXrHDGmhVSSkpJygmSxmn7puw5prBypvWSGHcbd&#10;T3ipBHe2p4MkFy2Sls1j8dbJkOQweW/XeJl2n+M87NeBvUCHL117ym5fSfc+0ffOov/BbWdunMD0&#10;hqYU9R0Is3mIPP5RkYzj8k2S/anioePs89VJkiOj7DOTKHeNfcdBisExV33SPDEa+Slq0qjlBs3q&#10;lO1gs/QNQWpUn31RaY8AnAZrvD2/T07U+IIkWYKZddkCad06xl4TSdTpoKnBtJFy1wXHryN7cdMq&#10;GXr7OXLzOzOzu8pZ2G1PCwCTLUOe6U51Ih9HAn2Nycnq65imIDlybH5pvAToUjOjD3eso8CxX/fr&#10;GEGtuUHTfD0pJGWlTwjSmAbMEMWo8IEdBdCUZ/tgLVnY45nSug2SJHfWD58vrR/AbEmKJIdLbXCk&#10;HPnYMcmRJAcBNITvvHiQZp5LOPtn0T/BNgcxsu+c88zhdt9JtBnjeCec+8xh0sa+wxM+ifonyEcD&#10;UCxcKAEezkgTcqT/IyOJNz81USSCenR4d2rZ3GnfZpNIikrfECTABODGL/2ryZXgxSmKDZksSJI0&#10;+48qlzb6ZjHbWqJOiI7KDnv+M07A3UTndLWjXyBLHjpe3tyJDqJnZaFhx3tOFv0DbGOuQcKk5oGC&#10;krUnO33Gp594Qa8ITKzff7kCxIpJlQSZqF+SHDeNlSooIbSO0oYcAWqyTNZlMW9Up2Rd+4mpPzSl&#10;5jVLnxAki9W6DgQZlf6VDQgNrWnd5PRYh/TCIUk6s2uItGQ0SXZYdNyfblhsryFRU/Tr6F7ctBom&#10;99nyv1tmqzaRUCPIIrPBtqXFgHb+zcYFMoikl+jkDUE3IZjezPlju4wlmEz5HcnxNWiOFelHjgRd&#10;/EJ/cAJURNWFypTV9DvljlSWPiNIY+rFCkEY0WY2T9VUj5BqaGt9dqomFlySPHK+tL0HkvRbJ/GC&#10;36lmMFT++naZHW1FO38cX0nCMblPfepI2VE11tnAyWqT/QrtfWOIbIHFcBhzxyRjUhOYRHl89YH3&#10;eTIrQd/g5wTJcQPIcXF6kqP6H89aDAJHf4/evW6PAZmaEGfe0ncECViNl3bezXYas/6P09LCabUT&#10;SJJck1w+3w5ukQxJ8i86Ms2n/HtOA/klsS5J4LrRa87UY2W2Npldm+wXYBvS7Qpa4x83zxMeQ01q&#10;l5oAidKNZ8vnTl71ZPoe+igT1TEgi6Y/TjdyBDimar8yS0z02Wutx75i1R+ecvOapc8IksVqewWq&#10;8/4QAmbAdmEAzbnSum2M3aDpslnjBUmSfmNLF+is3E6SsTqr+x1I7rPqMbLisaOTW5cknBMXJz9x&#10;pGzdNV41joTmVBbpCbYZl11AbBs+yZdDHznW0RqTWHrhNbj2nKcPk3reiwQbrw+436FvNj06SQLM&#10;Nd1XwSeSQGVR7BQoBkqU1XztwCNIY4zODJwhvAJRAUFQdf86PX1cfqJBksRsHChfJE1PTMT7Qrtz&#10;391bFy/4HdcUgX99ZYm6+CSMxEJwsR7a5NA7zpbfvwbNlQRJB3D3ntHPySK9oG2ENgMxMmjEj16p&#10;0GhKCQ8UuLh5lQy65Tz5j83ltiURLyIPwe/oQ4gxFL6zwA5bxuWqNCVHEnf1ifPABc57d6jLUJjX&#10;E8RYlaSMlJc+JUgWq+VmnSE6CgWAqk1v+sAsCHFuZ6GmBUiSMyqkcuZidMR81AYdlw2cqPOS4DBY&#10;7nuvxD7DnazJ7WgRcx44Uda9X2wPFtclKN4zs+gbuG3itBN9XQvdEGjJrDU6J66K7ztZ1jOYRTKe&#10;DfwunAdtK0fq/zxV4yrqybQ0JUeCmzPhm5wc2NF1o/bYeEmfaI8sfU6Q9Im0QtMhmKggugQEptkO&#10;01WLJEiS6IDcda+/aioakjvXCTqxC5Dk9qqxdvCCZE0tghs90D4Z2fw1TesAs5uaaTLPzCJ14Jox&#10;2viZjwtl+aPH2OuMyTh9E87SCtPy1iR7HJXft+RC6cjTjIAa+KUv4qt2AWr2H1MuVo2Paw83Z4IH&#10;ihXZbJNFH5Q+J0gWq/kK/82adi0SjZzmDc3346ZS8LLpYjGWJBebk+nQHETQLhjCSsPmJ7tY71w7&#10;+NZz5RvPL5P3K8frYExofmXRu3DbFG2x+bNJcs7Th9ukmKw5TcCiGHHnWfbmXLLRl/i9yZVI1Qip&#10;+VqZVOaDHPsgOn9XQRJviKE9GkbuaTitz7RHlvQgSKtaTB00oaATTNYFBQbB1f1kuj0bprGZoOBJ&#10;AJBkzblzpG3HKH13rUO8zq3fgVBhPm3CgFrWlYV7wjlJwfVJOgxvr3TcglyNMt6zs+gZuDJ2iPHt&#10;nRM1f/g+ztpxUptxBN270JYnPnGkfFg5zm5H7/394H6Hvta6ZaxUHzfPHit+/TPNwDX86hPmwYLE&#10;+3fSHvNAkPuK1foMKaLPSloQJAuDYNprkVC1XSGx8WEytL0/RgILF6VFlJ9koMnHli+Q5hedSEDx&#10;Au+64PfqMJwrV2yav9v1g4PMbzBFw1mfZD6U7720VN7njrcSJe7p3j/6mVnsGVyZatSkYfI6Jriv&#10;PrdM9mN7cJJLlhidtcbRd50pN7w1C/diP0jCEuD3JBb0scYHJ9leH3RBS3dFwgHHSeP9/jvXEhyk&#10;6Vn6UntkSXk8yFjFsqqMVZdvTPBAT/w3gPHgTI6p/6+pBtqZb/y4tMP8xQazo6ksW2Ia/ubEtWtK&#10;Ig4jvw/huuah5u3PJ5gTHl+hsf1govnH/fPDrV/SmIEH3nG2+erzy8zGTyfbMQiJbCzInoHbToyv&#10;GR5unv3Yju04+DbIn/EaGfPTr238cNMqxfnrl5tPAmPtuJCJ2onfEa25xmrNM3VXTjOVxRUmMHOJ&#10;9j3fPplmqJxaYWovmGVMWy5k6ambAp8F90Hd1is39GVJGw2SM4XV/Ec9UtRhJiHCeXo+k+c01dHV&#10;ZzZKO7ibNzB3gj+YLhGeL010PNGFagbQIqBR3rp1hmfnM0mzm+Auqf7mPDkeJtu694rtmIPUKrlO&#10;6ffcLBKDmh1k2BQcIbdtnS7LGZDEOfmUtMZIOOY0nb6ZmdDW9pPUGvkXWlfbJyOl5sIy+0BFuq/R&#10;e4F31aRcG2HlRKLXVzFOeKyw4dQ+1x5Z0oYgWSwTxiCeCQHRedwjNAqQZsTDzhntDFh8boezLll9&#10;XLk0v+o4lSdyBSL0e5vQgrUj5ccbFssBNLu7YroRvJaD96ZVUvbAiZom9iOub3FXlMg6nccG5UIw&#10;BB39TiGvd3ZOkF+8ukiK3Jif3HzpSns4E9cImNNsC6buTdqnld9zAxB9iL63VYcskMrCDFEYXEBx&#10;4HgI/a7YHgud6syoPdy53pQlyOiiWmTLnZ39Ih3QhSb43RmZsWHjBbXJ4go9a9pwXaF9nMrd5U5m&#10;UHCAgihhdst5zxxm74p2ZX2S4LX8HQbnkDvPktOfPlzufbdU6ulCQu2F62hZstwNJUXIpGmYVFeP&#10;Vh/GYx9fIfu6k1QyDv5e6ET1ZdkHf7/1wsGaGlblnozM3X5i5YoJf1FCfyiWyhJoYWl8MiYW1AI8&#10;utxOr9zJHW6EfWqm8eK0IEeWtCJIFgPJWPXHQHCM9BO1YcP82dtHSdVBCyUwI4NMCoIkOZuuQBVS&#10;e+EsO7YkZ9BkNnAIXuPskj67fYoc/Y+jVCtUdIUoCWoxjvYz8d7T5BvPHyyPwcxrZGpQDloSA11L&#10;/N6jP0OjL9mkGKwZJfdtK5Hzn10uo+52Inp3VVskXA0eJvWZmJQ2udHjk3XH0na3tcaWzeOk5oy5&#10;jknt08fSHQxIAUWh6XGePPOpf3CIWHUTxLI+JxWkRUmbTRpvsdo2Gd2sCQ7vuHjLhWmTY8L3TDa7&#10;mGCoj5N7dReVRUtNYPEiE769AJXN1cX29oV3b32j4X7PREzAwx9MM8sfXeks9K82IEr/jYB4uOVL&#10;BpqN2evmVSb/vlPMhc8dYu7dVmoqNeET5M9NgwYmBcvr+A6ZDLcOmgTNrWOO+bRynCY3O3f9cjP2&#10;ntNsuVI23Pjyk108MLGWs8F24hMrzPPbp9ibOpRlsm1NWDnGas4z9ddMNYHZ6DvT0O99+lTaYz7e&#10;vWCpqft/pTqGfetcuxfqeq1yQLqUtNMgWdTUbvqxs2Hj0SIJaFxqan+/7/P3dhvUJmdCmyxcKjXf&#10;KJNWN3RaMmuThHsNtZ1wjjz4QbEcwc2CdtO7i1oOQS1UT2/AfIRWmrfmTFn5xFFy5aZyeWV7gTS6&#10;pznUHIcmSxOUa6TR75a2wLtSQ+S7q5Y8XELQEp/7qFB+u3GBHAb5Db3zLFt+jsbnK6dEUO3c3hw7&#10;+ckjZf3HhU474bl8j2Tb11lrZPzG6nPmaF/XwC2Z2t+hOVYfO88OhutjWqtbDyP2GIsUkDYlLQmS&#10;xdIjiLMguP1sAXo7T3OeRCpHStWR8zNnV9sP3MABSTL0fcMNhZgU0HG40+3Ws70DxYBeg984A/Cp&#10;j4rklCePkL2djYAu7XpHg7+lSUmywL8n33eqnPrUEUqY60EqgaoxjkkKsnFJk2Yj19T83rU30UFW&#10;eD7Jm+/SToaQDz7bWTlWHv9gqvwOhHjcEytkHEPPcVKgrLhUQbn5ySIZOLvS+99+jqxav1w27Mh3&#10;2gXo9I4x4F4DYrTQ5+uvnCqMRaC+jX79J0OgS0tQCJpfGY/+jbaJlkVwGJShoQLL0R78aVTSliBZ&#10;rNYnIDimh3VIo12gADoRY9xVTsesmo4h0ZIFZ9cy+5hi9dlzpPlFdCJqk5gEkhpUhF6H6x2H5U2f&#10;TtaNgBHQAnXw8+x2V9cpvVDtEgSg2hXuB1LJW3OGLH7kWPna88vkv1+fB+KZJh9+Pl6aNVw+3p/k&#10;oOTkEBTXT0laJFWSqBIpEVUXXzjX6u9IfgCfQQJ0n+MSIb6jtrtt5wR55P1iuXJzuax+9lApf+h4&#10;GXYXNETVskmIjpa4R3IBoZJYIZcJ95wul72yRN514zR2VWMkuHGHtm96dKJ6PWS01ujC8eJouK4I&#10;dYNM/OTBjZmmf0ubjRlvSWuCVFO78Qf+pjYFjc7UcM1U29T2a5wMg8aYBOHX/axUN6OUKGlqJTPI&#10;vHA2cz6HlvcnkNe8B0/YTQx7olW6IKnwPiRelzRx/y/ccZbkrz1FDn50pXxp/aGaauLaN2fLuvdK&#10;NP/z+zsnSiAwBgQ2Sgzfk2SnROeQnQIk1/5vgN8TIEcLcgjDLK4MjAUBTpSXPp4ia7eVyp/fmCP/&#10;imed/cxhUgHSnghtd587ztldZ74j35Ua4p4QogudLDhRfEkOwvOu3zJLN3WUGPmu0e0RD2xbmpxo&#10;69a3x0jwkpmqMWa0ZeQCxM6xGfzOTDEWJzanvu31d03rQ2BaRyCD9CtpTZAslmmEqV0OQVKTjDK1&#10;6/NU8LVoACXJTJ5pXXCnj25MSxdK/bVFamopUSa7PulC5YNOyUGL3z75YZFc+NwhMsrNsUzsiUkZ&#10;DSVN3I/k4SVO/nXMV5JWLp5PAitZd5JqdSTTI/9xtBwLk/fEJ4+Qk2DGEyfg3yvx2RH47iBcMw/X&#10;FuM34/HbHNxjMAlQlwGinsVnq2bYQ2Togs9y6jLp3tM0A+VL2wtsQqSMSfZdbR9ndzqya6SErihW&#10;bUsjV2WSn28s0DIC0fNsuLr0+FlEGusRE1/kbR3r6VjSniBZrLZ/6hoFBdpRwEBzrkRqRuih90w6&#10;hxoX7Fyu2X1suYTvzhfDDkaiTNYtyIVei99SM8NArqoeI39/u0yOB/nQH9Ie9EBPaJbxoIQF8Dkk&#10;MK79kcxIcArnPToB3/E6JT78hr/lPdz7+T2rp+CSIsBNK7rprOngOwoNl7LtantwskNbMkhDw9+m&#10;6Ll9tnXGm9Me0A2PZ8MZQIP+m51lxGAUMK1b/pKWprVbMoIgKcBI8/84DuToXF5BU/BogNZ3xtgJ&#10;iTLQeTYeWB+elqg+a46GzjdMaNQdoiR4PTUdXRccLtsrx8l1MIFJljl3ndlOBrYG5kMY/R0kXM9O&#10;/qi7T5czQIo3vz1TdnFTimucRFe1RYLXO8RownkSvqtAqo+3I++kXXK6PYRuypQskUb0V+2rnWTl&#10;OISHL0hrcmTJCIJk0fXI8KrOEX8INgAaoumpiXZ4+QyJ+tMV6EmcqRVSc/5safrHRDEtDlF2Wtfp&#10;Arhp4mhCOwNj5Y6t0+UCmOFFzMtM7Ul3d/sxYbYTojMx3HqeTF93onzzhYNl7bYSPUFjkyJkxOUK&#10;PxkmAtvGMaUZJ7Tx3slSfepc23uhP6wzRsNZImr4S6HdPzvJhOuOg3XZzFghXJPeJS0dxWMWqw4y&#10;nWtMcLAxdSN2O5i6TrUmxzTcNsVUFlWYwBwfZ9VMx7zFBkSpzsI1580xjQ9ONlbYrje0kt1y8Drf&#10;JoJ7fX2uE/VnqGkOjjCv7CgwV24qNyc+eYSZcO+ptrM0nabd6EKMWNMdx/S+At+VdbiZzt+oA4E6&#10;FKw9xUBLNFe/Mcds/hTypCzoOE5Z0JHcK6Nk4bZDI9oEbWPh3+E7Ckz1KXMNiFEjPfm2b4YjgP5Z&#10;mb/U1P1bsd0nGaWng+wwZvUAyBeNFXkT16R/yRgN0i0QrFh1IzELMUVD1KYNzU7MWvVXOSlj+8Ni&#10;tx+4mK8a5VJoI/MkfFuBRpLWGbvZ0XS6q1USdKdxdsK5dsk1NzqL//mNubL62eUy58ETZGi7ywy1&#10;L9skVW1Md4p7eW0wHvhsXefEu1D7dTdvbjlPN4gWPnycXPT8wXLDllmy6ZN8aeLxStdVSHego5Zw&#10;ugJX5s4ySNuno6T+ukKNQtVvNUYPGMW87ofT7R1ras3RfTDIQBSDxGq5h0M5I0rGESSL1Xo/BD0Y&#10;AuciubcBAO5so3PWXV6SMWHn9wQcdJVTMPBWlEvoT1M1Xa4SJR1y98T89sJLmLoGlyefVY6T9R8W&#10;yTVvzJFvwyTlTnTR/SfLEBInSZKE6ZIn/7qbLd6NFpdM20GCcxH1Ha9V4nPIz93giX4Gfjt8zZm6&#10;S37M40fJpS8tVTecFz+eIpWuc7vWg4SIOrFufnXuCihjx4zmenjL62Ol7rclEli2wF5jnNG/iZGg&#10;QlL7zZlicTPRNycTxmXtXhJJU3/HWCUjCVLXI5v/M/amTRiNEcmV4GUzbJL0adD+Bj26yMG4YJHU&#10;fXeGND05USx30HK90pWNV1bdBu5LouEuLsmGeVPw77bgCCXOV6Ft3vNuqVz1+jxNcUqfyKNBVgug&#10;vU0DcY27l646Z8r+d54lgxgdh4SoBOiQoEueSqDnyqA7zpEDcC01wPH4Lclv0cPHqhsQncB/vGGJ&#10;/A+0W64bvrYjX3YFxtp+lu3vB/Dfuo4Y1V+6C8qSFoujLUZqvyiND0yS2q+XaQ5qbYt+uBbuhwDI&#10;seaCWXZ/i3HAQXesw1/LKHJkyUiCZFGSbPwXhySjGoQNhFnMtOZJ7aUDhyQJ3UEsglZZUiHVJ8+T&#10;+v8pUgdkDUxKsuRxRldG0XLbU1AbIwlRM3PNVtXWSKB4NrR7CyTaUDNKAiCx7bvGy9bPJsobn+bL&#10;xh0FMOOnyMsOXtkxRTZ+UqDfvbtzouzAtVWBMfpbw6UVl6Cjn8Nn87ue0Ayj4cqMyxiQpWnJ07PS&#10;oSumSfXRMKOnVkiAmDswiJGg5siNQ4ty4UTcqV+hrbhj3XCsWKaVQzejSsYSJIsxBoI/I/bONsiA&#10;Kn/td5wsbz4N3G/BdUq6CFGTKV8ktV8tk/DtBdL20Sg1A3udLH2B55G43OOC3EV3T8qQ2HzhfK+k&#10;50C1QB8C7I168J7UFB1S5HHAtndH6y5tzXmzVUu0zeiBQ4pEAFCzetVsiVBGsciRmmP9YjFWUMds&#10;ppWMJkgWw5M29Uc4aWPjkKSrSfbzNUk/BBjifhrIkhsFFQsk+O0yabwDZPnBaDt4Lwc+TUX66Xnl&#10;NxDhDnKai45sqCm2QQsP/61Qar8yS5cxlBShpdOtxU/m/R1KjhfCrObkEZMcB+F7btp8qmM1E0tm&#10;ufnEKJZVbazQImOCqI7X/cd1uWjKM1ZrrgleNl3dEECSvm4KAwEwwTVhEt1NqhYvNOjkpuG6QtP6&#10;2jjIELKiewbRnLfbTaODq0Y/grdu9ahvS65T/1xj1YwwLS+NN/X/PVVdqqCFG5CiullhwvGV7YCA&#10;48oTvLjMWHQto8w69Q+68+xjrLopxopsgzwzt2S8BukWy/oMs9VsYbJxX02Sa5KRXHt3uwAzfyYl&#10;OeolcL1S3YWoDc1eLNUnzpPQz0ul6d58ad06Rh2bVbt0NUxqVV65Ziqo9bBurvYMcA2t5c2x0nh7&#10;gbqqVB9TvnvjC5oiN178ZDigMBfygBXGPPVc39clGl/NcR/Ic5JYkS2QbWaXfkOQLFZkO0hyRmyS&#10;5O42BkP9VVN1I0N3GfvRscQ9QQCmItfRaIbrZgPMyOrT50rdz0uUNFpeGytWJWTqIRX9N1066E7k&#10;lbNX7n0NLhtwILubVARMwsjOkcL4hOG/F0rdj0CImBwC82A6sv7sGyBH/refrAYcGBuAa62FFRK6&#10;cppAw7bbPSY5TsRY3JxxO9Z+pV8RJIsV+Sg+STrnYcO3TNFYkuqjliXJTtB1Sz0HTsJwNMwV83Wz&#10;J/T7YgnflS8tr4yTyPZRYrjx4iUgyjjVRMnncdC670CAwBkiLfLBaGl5HmR46xQJwYKoXT1Lqg6b&#10;L5UMCOLWD/2Ak4SfLAY0SI7sBxgrDTdPseVKS8KXHAeDHCdjDL6O6/pH6XcEyWJZH4tVPwcNFmPj&#10;hiYWGrrpiUkSWLio/0QB6k1QwwShqEnualll+PzgBVJzylzd+An9tkR3dyM7RqXeHMfz2raN1uWB&#10;hv8rktAvS6X2ojJbM6ywk7yRCPnuajLTeshqiPFBcmRsysULpenJCRgzw+2x40uOe0MxmQpyTN/Q&#10;Zd0p/WKTxq9Y1mfGql+kiYB8N24Ik2Na3hxrqlbO0wV4dIosugBoXAZEY6Bh6PnwyvyDdAOo9c0x&#10;xrTkdZR5bwNtCQ3H7Bp9sG5AEbqhMgOYjXccwBtz3QI3YwqWGkwwpvUdtCc3r7ybWu3ghsxeGGuz&#10;jYl8wKHXr0q/1CDdYlk1Hheg6FkP4ExociRSOUK1DS5A07REB8miG+C6XfVR88UKQKNItQYJc5rp&#10;Kpj7JKsZ7gGoNfKwQcFSCV46QyJMoeEbz9GGnpCpX5ZWqVp7svRrgmTRiOSuM3nQZ9Cy4VtyNc5i&#10;6D+mCTQh2+k3a3J3GTS/a786y968iZZzbyOcJ5FPR0rVoQsGzBG/HgfJkWf70f/rry0UY+XE2KkG&#10;MJaUHBtOxRird0Zb/yv9niBZLAM0XuKQ5HA0sM+6JDUeyZHGBydJ1eJFEigaYCdvegB0ian/0zSV&#10;YyyNo1cBYg6CoHVN2ef9sogD7uCj/ZgptPl5rjeiDX2DnXC9cbiOJR1Tpj/sVccuA4IgWfTsdtO/&#10;Y9ZjFKAD7Yb2NrzbEdAxmKe65jw7F3HWXzJJYIAFSpdI83oMLu5oe2XrDCqVe3CY82+SKE03avVJ&#10;QK/lb/jboc7nnmew/dB2zJ6nA93vHbPoDGqNzm4+Teq2XSNVjipPX3I8AGNoX7Ga/9gv3HgSlQFD&#10;kCxKki1rNFFQpyRgLtgp6B7SnCf1f4TJTVcgHinLmtxxQTcZOldbNZBp9PojyM3UjbePndVNAkaL&#10;hc+suiEYbPsD++mgY4rfjuBnXwAOwPVDcT3MujpG6ikAPPd30ZIrrW+NlcC8RZjY/N8zi44I0Bth&#10;4SKNKWqYkz1GNB6bHAehDcaI1bpuQJAjy4AiSBYlybZ/YrDORIOj+p06AsAO4pjcTc9NsAOeUpvM&#10;+snFBOUT+n2JyqzTAONaVdNvMQDDYqxdwIdiIm8BaIe258W0PSWm9THgIeABBw/j838AT+OaF3Ht&#10;a8A7+O12oEqshlNwX1gD3ucQ0F654RaYmtUiY8LVGqFp8zx167bRdrv5uvAQmJhoUocWiYV2G0hl&#10;wBGkWywroIMs7rokgY7DrIl1vyrRRESqTfp1uoEMOpXPXiytb4y1Axd45VgH7RGmtUnCedirlSTS&#10;UKyWm+y28z6L7QUtiIn3eRoou5vtA2etMbB4kTTcVGgHKyHc/u6Vp2qNQ21yDH8FE1yDI/2BUwYs&#10;QbJwfdlqulzNOYEpF9Pkdk5oND0zUapPgDZJd6B+lKJzT6HrV9+dARlFkyPlt69Y9YeC8HrWKLOo&#10;RcJc75QKGFoQU+TWnDsnu1kTBd2hxsTBRP6M5KRaY8xTTyTHfcTUDRer+eAk39sAAAsuSURBVJoe&#10;br3MKQOYIO0m5/9bMO2s0BR0CGqTPp3F/QwdikENQv85TY+l8TTJQNdS1GeO2uPr0B4Z0CJKfqp9&#10;NP9vrwwwBkzuFOaOz7dydTJj0OABvyxCc5rnqAvsHOuND2NS4VlqN0SZb3+H1s92Cy0Qq+3VAUuO&#10;LANag/QWy/pUfbro22VrJTG0SSfCTeuWMVL7jTI7sMNANbsx+KhNh/6tWGXSabAFh2BCmSLGqlEZ&#10;93SxIm9DwxmGZ+HZ3ucSeJ+6n063144HqKbfnvph0SKpv3qqnkvXdtK28ciqHdQauSm2j04+lgmr&#10;nAdyyRKkp6g22XyV7pbybGnnDgSwYxFtmGWhqTQ+ArP7pHk6EAdUVGlqJsWYGI4v13wsnaO7OMnh&#10;m37TaxqItlf4a/5aZFOeZnrUsGV8z4FEkmrdoD9Cc+Qk0W5Oc3L3JUYCGqVqjcUDapc6UckSZFTR&#10;QRfZDG3ycHsTIJ426QS9sOrzpOHGQqk6fIFNlGX9nyg1HBg0lOaN4yAwP+3xQGh3vac9usWKfACN&#10;h8+jJul9PmBypGXjWCeU2wAgSYcYeRImeMlMzZejxOia0175tINaI92sBmOyuUg3L7Nld8kSZIxi&#10;b+BcgY7DWZcail/nAtjxHJegSGCkmjJVTPdJouS5YL+OnOnguuPUCmm8N1/r7Tf47LXH63tdE9EJ&#10;jalEtY2iJjK+F96v8ZFJUlkKQmd79EeSpCntEGPtt8qk+aXxqDdIkbvTrhy8clGQGJ0TMaGyrNYY&#10;o2QJMk6xtck3oU2e4GiTB9gdK7qzsQMSzm5322cgyv8GUS53iHJ6P1mjpFnNBf+iCgnf6MQGdOvf&#10;Lg8OvL2hVa/AJGNRjL1ejGnB85biuYPs53vbhX9JkmvzlUAC0/sPSWpbcI0RBEkvAgYA1g0Y9yST&#10;LzECOunvjUllmFiNP4H8+u9Z6j0tWYJMoihRttwoVt1Uhyh9/CbbOx/gEGVk1whpuL5Qdw81fiLd&#10;TjJ1V5XkyMCppSDHWwu0fr6OxUGejvkiJpatFF3KihV5AyY9tdkhUe/j/MX7Mld4YOFCTc3qW8dM&#10;gB7pRDvwOOVBCyV0eantf8r2SESMhJrTmMAajher7bWs1pig9Nt4kL1RLKvKRBp/YKzgMI2BB/N7&#10;d4w8PzTie5OD679owvflm5ovzzaVM5fYyZ/K7MRPAQf8dzpD4ysuXWianpykddJYgN666n8zZuBe&#10;xmq5VeWV6mK13GLH/+R7RL8fgfdmbMPqM+Zq4inGiQTxp638vX2D/UXjXJZWmJrT5pqGGwpN5JNR&#10;WifTmutfXxcas/FAlY0Vmgs53aXyypbEJatBdrHYZvcmzMBnYCamg7nPcTcvOJs7a5Q8tdCyYZyE&#10;flVih/ynVjkVJhKdzv20hTQATVJqK7VfmyVtHzq7oaxTJy3FCX/V9LM+00q0bZp+re+hu7Id3g/g&#10;O0PLMmHnnD3X7grT+AgpTGj2D64vVh2yQJNlMRgI31/boZPnQDS43OGchAkViAaYME0qq2xJrmQJ&#10;sptFB2Pro2LVH64mC0+M+HdSB+zINEm5cI7OHdk1Uhrvy5fgt2fqsS8OVJp+6RLLUFMU0IfwyPkS&#10;vrPAPpLm4wjuQgdh+Kt9brJpuzR+31kKiUGSDsEwi2HtdyB/1rUQsu/DiQqaom0+z+Qar5PSAiZ0&#10;8JIy3Qxr2+lE2WHwWt8wZF54iLFuHCaNX4hlVfZ522RiyRLkHhabKNfoJsFuosQA9O24ADu2Z5Cy&#10;w7d9OEozB9aCLKuWLdSgvUqYpRgkKQy3pom69NkVUnXUfGn43yKJVDkD02+9UevjBDIIr4Z2kh5D&#10;0CbJHzkkGeecPUnf5OrmRvCHM9ShWjc9ilMjd3U/IiFS5nguN5Gqji6XusumS9PaydLG3D7cdKH8&#10;XR9Gvzbwgu5VSozjQYw/ATHuyBLjHpQsQfZQITlYLXeCKJeBKAeho3JH1UeD8cLt7IzazEGAwRD5&#10;ZJQ0PTJJ6n5TIjVnzNVQVO2EyYGr/ocYSD1wxFEJkdoTNRZqUAsWqSndeHe+RKpBKt6BGf3uqqUM&#10;swejBk5VMaRNUZJsppsWl0H2t983ug5uvbi5IZio3h8tDTdMkZrVs225q1wgdzfJF03xrsqd15MI&#10;oZ1S1mxD3lM1RCdTZPBbZZiMCqXlJZCaK3eCJrT3PeOBJ2DYFqFCEOOvQIyfZImxB0p2k6YXitX6&#10;gLEajjMmeICzaTDMXkSPB11MB3RjJxfIMSacZ9reHW0aH5xsQldMM7UXzTLVx5QbEJmpLF1iMIDt&#10;hXv8heZnMJA1gRYGYkfwM343zbmeYEKr8kWm+th5pu57M0z4tgI8a4wxEefZDZ4NqOh31UX//YAv&#10;mEjzlaxy2har9T4DMxPvinboVA8Hbh2b7E0105Jr2rZB7vfkm9AvS03NuXNM1fIFmqSsEnIEue2W&#10;I9vAC/dz9zteP3uxbnBVHz9P2zD0uxITvrPAtG4cZ6wAZGk5Mm/DX8rd+07xoJtig9DHBhkrtNBY&#10;zVcby6rWemdLz5SsBtlLRTWYtpf0KJwGeVVzbz/M9o5WkAjUGmjWMoCpa2bBJKSG0fbOGGl6aoK6&#10;23Czoe7H06X2m2VS+6XZUn3aXE11Wn2cA/y75vS5UrtqtgQvnimhX5ZoWlQGLeB5csNjgq7Gwme5&#10;z45+HwW1RjeQQalYrY9nhJbC0zbqy6rn7GP4srrwyt2VCzR867OR0rpprDT9Y6IGl234c5HU/6FY&#10;6iDP0E+nS+gnpRL6GXB5idRfUazLE+HbC6Tp0UnS8uo4iXw4ypa1swat4JquG1w4GS1Rges1yPBe&#10;6Fd4r4bT0Q73Q4Nvy2qMvVCyBNnLRYnS2g5z70qY34vRsemHxoE6JPlBwevcazmgOHjVLHQGGsGB&#10;h4Fs6rlh8kWN7E1AE9HPOv2GpMsjaAx35T7D+8xO4MAcpO9vNX5LjFWN+2RO0XZovt4OnqGTVYwj&#10;pF64cidhcqmB8uKxSq/cE4GbKiRCLqO4snbv7X1WPKhj94E2KTJ8XGie7tZbDNaBp2RL75UsQaaw&#10;QGOHVvmUEgyTrNtrlRyszJHjGTzdBQcyyZADkURK8N/8jN/5/SYhMLiDg/VdrYYVeP9nMnpQaqDk&#10;xp/p7u5ujdKv3n0M7sC7miKj64RK8N7fhvyhtZtWpzbZ0tslS5B9UEgwxtTBNFpru8aEinUQ2GQJ&#10;M5zJqfwGTSqhGi4H5/7QfI+yzTj79TO+qDZp7bA3M5gnR+VOD4SogBcpBSYylflgjapj8G8rNBek&#10;+C+Q/cPoL/VZbbEPSpYg+7jYZBnCIHgMg+EykNHBYmD62S5DLmEyEyAGkO/A6iGoxgJtSklxbzVF&#10;rcZvQGN5rt8OTFv2Dbb3Qfgs1HmCLXc1wb8A0EWoF+SuJjPblM/YW01+nYhCRdDST7GXYyIbVFPM&#10;kmLflixBplHRAUtE3sOgvR0EdSkGzKEgzIk6gOy1M4Kpa/cHhgLUNjmIkxnIvIZEyNSpTMG6L8DB&#10;SQyFJjtLN5Xo18kwZQNpcKrcrZ2Q+12Q+8X2enHdKMhlsEfujsuQanokOMi+PX2tC/435cvveR2v&#10;5+9cIrTJ0ICMrfoKyPvLIMSr7InIBNv7QLakR8kSZBoXd7BY1ucYQM9iIF2HwfsDkOapYjC4TKgU&#10;A20ywFSoGMx1IwFonw4h8q8NfsbveM04YAp+C/OtYSXudwlI4Xrc/58YoE3ZwYmicjcGE9X7at7y&#10;iJ6uGzecBLkv1YnEMHBJXT6AyYuaZ9145y/T2hbgmmn2dSTBhuNAhBfaJn3L3yHr53HvT/CM3W2c&#10;LelYRP4/rXcfeejOw70AAAAASUVORK5CYII="/>
  <p:tag name="ISPRING_PRESENTERDATA_0" val="TMOqIFRI4buLIEjGsMahbmcgTMO9LSBOZ3V54buFbiBUSOG7iyBUaOG7p3k=|R2nDoW8gdmnDqm4=|bGVodXllbjExODlAZ21haWwuY29t||ezYzQ0MyRUEyLTZEQTQtNDE1Ri05RDM2LTQxOEI1NDU5NzU0QX0=|R2nDoW8gdmnDqm4gbeG6p20gbm9uLSBUcsaw4budbmcgbeG6p20gbm9uIFBow7pjIEzhu6Np|SVNQUklOR19QUkVTRU5URVJfUEhPVE9fMA==|MQ==||SVNQUklOR19QUkVTRU5URVJfUEhPVE9fMQ==|MDM5NDc3OTc4NA=="/>
  <p:tag name="ISPRING_PLAYERS_CUSTOMIZATION_2" val="UEsDBBQAAgAIABxNs1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IXH5R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CFx+U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IXH5RamcjWdwEAACOGgAAJwAAAHVuaXZlcnNhbC9mbGFzaF9wdWJsaXNoaW5nX3NldHRpbmdzLnhtbOVZ23LbNhB911dg2MljTPnaxCPJo0jUWBPdKtJJPJ2OByIhETUIMAQoR3nq1/TD+iVdkLpasg2mVsZpHjwywT1nF3vDkqxcfIkYmpJEUsGr1uFB2UKE+yKgfFK1rrzW6zcWkgrzADPBSdXiwkIXtVIlTkeMytAlSoGoREDD5XmsqlaoVHxu23d3dwdUxom+K1iqgF8e+CKy44RIwhVJ7JjhGfyoWUykNWcwIIC/SPA5rFYqIVTJmboiSBlBNADLOdWbwqzFsAwtOxcbYf92koiUBw3BRIKSyahq/dJwmofN44VMTtWkEeHaJ7IGi3pZneMgoNoKzFz6laCQ0EkI5h4enVjojgYqrFrH5SPNA/L2Nk/Gnm8ea56GAC9wNVcQEYUDrHB+mWtU5IuSi4V8KZhxHFHfgztIe6BqNb0bt9NuOje9vue4N5det5PbUADkOZ+8AiCv7XWcIvKm9IOh4zo9zxnevGv3CyLMjVphnG693SmI+ei8c9teUU29ercoZHDZ75lhGv3uoN67LmTa5fXAGXbavfc3Xr/f8dqDFQqSdyP3KvZmclYgiUWa+ESuknVR1INQKHEvZyVR0FQYTibEEy0KNTPGTBIL/RmTyW8pZlTNoI7K0HtuCYnrMia+GuoaqVoqSYm1ossJwTRQtqrA8umyAt+ebOzeztWv7Wy3oRVoKjHms46YfHfrT8+W1h+dnT1u/i4zK1gp7IfQaCBgmW0Ve31pIUb1trGv6BTaGLm3y3HKmJvGsUhUTVudqV5fXJrwAE1lLPhGs9LXaCRYsHQYiUYk6OGIrPVn95byFkgeWmgMScrAlf2YcORiDmcCVeBef0kg05FUVGVnQWsuXU8oZgj44NAiqOtuudsPcQI+lOvr88jqPuzXfu8JReQfubPzpQdFXUZBi64NI3knwpSZCH4kI0kVMRIVKQvQTKSI0VuwRSBI6TSC/0KC1s8XNE5ElK3CGaiQzEyfUnJHggsTRdegIkoBqZOOEZVr+JzSr2hExiIBXoKncDzDOpU5/0Eh4hhLuSLFCxtf5adGu9d0Pr3SG8TBFHO/IDmUAIlitRd+PENcqAUO3OHjVJIsKAENsnsmezv49jAsqxDi/EzR2OCXNEoZfk76pUPWqPcY8v1oKRL4Jy0wVhviaVboungzaihxCiHJOeGGDx2U8pSYEvqYI8HZDGEfTnGp28aUilTCSt4gcmr57RbmeEjT7GoC3R40JgFJjCjLh0fHJ6dnv755e35g//PX368fBc3nmwHDWl0+4DQenFXNUPcm1idAD86txriiZj4ywxojd4yLxtj786wxcGuqfQL5yGz7BPKRCXcL2xJJpLtHsJUJux+QDOBtvd16w2t/aHvXOwiylN4eTiq2Hpx2z1HZOPlSxyjXqQ8blwgCfdXx3HOTMu8J6KjKD6FRjPVTuQmmf+VBTB0jeh06E0HIzg9GhBBEo45oprbXN9rwexOpYT4DDtbmPyMT4Eyf5GcUnOqMRjCEBj9Ehzaqy2du7ntrej9G+/nPj3F5/9pT+yE48cO9pe7PcUDsM0D/Y7e/7PcbLiEogic4k9q4hKn9u9bQZjRcp9t+1+80f4J+9UI9mF8tX/xuvOldvj3d/Hyh70SU0wjcqp/6lt88aqcn5Yq9+1apBGyb35BqpX8BUEsDBBQAAgAIAAhcflEg4trmeQMAAKkMAAAhAAAAdW5pdmVyc2FsL2ZsYXNoX3NraW5fc2V0dGluZ3MueG1slVdtT9swEP7Or6i673QUtg4pVCptN1VjBUHF18lNrq2FY0e2U9Z/v/NLEqdNSCFCwnf3nO/l8Z2I1BvlvT1IRQW/6w/744teL4pzKYHrFaQZIxp6NLnrTx+fnx6fJ6v539XzZLFcLH/1B85YMCFfQGvKt8pICpmFrXOtBb+MBdfo8ZILmRLWH3/5aX+igbXsQgkM8FzMhsRQXfNt+ON+dhbE33FzP5pNb9sAsUgzwg8PYisu1yR+20qR88SEdm2+NtjukIFklL91RsSo0gsNaS2m+dV8OB+eB8kkKAUmpNvZZDj53oliZA2szH508+NmciamuurjxhzB9lRRbWGj4eh6dNMGy8gW6kWezmdXs+t2e47e6135MC4H0PBPd2aOz+AA8lPORZZnn+FIJsXWFPQIMzJfJ4YJkuDzQ8Ds1nydAJOQuaiTkIrRBNsgZOKo+NV8bcZttfR/hkMiMm9bCvZkmnA0PQxD1gzGWuYQDYqT06mdeH/MNT4mGG8IU2gQiiqjJ8zwieSqcFOXVXbP8E55EvryksrkVbA8hakLOHBXl1f20+m9HSyh01IWRChh74VBiJWwslxiXU8sA2Fl+WLa9cjZ4TSCY5UDFYy4J76dH9cftcAJHhOvLU6F1tz0YN65CkL1gsImFQmMLbFWNAXTt2hgZS6kwUlMESd7uiUad9QfY7c+2GRUNDhSeK41MyvSVDNoIlwscqkwGFS/+mx94Ro0DuJWh5roB9jowrourLpi9kVYDnPsprr3VpbNnXsal8ldPyXyDeRKCKb6PY+769s43F4+hZh5jdsU5IJvxLkgLjScfYNwr/Bcc6I1iXcpxtR6Q1lT19rmDkb+3qbW8jxdg5wjIygUlKzLnN2ObncMf/UrhXdICqVvbIvWQfUO/XFCWWkeSDwJgMh4V1DAHZwmzZmmDPZQDJZAYFNuyy1S+AKaMjYM8wysKNdMyWA6BJz0Y6jiSn08BfIG+1eMqub4SNNNe03WyuZVmynFgK9CqY38YlAatoYz0p49k2qOUd9UP+xUrZgk1+JFE1nUsjr73MkeJpymdgShIri+QeMwTIjMV8Uqi2qdyKsQzOIqnZU0a9C0QcygHQ+bIFZzPGVX+D7HGwkQTlgrvAh2wG84rAWRybI0qS2FBrVDY464N+3AxlGfZjoaBCLXnLIN+Df+izL+D1BLAwQUAAIACAAIXH5RN8KJKNUEAAAYGgAAJgAAAHVuaXZlcnNhbC9odG1sX3B1Ymxpc2hpbmdfc2V0dGluZ3MueG1s3Vlbb+I4FH7vr7CymseB3nemAioKqYiG25J0ZqrVqjKJId46cTZ26DBP+2v2h+0v2eOYa6HUGZWOug8I4pzvO8fn5pNQufwWMTQhqaA8rlpHpUMLkdjnAY3HVevGu37/wUJC4jjAjMekasXcQpe1g0qSDRkVoUukBFGBgCYWF4msWqGUyUW5/PDwUKIiSdVdzjIJ/KLk86icpESQWJK0nDA8hS85TYiwZgwGBPCJeDyD1Q4OEKpopg4PMkYQDcDymKpNYdaSEbPKWmqI/ftxyrM4aHDGU5SOh1Xrl4bdPGqezGU0U5NGJFYuETVYVMvyAgcBVUZg5tLvBIWEjkOw9uj41EIPNJBh1To5PFY8IF/e5MnZ9d6x4mlwcEIsZwoiInGAJdaXWqMk36SYL+ilYBrjiPoe3EHKAVWr6d25badp33V7nu3etbxOW9tQAOTZX70CIM/x2nYReVP6/sB27a5nD+6unF5BhLlRS4zdqTvtgpgv9pXreEU1deudopB+q9c1wzR6nX69e1vItNZt3x60ne6nO6/Xa3tOf4mC5F3LvUp5PTkrkMQ8S30ilsk6r+l+yCV/lLOCSOgpDKdj4vFrCjUzwkwQC/2ZkPFvGWZUTqGODqH13BOS1EVCfDlQNVK1ZJoRa0mnCcE0ULaswMOzRQV+PF3bfVmrX9nZdkMr0FMSHE/bfPzq1p+dL6w/Pj/fbf42MytYSuyH0GggYLltlfLq0lyMqm1jX9IJtDHyaJejjDE3SxKeypqyOle9urgw4QmayojHa81KXaMhZ8HCYSQakqCLI0jA/nVsoRFkJQPf9RISIxfHcAZQCf70FwiRDYWkMu/91zPpekoxQ9Df4ZAiqONu+NcPcQpOE6vrs1CqxuvXfu9yScQf2rt66UlRl1HQoorBSN6OMGUmgl/IUFBJjER5xgI05Rli9B5s4QhyOIvgV0jQ6oGCRimP8lWGhUQiN31CyQMJLk0U3YKKKAOkyjJGpNbwV0a/oyEZ8RR4CZ7AcQzrVGj+UiHiBAuxJMVzG9/pY8LpNu2v79QGcTDBsV+QHHKeRIncCz+eopjLOQ7c4eNMkDwoAQ3yeyZ7K/14GBZlB3F+oWis8QsaZQy/JP3CISvUewz5frQUCfyzFhirDfEkL3RVvDk1lDiFkGhOuOFDc6VxRkwJfRwjHrMpwj4c20K1jQnlmYAV3SA0tfhxCzUe0jS/GsP0DRrTgKRGlIdHxyenZ+e/fvh4USr/+/c/73eCZgNNn2GlTk80jSeHUzPUoxH1GdCTg6oxrqiZO4ZWY+SW+dAY+3iANQZujLHPIHcMs88gd4y0G9hrnkaqewQbmbD9icgA7qjt1hue89nxbrcQ5Cm9OZxUympS2j445fPjo7lp+PMGJ9euDxotBKG9aXvuhUlhdzn0UOmH0BpG6sHbBNO78SCKthG9CpaJIOTjZyNCCJtRDzRT2+0ZbfiTidRAT339lYnPyAQ4xcf6VIJznNEIxs7gTfRko0p84Xa+tzb3NhrO1ic1urPj6B61p4ZDcOqHe0vWN3wI/LyY/I89vTX7xbYDF7kkogr0WicvISiChzKTUmjBIP6qJbMeCdfuOFe9dnOvIaFmMXkTdfCy7tNXize3a69qF68/1/9/OID19X9zagf/AVBLAwQUAAIACAAIXH5RzQw3G5sBAABNBgAAHwAAAHVuaXZlcnNhbC9odG1sX3NraW5fc2V0dGluZ3MuanONlEFvgjAUx+9+CsKui5nIhu6mwpIlHpZst2WHAhWJpW3awmTG7z6LU0t5TOnF/v31//oevLcbOIfHTVzn2dk1v5v9W3vfaFhrSpT4vq2THr3QuitJnuKPvMAkp9i1kOp09CzvLwRk7NLGNK7fta00/Fym/1khIk2cAxYC0CR0uALAb0DbQod/zuLAyOuYk1HouFSK0WHCqMJUDSkTBWoY9+6lecwULZhVWFxBVyjBLdNHbzIPe8mLoz8PwsXU5BJWcETrJcvYMEbJJhOspOlf/LFeJr2uORaHV77pC0tyqV4VLuzA0SjyIq+f5AJLif/iTsOZN3sCYYJiTMyEAn/iz/5BW8bdglp0lctcnejAC8aBb9IcZbhTpUUUjsJxG6MHr041O8GPnMJb1ZcMJ6jG4hYrxkt+wwvkgmW6Il000AtECUNpTrMjF071Ajl9WW3b9200M2MYM5Gev4oHvUymU4xWmzGrzdZQixZ98wUaDpam4PaWVtwlcJRAd4HiMkCDBlp7ip6uouxJo/efzpfZ+uBVEkgk1+MO9r9QSwMEFAACAAgACFx+UYOpkxhpAAAAcQAAABwAAAB1bml2ZXJzYWwvbG9jYWxfc2V0dGluZ3MueG1sDco9CsMwDEDhPacQ2vu3ZYiTodCxS50DiEQUgywF2ZT29tX2HnzT8q0CH/ZWTBPezlcE1s32ou+Ea36cRoTWSXcSU06ohrDMwyS2kby494ANDqEfe+Ya0flJNeTd/DCPhexUNBxe5uEPUEsDBBQAAgAIAAhcflHKdaNy1jcAACpOAAAXAAAAdW5pdmVyc2FsL3VuaXZlcnNhbC5wbmftvAdUk+nWNgyDxkbRGR0FaSoISFOKSI3YkCJBcERqLBSZUJROgATNOFgpIYBICRbAQogGSAwtoOMQCEWKiTFAUEMQQpESII38wRI87znvv75vff/61jn/el1LSPLcz753uXa5937CNTdXB4W1KmtlZGQUHI8ecpeRWaEgI/NT6mqA5JPRP5+FSH7JRrk7HJCp6FAdkbxZEWx/zF5G5ln6OuGZlZL3ay4c9YqSkVF8ufRftjniYYCMzDGS4yH7E/H+4/3jWC3amZ1zwrifVywgNq5cPID5Cb66ZMWRm7Kbj8u4X1XYcu8pRFZZ9npYCm4b5mCrF331mnVzE0h6yf34sdUvrt+Ua369EBj46uVvD6oPRm6ha1kLfDuVNXJApIKJUQ+/ZDhwsGm8glAxYZ3cMhP9GxeOk5WwdN5NRfJT5piTnORnseOSCDJmehKxZFJ2liwteP3AbOmzO6glIfdndS+9Oe/+L26KyQVMNggm2IVxA3SbpIULM+z8iOtkQ9Dir6yIA4t7JUtoJU/M4sWieYuIeu7JqEHN7QRrHiODtEFGppH7aZeCqp/m9lqk9K03YsWGTKulN/semS28TgXizHsCDwfUh9Q3O5dSfpKQOxiiuT2xB5qe65Ir0W5Fs0FJU3TNVV/4EqsXRCjA9sgT/4svXXcpHDpUKhG3IrV7/6EgifgXbCWXTSASNXDumq3P9JJI6qtUculqm0TyQaiuwqEAqsw3FiolJJ6rO8ltyDNf4tZN5Sq5/P8SqR5O5+JY56GlfwFuUL0lUrNWbKXNErOBJORulOUu2evvJTofRkokhkzZIyGAi4cuWfi0fMmlAnPjhoVu9kiwXW3Ch1/QfUmfXmoQHcNJwmn99qGh2NLv95PHiHDxInui3zjcjv8sHWi01tvx7mtvcDhYSqoNuUpJvQ8lEzdh88ZgNV575UFIYmRtt/MSOs7pKrAe1M294+R32gp49Q6bQilRnclEoh/RT8pWd2HkiaYsND+6cvUnx4qI11D5Hy5GXpjor42LOmEP+Qx3iqw6wJlizT2QMtfBenh5GLzwblWD6PTEg6vnbfF9RbNLGG3c4iQXshN87TbWKVRheti1IvX1u1VEWynZ6X28nQjf258LJBzdwILr+pc3ND2tEXOiCc+aoiyyVFbpGUcqrAS3xFtL5QkPMdlCSpy/4QD/7YOl+9rLvg5nrIyZvRlntwUecC08end3situ4DsTCB+UJWnX1G3WxTi1NxkHisc4dx3sWCeuW8cV1XhZME7uLDetX0Li7j+7B3/VShUMb12bs++xZnpecwXp5B6CD6VURpfCOn+ZapK6Mz3fZJuDB4uhUTB6gS7l1/PO9G/XnNV+y5AVVNzYGl779mzyg0aiEfl2snPm+5o1uVn+S8665WDIhcAWzX1yH6ineX0tmkC5qYOA93pm3gxyQ25gJGo/JC/qVcwvOc7GS75/867Z88sBGUX2C0S7PGaufJUpOXycgQ9A+zBaQ1ZaOp2lmdzPolX7WtydT2g9I2VF3xXwNNV/94WJAM3Ce/fkP6e34JOxIMip0dnrfi1RWGyXZpkUl+UGvFlbdLzxxRP2xIfvfVPHy1TP27pev5xMMSjkX11taftdLae1W3QYlocazFNs41o9tYvOZRQ0xXH2UGI2TN9m5HhZWXaf5SexnksVvkkLPZauvm94KnLbC5N4oCfer2pPen1EXklWj/7o8PbmZQ40d4AOk/fH0zy1OwpV7bvepdsM41ycsqgmzjoOsN7Ow2kgqTI+39yyOzgF9kmy/w6GUyY/f+201YM28obVyuXgF3rruF3rI72/+0PTleGCkqaCzeY22sS9jXgRxBCM5KgFiD3iA+hdzKrd01dvQn6gHGqdJH4bcDp5dImNMWcIOOvcnCnWK839aF7G/Z87YqDN2huNaMjvVnx6uQCqC6N26kwpuxDw8DUt1Ru9BXbDFhsDMtDj7THXD3L2/KMybhMAGAHy0hSxYdfFCRY5hRpFztyAGRp2qvjo5nrx6MWLn/QUuVdUhmZ/uEmOQW2szpYPckiSQBw3niXWTssgnyu9QD/5doH9R0LPd1c4iZR390HQkElO/nBGo0oW7j63L0eYcznsyrHWP6jTkb5SnTghQfWSlapeT/++v9abHtvVrHrptTfsUOToAQg6KepF3TKIWrXVGuAVobWlje6I2bAynX/cERWWOjmcv8Gbgt3Di0VQo9pGNmOGOgvDsAkQL0s7KWgOE/96OT/s2jByl6uape368ryf84c7/pPOjt8Vf8rLaPyzKErLYVNV0bm0A+cN4R1Vrmum2tfM/ABRhtHV+GNy9KR1hziW7Hvpko2ywxxsDXhhirQ7UoPgAjRrxy9fpU0brm3R9p29yLDQMbj418vqZTq7iZ/PQHYnHkOnRAiolzM3J/fFnkiNcL0NlLJ7hT63ZsHcrziCEeXiTUHvYFy/oTre5e2/DMFTIZEwOGR/Pke2Kgfsg/ejaSpzHUkRrltypYx0s+r4Iyl7WyyUJEucI/3+tCGE0cyOHskGYCIef25fM7wsfIjJ8yLF887UePu/fIGnGZ6GrqaPzc7bzpEhu/pKl4EQzNC0Hv5AyCFVsfLXR0797eewycV0dDZlzIczRZt+V2EoFeAVPXYAXhH32nvxZ+SN1exZBPWuWIB8cbrX0yi8dv3Hh/dVw32kYGitzFm3PQiuaCs6fQe10tLwNCtkM6PB8sytMlj5NinJoZb3IkzTuLbv+j1yYwM9SqOsewgi1R7CGHZ1uk61q87J7lmGRZHf5kNtj2QwMR15NkEAfnMBLINFvpbUSprV4WOwPrMS6X8IbVWA544VahJmVVtGVjHsCoFaXvNI10fn1dTe5//SIdXohZUtOoIe2fDIiXXb2edTVDc9Ha9ZK0De34CbdFbd8EyfjqYu8tl/zJR8t7SvvQm5P7Y/hYidA7sC38ZGv2wIAEYVIo4zL19wwSdHvSjx852+I80kFVoMV4XbnAy+/INKzDnj32+vMzWKOf5ygFWVRo16zrp3bnw5yiPlz/vI9bPevhRH8e0Br5uLYE8n7/3ZM16WQd4gb/nzth6PEwYXR1/gsT6hhvoz0gzpexyffM5+UkfoZecAqMLHHI089KKiZzuUAG79I9RCjh8qKGBWvLbibseGQbzydKS56Dpu/Cn/IKDO0v09qkdpzq93N6Nzw4rmcLhPx/GdVWnlR1u6vE+ypYB6fi+g0U5tLKeqo7lzukyi/J80DzfiL0Hpi/gdmh15IXkXPnFX4+v/pLtCEn7YpRV5KRLyOt8+2msn86cLrSOrvOYzIn4mn7Z10AhoLIzJ0VUqbbELAONACYo9Jndjfj/wQWKe/B8S2v5680+25pYq2xwU2i4uwPGZorZGW20HwGgUGr87TtHW3T5t2ewvVBNrmsyUycFuaFkY5yLb1VXhYbrr0bzdtChLc4wom7dsmN3KFwiAhtQg5mGF3KN2I516P3G71mCSgQ6jHtYsm2Wr3FZdZCY+h9t1MSV2cz5m+WZbmWuAuPPi44PXr1PPUZJ+yNIH0/fum733J8Ql+fHLZ5vPushedHTw9YVInWKTjtwQdf9z397PeMU/ox6/3Lb5bJvZ5v2qy/l7SA9dpUMMW19nO3Tgpnba7mXX/18p+K4aFP3bL1fN2wxOCpkhBgNJvE/Ndg08SfEfmaUD5I6wcbTbw0WCaXZHYdmdmSPa6WLhOnAtsRANSvqQlQ7fzKuvk1SuGqcWB+oTNU4F1YgF7EkKBFsPm4nQxLZH+9ODCqGLIsF8hDrWXCwpehMrI7jTtBypbg+5/xpw4bZ9CCDK0emPEU3uncrokAxaHUxYG0daeL7/qNM1twlg/OdBNgwGCvQuTJ6Z107Pvbed8fakikvZG8c9GXBPTAKdoA3mbJAKXNgiYyTXmPS47w4YCUozjTdoEUFhyqeCMu4wlKODGI55e9Uac2LcXXs5vRRUs+GVI6LndP+JYGali7tdk9ErBy+8VvrxnEdZMXEKAZVgrzj+Pu0eWtmDsckG7sxbjMiwhc/db8t4W02qZQf75IFJVG6VVsnhOVsGeRYqcgHddQM9yRrO4XHnyiQVO9/W1/m7+u2DTbYw565dcATAh34Z1pJr7cOuuqL8OgjqtdPBKCAvtNaFYsLtWkdE24fYZXcIheWga+TBqjZnXGg9lojuTc9v+p3qjBNBNShVQoMep9a5sh5nHJj7kUV8gxhoMxbcGZreR/RTh9D4erY4YYV9NN6DtJdO89N+2cCj08ZARDQDA19Fd50jFOWI+rjegbxkcSnOZe6u+aSK1AetPAA4TIK2sgxVri3AilygCPVQdAGGdVhxT0fVuOa0V0kyccD6At4QDG+uVhB02q+oM3qwAMTnXIorLK8M0ywIc6FRZiiNQMKMqoS5KIxGIpNPx/ITqpE0I0q2wMsOMVH3N9FvQsMKKLiTQJ/XEnhOwh2LmmeZDgkNjtR8oyyBYxHYy4jAGQ/emiCMFL9b5q1HZaNrlj0YkMCtMrlQnpvX0YnnhPRc4kUXBtQAlc8H+SjHl2k+pLXgekSPaWhFalStPKssb8KncMQuG0UrUdVzU7o+cyqwMJkT7K+33jskW1FyGCi0C0qwnWsHOV3MHGFcvxMm8C9TXXncn1GeNU51iA7Yyo01MRacmgD7LNtxemSm4WALZRBflCPgFkdYybQJ5dU5Icpm1B5vxN/QjDtonpmVIBdEL0OTg+kjsDccHS+gXK/JUcyqrphSwcngmnZkKNYGNvfMIPf+T60fgwYauHG2sYAPeRb9k+U+6NHMAOuhi3Ptxi0wqoOmS2UYs6xlstQmlWqFgSvRm/mL5tLcF70T0S2vSlAozUr63UYthZpK0+mRHbxb0jR7sbJdfj9Fk2Rnosko19Bh7ELMQb1tT7fLNKi+Iz1RXVJLeW5Ybw+OSc91l2dl8XFAx7yiMR9guh8Qi4z8w54TlzWS4MqtCi2zmU+eyRrzWIsYm5+d9zFJtiVoU1DTd0MJRUDRvFtax8Nc4nL5sgMpG2SilpIb8NlKbQUbZnu7QFGmDPGXFoXWg3O1fWoo12Iy2DHOf8qzCRLto1Oj0WWIvlD9kqMQulVP8pOs5NuKA5VM7nTJFvK5XkGBhB8OK+HNTNwmgCMVSykSurx3V09kClErAmH+99ue3EhDjnDyXHIpeysx7p9ZME6cp7iicgxPEyxjOu0oIE15NqjYs0zdIAgGyFH+NDQ8mzVjAGYCq8zIVfJppvXq8TsTbvL3VIaK9uU1YM10e3Aw27A7uPGQ1jlK5ib6STrTRNN4pjKpdDgBxeAKwzjDwTlY4LhxOvCYqK910oDRii8jZYXNOGe6K42aFnfCsgXaktABDaJP+yJt/p59NpNokN4PrccJowshTt9z475tyoeCMnxNCtFNbHxCsxaiVdh22oRRvuqZdiDae0axffbhVQ/3IritTIeMpdwg/5eFts7TCXzvairIpBGt3n7xaOscvt5OwNbI5zNfzJIRyOla59IZd+9Qnx9c+iTKXaXAVPk5+2IpYtYyC9TF2aHl5K6ianWqUwbKHxFX73TY5TtzHLBcpx7v8FJh9Yyr+mVcEvg6KIc6W1YB0z2QL+ejZvdDeGGOZy60oxtyWQlFlX8R/1iuW0ti3vJ99VI701X+yG3WJyo4yJPnpG2BDV423wuQ/Yd+lRbY6zNfScvJQwFT/0HL99R96ZJFZo1EbyAuhiaK56XLlX9dWlF+Q7L6z8NL9Dj3JLTPHF+6XrNE+tQStadGNyRnBJfcTZncUq66cZ4RQ7o3y+Br123uK8mXznIbMkO+xp+blbkAJQ27UMWfDx1CCm99+pr2OvxV6gQTte2XLl89iiRt+Mrt33RnRPxk/fzeCJIoNqpRczvBlJefQVJodvtC9aCTXIrlt5gm+9TqW06WKU/7Flpkntz/llIbR3X/P1v2J+r/tW2pevCLDgrq/2XnUiqXnMPmq+QKVsShr7a4ONddbH50/YZH/6FY+g9c3oEUzE9GFMHfQ/IlxdpzYtTwIwyvrxJN8pqopvlHhDuEOyy3Ku9ICsyRUvklf+ku1LGbasn/6X0TYlV7GIW73PI0aDktvq8hiK+U/3QMn7VjI2oVQXpm2e/q5KofP+2BDldcBB1LsyFnrsM0Z3OkkTTjfpasyNdh85hTmtV52wZfkHRv1excMKzEshHouXEVrVBa/va36K2xddjCMkOMEHZq5Q14w3wKHl+oX+6OZidlf9h2xZ638w8D5jtXR/Z80sfL2KC6DqkyRlobbqiXuu2bu5pSMP00QqC3I+nJC640MZObEiaIxharprWVP09a406D3VcnTdA7LQhgJA8TE7i8U6SbO6AK8Fnb8sXpjh0yc4UVFyYH6tlQ3PJOlrq1diLQmd3z1QD3/WM1bmedrlB/vE7PT3ZQLuD4KLgfqlLHsno9trEipdE/IGLacDXGPjFyAiSMU3t/YX5icz6HzP/hemzy/SYi6ac9ZXpV6hYtsGpq5g9SDFQBxloectbaiNqC89PRC/xXnKNSpRe2EDZWATiOrj7nMaZxke1/UD/qNBx+b7VMPDjWr3Owr2wnaqxG88PDDweWj5Ga1jN9UeBwRWoWdXrYiTOVNQaGJHh5Su02drN7/5EfWs4SYof+24u+Lyw2j9WsPzuHrU4r15eCJjaI5mmUpvJU0PqKIwV3Rn2IAjWrDM0LjeIRlw49zCQhawmMMQHL/W+cBQg22tMuK3AAzk1tQ8zZuHKm0At/6eRTKD+qbgn+7RLdflFqW7bf5rM28+coz3+wjMRJLFaNaxPdzkDqPbLub8GrBWYUcC4GJi0DFGUdV/S7Yl9WQcOFtJ6NX7SondBGtfpHBDTM7c6r3fc2ZuolaygXHFKhw3GRSoTIgqz+AqHswV4PgLtNaO3ns45p0PMYfc6x5UWVkypyjuzhF9cw3HltB6UxfXm27k7WtFScB/rKTyf1FZHyi0q2VwYlJzprLNht+NVm8O/hB6k/eo4mybw4YugaKGmazV/BG/0rJLLmIJtAhWhzquYcqGjpSgdt9AIBMDfsdD2VCiPHLNurq2VkFUZ2sa9lwxpMcy5HWnhkZCEhqmO18e+ftVT/klT9YXwZal5IjkIVYLF55+YjbQTzKnXnCmOpmYOcATzL7OLfflK9g1rZ4D41twzfMceEjB1KiqKgPwr+zFinNkCCk4i2xEWpYvMMLQ8Uz0M2clDTjTHyP0xXCgrkpyf7Eh57rVDN36jUSfpczf7Y8oNfdFkOW+igFgBXGJnLmsn7eDm1fips7Q9xxq+la2Wzf+VgL+shInF+wnze+QdVrvqiXUX2vDbN+m0OdVqAjAg6P44ut5CKpuhk5PRWpZGA9FiDE94F37095H40oJ46590ysgET1mLVs4xFRT35yNH9gOnUX1cykJxfWUcvh2K5+2IkUS9r2eeijp7J2LHC1XBdqeXs2RsNOVM/+Cpk+rdUzCVoy1XswbYrSvN+8V2eJhXSZun+Oy06olrXDeT9dswHr73jJgLARcLesnxBZgDQYfxGwXKovkM3P9pZJ8/y4RTqC64jtOcc2dJuUAY8w/fqU/PdoBzhCTj44ucl9/MFGS3vYpex8SeMbELkmjLZBxK035KjWZwKllolSbPWroWEkuU1nH0ZspazTLaZHuP9okSNT+I80Zz57RYmhhUpVQ1r5/wkk8kPW2OpNvgzsJ4kyVTsxZ0Nx878MO7KUnV8rZKkY9yw4B5VWJJ17341yXHtFapVZN7ymqiN9pDBQpYugmqVi/QLbK5PnL/DIQ8tY+LxqoFa1ycXqpqgy1OrhEhUUwVEuYpKrNr37rRISo1gU9twZdAdG7i7vQKy1fcdwe6otbRBl6Pj8EsVgGHJL64WliwNCxlJ6i3asBlE0u7lsZUO2PmtSoBO3CTsGbGjhL0UFOzStRw8qqiZlOUO4St6jGGK6jTTexhZOf7wWrVv/vu90sZP34fQWpkPSzPAKJ4zKC3tvC1ay+G3JQJSx3teQvz7JQ87En2Dsdy2cY4Kk4T0fYfPFC7LY0aL/f3ANY+N1DzpsnVR7alTgl+vxEhzfN8Lm/m+3HzEKEsSXtpjqCjqjNOExMuIdQbo5dtmZk3RYYqPJYkB4tx6iRpF0VPGDAXylod7t+Uf+xBzIrbET73KvdNpfNEPQXH596mMwmP8Ybzs9qjOZN4S8iKMdgwvzxMuTvTXEr412CR1UHuhNSisCMauzKf5J9YThSUsVYGn/w1qneSQlRHjFPLa+8jf0rhZvo+731Juqg8U8rkrPVl4D2jeuVhdikaec0JsXKnn4z0TECrta17vUdFd6pwFvbth3BAdBQR6aLKCAS1eZQbzwnXgRKFeYp6/ew5o+lqS34EAuokxg4wf5eJCnW7iXES3lzDFG1msELWMI9v0OzGu7DfYwwkd9PAEo55k0VKRp6dQmu4JnKeeaxEuj5A6oot9kSGB6ws8fjVZaK+SR1IeyS6l0fRVbcpkGvp5cH+bsdzwg3JPxZFOvIkt5Y0cx8YfGZYTQ8lUcqRS+IH+XhG0RVQI3RXvp/TZuRR7eCJ4q+X0PZuTdGxbp90wLKEN195m3Ikpz0IH1kYW/TAxsXJzNRnEKIk7i+OgNQcAbcouuQLHidwmOD4TNMThaSsH0Gha5HFoCrqZwh+Cua+92hc+PtMgaqnx0rlyuN6l8GRIxrDfJETPplXkvhYlSLhlQrJT2UYwxcBEAYvLG5XJozgB632VUD5oVLC3RIXGuU1QQB/PS6mY8vENRzvvZIQ1JVsQ6E2fi74AZk++Q0eS/IPvjMRGwWs6ovNGYgm2rvXGP7JeZi6D3ik3YGBReBLwImZ0aPpRUtoW3dTJYO+EuhFoIIwey5lqNcEkDxCAQ7D6DrOecTYMT4TkhVb6B0FJD8YY0TVty8OoD1WAwZ6ARh8AU1tPrpUoEiB3KLirBmzFvJwvC7H1t/30TWoBYFxCaLFK5raRqeGayIDDriW6886ltLAM3vJ0p4Aqk3SHqmk3XzYsoOW5dqY0yL+rrB8xXzdapW7cU1pin3wrJVlg+tjsqDLycvFAel9Hw/guJ9bsj3ZZHV5ifhXUeljWFNgyjvOdGP502cRYbsTkfEcnFMbzwuczepopVdDX6JhWaGBKAwR+JBvgqLemFRYAJGQrm0gTcpOhK+Cl8lEdrs6I5dpiF9BoDNLAh61mWmzEAZEyTzMWDTJxGg3mZ1z+ozrv/79b/h/fncj+h+7E550RDbzSEwkcDEGdtDehcHEuQjzXpR9XRxhIiJhp5USET8A+rsoP9l+gtP8SJ06aeQafLvPMtsEicxu4tHyLxdFZ2i1K2ffGh/IKAqAVZ633c5qhkvuvvuccnxondHTWC186YH+iOX1vfJCLCeaaOS+z7ptBWb/MU1P4e4euRCymOmABtKPS5ohgnJAvd2aEkijR4KdN/YYOW6oAXYQ9eqDnrl+E+zhWYg+RMRC1VCvOtZjLh3/UW1P7QWUVzVHaFEwu02NlCKmNvL06my+x+LrfEwdyndPENMs4GWt5oaG9BfKCe/ybN2cH5tPE/dbt9pXCkXbIy5jlzxmeu9m7hdQUr4J7F259HyQHhvit37N5f6hCztBkFu0q5+4XLRhVmMXzhjz3Lg2Q8pWSF3akz0hyWdKMJCkJGiPjJmxiTCeXaoORTtv5oXwBN7Y0z8i0/2RLNIyq39O616m1DhcKywnkuNA4LYJJkvjTG5F1M6z9g6mxcOi+ofBlz9bWupFXm9CJvFTxaZmiCF3ydGCeX5kcqpmOd6EfUSfkNO8bOn+97oiv0tfO0fGSJgi2fjHeTcQqs0v2kGEF5+XwAukHnRF9WELWT/dcEiVFRniOHgNYakaeU7eJ/xxP9yuxT+jjP0tvYQrbmTbQGHFHJYl3JKq4zjgmZD23kfSbyoPduiafQK2eKlTw/EI3YZE/JbzX11ln4MEOFJkYP9KwxvUDEz42WxBAvNirI1GB/V9d4nA2IPC0WFL+iBpnTdZ3Ck0M5SahF+wK7URaJPkBU1JRUQAU4sNg54ok5QEanTg3k57b/5sKKtC1nSFxI4kyau3jIBlJR1v316haukVAvFUerNd1V0cNId1lUAeKXfcU+lNDNskO6SLct2vxfv3D3Uk13/3CU9hXzJx1QkjOq0B1X5rDRi2eFqmNEpkXu6akqb8WnGSDHZu52q2pV6ZbBRhNLd0oZxlN2rhqaGNKSIib0c7bQ6NhWpbd27xXHtlT2PDETDc9e4c8TqOH11xq5345xuMLVDZ7qIxt9c1NCNwNW1NiD2PrIvqMGBL2e+lzp1JLJdgZ9iQxVTU1kO7yATLg3J94h+DeKlV2InS4TunM9RFJWultxc8sDKH+OPooc4dCKePTMXxTjNs3GIpvj+Dn27HOCNWVx109yEKJkdRrA6BmhyMGoBxMluuxo6PdmvOU/XYrmx52a3ZuI2SNHP+FCH7Qtm/unUJM60dcuFQJ/O1Xhzb+gaQ+WleieltxljJ7vMR+YjhfLRLI5D+VCMfI1weL6zXMV/2dGuStwnp45Z5qgpsTIvI8/MnDtzGjByRaBkwGChjI+3KtFhookY12INjL4ive9pTYuzf8fhG67a/I8ZQ24x6cS+mbof2iR/CGmmcuoA4vFa2h7WlDljd1FWAcOHBRf3VWSEgGCjRPOSxHKW6wqyI1rD/rqq27cj/nicaNkVm/kqbZe6m1aQH7dg7xFcq/BufnEgHlRCaNHYPWckK+/mbOdk2w16nSYOID+bceqr2MY4p6CtOnAn0cLR/fbWNKDDC0vz7Utn5gTg9MPDWtwxQ/YRcvvK5yQshTOfYxtg+xoM1kK0e9zThXTo3cq2hJqB/t+QXZRjkXlMjLQzXrzoCOWUZe4n5N+5t/U9FSDsi9v9IpkiT/gtPL9HdDfiiOqU8xie9MSbaKqLmFnL7dI8BIsLT5cHmuYbp1e3T/uRkwnLewbgXeCfHA7g84VGs/Z+vqyK4XJ89kbOwZSWjLaYPYHsnBptvt0+ZmrivP+irm827NlhCAcmguCwYhatGsH+aGGUa184aZwvn2S1OWWZc15SaRVJOyUthNj4ZtZ31au6S3kiVn685HZbp91Kq0oNO2309Va6eZi5Wk84o3AxMjteQ40ucIMiIKFgzXEsyJv8pxHkgfDtFZFAAhS2sL7j2VHl+0eS9uDBM135s3661dJoAELpBgvapbKBOhglEHo3zpgyKLN8DCGXbjKfzwhAXs8yfwLsi97/eg4IvtcKbknjmbi/OdGiLnwGPSB0W+WqnxVOzwgIbE8cH6kLvfc7GJjSQD99XNdFjnxzGT57vA1+2W0/cQhjDwrk68KEhf9FZ1lZ5kulgPEf+GFce5qe7BWxYDb5OGrZn0JAGDOVDHH32yPVK7JdFqcryu2WdSZPWtmvhQ0iQ5kIfHflgFXGhiNwMXn131dZwu6ki0npyiJpJcv57AnsWHZIC0fOQUNxDTWLYD0EnaMgOR1C85sP5/8yXOHMjvSt8LFvNpFmheW7D68DBsYngvScQg9fs2bPoyCcrtPv1ngMwb06s/ex1smK+fDINN68AjZ34BTv3SLpwFiaOj6kO+jIT8nxgpNPDfYGGn18+sI31eZ4G+ic+xDZ4e4UwuTkzuHb5WvidBo2QjWbBrspKfnG2yzWErat633l9/SV2nsG9yAMzFOUIEwFC5XNylIer6+PKhD6XImmeGN/cLwOhd6cO7FxttmvYPNfT4AjOud1hIhv0xu/cR7c7TIedz9PI6QPSMEeXPAfRIqD2x0P44m1amhgorLTh6PDOEl9fkkdOJb51rtdoOaQOJekH9qDPcDYAe1IdwZhdAyoNyW/DpyjC3rAPbEDz56TL0n0H+gEN5uWEBRLDwFbguL/eAJqJYFVaI4rbieHm8EhdyZzk6gX6EPQRLMMg03zmZ51fi27KN8gUP9Sd9VFAv75uewq67pCUngGpmMYZ6r6ieyRCUhJKLgXLoyGOX5flRJDtvTQao5bXVZc3D9n5OLDKiD22kgytVdQdopRqUSYUNGAQDxrlc+dYNssrkshVkkckgqMsNXLWbEiBy397roIYK2NoToq28OxBGRI+rmbz9mchiJbuRjL1bBLqU0MQI1FfLn/RTQaF2yJo0OkZay81rDdnbfs5T/KM1RJHB1lHenw3Z4pI1xNmxfjpeADi+PbdIaN1BGq9Z/yRr/qjer/h6C6ev5vY8LgmWdQ9s3nId4ezAYg/Qk/SN59tBuPGRKi1ESc2Fo5Fqf5Q0vLIP6EC5a05m1hzVF0+YGrdE9tzDfCldqZDsEnuAIbdMoDwrOVr1dcxG9trngXMMEYUmxgiBgY/R77cFmPsrcK5rr4zMGgBFWnsZEEN9HJ6VjPy5HCVXi3uy70sChWJwZmQdNDdFG8Hnrx+RZ5naUgL99VYi5cNNDIGSNyj3bZw3lJwAb7o/lXKXgRmqLDQgcDw8M6tLfG2qHghrQfYnBxAt+A/7vww8q1u7NR0dM0CzhOTHYPYbBy0t5d4AqJ+JKjI0mPbxWh+eZXti8ypiPxQsNfJV8rTeqyb8C80vheXS0/Ws8v+jl4b+Kksxo4F+jXr64CFqYR1hRj2ifp7z7Xx6IxcQUTf1NzufKWS3l2Vuj/Rr+adgobm9+99kKndxQ0lTOmz2fjuhQRRhQRJh/enCv51J1bxqsLjmarlZgtJwfcF89AADMy80W46JiFURoQ3TQmxEkaBVrLvdM+eflWAs5njmIxT+a0T81VhBNVAzsr8lsY47gP3GqIG/ShVAWaKqkGUSEoYtE72lkXiJ6Y6iZS0uyVlZtkxiabw99uPtCNOhJ51iUD4zaWRre0KPkDopfMKeJSJF5MUq9rWbRzn14G8Z49SxkM/VWHFnPlAwM6lms14MXOwEvhMy4bxBuZZZoU1QRlFzxDFmjs2RhDZ+rH7XnQb9HtEjwp7CuLGoX/P0MfOwb733c5skXlMn7lSCV/Hg4o/TqYowggIqXdRre+UwhI/vPdzUcF/xnnmyZ6nAA0gbsSm5ZFD4Ay6udw+CF43FbHZw52AcA2f50135wShrOX6EmEFTV6oyNZ7Pwi1qwOcX2WLBVHoEPi+mFe/kzWEF6ymYkPwnmUIsaT6e15dmgh0DOXJWp1IXUc27GBSRxNM4tA/zi4M+6QQm9NYhtusPsh8OcTNRE0604gM5I0S/ieDT6KbotPNkkdZ8pW94MBFqrZ1a7sF01cuQhV/PcEHnAPSM3VegwqrVCQP+jvW3+LHIwErX8OD8hJt9IJxxs2rCtu6sZZkuvpFoZIaX14sm54axYi2vb2uRseOgBNpedhTXMp0l0h3Ftg5reylHYOyHl0c+ohJivAUexp5MV1xoQofeGnz7L5aeyyj4GwPsPl3jYhmpif4710MO55KDyX1SGVHIj7U0LC7PP+RVURDrVuaPN7Ao9MfvqS8MoJd7sN8wXFtHVLYPOy2L7aYSSvcvDZZBy8aEB9OpkTF4jETIM7vrjQ6ghrwdDF163qFxt0bGH8CK3kevUP7RSpJyHz06PJsCzUOO4DAjPYEmt43kRoUGTGqGixLHmF7tikePcMfHonL0OMH+KEGepx2vc87bQbZqrmzgCGqHOpKfwO69qqp8nJ09sn3Y5Qdb/CapIj5x7KMhn31N/PDmyTUu4cEpfu7gRE2CaRgU1YiPMak38GG6RqpdwQlnyQgDH3X9PDv/lmh4ZG2bs54btVNkkDXOjr1+FSrgQv9BYAltze0clx81cJVM7/nHSmWuakAQs1wuFdguQ3upwgoG/fe3S9x6KR5YrJJ4sdp/9e06IRYcpmh2iGWFnI//gac6s/jPgwoOW6/6hkwPdPyXm7TEE4nwZwlTW0k9qtFXyVZZ/yUKHV7iuPb/UlMewJaEvC/NdEtsdtHQZH8trcDOE6dBR1NtMj2+LfNNCsm4NCo51fb1EWd6j33pvy8NanMxWfbRXjote70pt1zoZdS6k6ND8xjBXSX4A0tJLMCeq781UmczR7yxhvh9fn/yuMrSWB+42GtL8FCtyjFsSZm/ryFYWJrHEJU/NSx8cN68Z7Df4jO61B/GPL6qGQXooT2D3SqdQQEivw94N4NVXKLIjdYUm6lroL3D2nq/FCVOUCwc77qVloXGL17B9rt0FhPlkab1BuhexLBqU4Zssi1wniLE1SPDBEUHig088GAgrQ2bnkOG5Q5F1RoplApMbX/XdOQhz2ozjBmG6b/hcwWB3jBqZy3Mnxudee5bWiuvMCOnxDIzAcpmwfsLLo1H+wOYSy17C0bLaQsCpdhCblC+NAqohxCbxHdUbVSkx9pi/XUIWW0UEU5kgpWc7wKAnKFW2HCsV0ODXxE4WeuwnwqL67jBDf8G2gZN1ObuLXUwkjh3FoMepPcbks9db7nzGy4eOyGSzvor+cdpI97Kd5sWH1N2A1QHpoBz9NE5w7E5hj3O7iYu6d7kva2NdoKspkRJAZnbFA+gKr8msN+0mOgplPZwhjiMhDF3FxTKHpZwy3tmtGpu6HX3ab7Vm5lDad+GYM/udGsi3sufTFxV5mUsN2ai2yljQZipfCA/pqTmSzt8kP1GcMKYBBkw0/sJB9ZTaR1ZwZ3mjvOnnFsbgol1rl541/pQr3Ar0etuzZnRMJ3aCoIm7tvs+e9dTghV7QzZGNGjZBAOprwiOMVHQ9lNh+KiVNkpA4Nu3K8owqab6SJGHqjfBGk8MXdD76QEvEbbx9cnJVtfsU9ORjywIRlY9DNPegvcN6/kjmtRggpNIvhW1wq+ffXo4wdnhPuWpS+FQRxLg/czd/1sUr/IsqagPOQjaxt2HsjRlxtUzdwtWgFs+ZjbBM9px7d2yXBPW7WMm2xB253E26o91KEH0VNxomkbikQum9jk1kPsNwhhm34nkAFRW5kRU1qm7OKMmFbN4idQy4K1AmvIz76B26jBTIJKOWpIq85Uz6UISKF8H+dSFKCOK4SmFMpezCsaD4CyaRSagxLrFzGUQfTTWJnB4EJ7dqxAjsxRuGtHw44R8sOyh8oc1APo/IQqdVM9CopH9GO/wR6fCM4LtSCUYT3qi8h7lvdbn8n5nyeu/mf5/yz/n+X/zsv14c+/fAucJeS9V4IvfBK/UCr7P/muefueAehwffs6plDp6zQpizRb39682IL2T8Kh6cyxuDkNmVO5S1MlC7EhqOi5YLhdPEBZ7OO9mWTW/RlHmkK0o+umPjpgw0lCcW+Usfjz1OQD7qnu3GlvdoztkNgze+mL7ND6KU94LV/sFiyesZFJiSHvJ3CZ0Za284sL4w7Y6ffue3XDO/LrGppzrL4wWt/tRFh8ijFMUJdpHKJsAGDEORSblsEq2pd5h49JxLSVxhfZSmnVVa3NwlU/y2zpvDs53MkRTxQ6YOfOeDMyZlhbvtLyhrdRVWQGpy3N3wtHbA/frVawBKV9/Vr9E25zKEY2x3R+5W9+YxsrcncodGg4qPiG/+PlixPrHgcxjGLXSvR5YVFXwcii+YsWR97wz+GpMpQtF+1/22x9hXPXbB8cBcjN/2JO6uzvoj0+kI6l503zxRPB8PCZ/skBuFkgCc4Hwd8H1b+zIPFI/aHDGuKPYvZOkqSM5Z1XjBJ0xDXMLFR3dPLjpowXX5GShNYLGrCpXHxDcKxh3Ke9pd5iI9yEJ4nfqR6BXYzLlJyt8nKH3+AiiDZH5kwFyUY7jB6Oni1b+gMCw+ndg5FRS3V62x1/DDAI0t5nssCfhfPAYYtdQH4nQfFtqbtRQOEjeYCHKisOFZb86aXGyK7t+3xh4ATMjNVwTGeKlclzIxJF68oBiGY9hHiQsKd6nHmY2r63dQ7nor4Dx9TbaGLbqZPOwEGIofqMztjKNmLVQPrw6gtq/3p/mRt+6GnXoV/6D6Zt/0TfmUqZNECw3jUv9ojH2PV7RP29cjz5CkoxlBZZyx7HLe2Fodw3yAqsJNEnvYs8eRZ5uG1i2JxhLtprZ+exEBnftSVNvPtmz/tUv8LBk5NO944yspUTmuzv10EDaIjD7C4V1VwmmDN/e4fddtIN971j3uG0Oj+8qPZ2hc9kMIw6OpxzdtuVxoah69Qqy+qv3LMNFEabLoYTcoi3jquooqPE+VZLzhh0DEvVqPQwiflUZxlphLl01tlOZJj6YhIJyipD/2maTh18rv4HCJ6OkRVXDCn2HwmjkW6cc0Z8eD3k3cPuhQInnBucnpkn0+ZSOLs9Qz73UYBJVa9Igne0Imxi8ogPPNlU02VCNMWwgGchoVvjYFxBeq5jqwlxN6Ted4JGyWbtwfkSmTWLFH0sKcF0ks5M+qjRZq1ND0qn7nV1FPFd0T4JfpUueXiOeRvn5ASIkC0I9F/0y2Yw3LG1hrzCN2BuPjwYM5TW/qVhD4FWL94uRD46ONyeGRWisNFn9OULQovOXz326jMhCmkc+4XZ+X33zN5yJz/szQEMwRfxGEIY9CffVEsnhLwNpB4xMR13fhfilcnzTli4h1K8h1YVyv53XuvbEYv2gAvevdp/qdLnhPiQsI+o3nT0MLhTHwtJSEYmY8/4T94Of1KHzyNx5n/r5Uw4Ldq+mZ7EVPftsfxXav5wgrh/wIj3l+XwU42ZxA+7lQtA6R/2se4Aqv0oajW3zjIlWsaGuKnW9JWgADyNGn5PPtSfCIbhv7K6NPFMx+OJlu7F1W0VKPswu5FOmWfqVUHeOY9W3Q3Ma9Nv3U8qz09utdIOLPYC1AXWag89Caj0t01O83UPWZ9wq7VuugbvhAjDnrle4L4eFZYdY2I7k4XzT97oVF8/HZ+qJa64bgl3WI4KsU6lioUWDh1DGd3F8nN4vSv2eA93pV/zQICuoer2QWLSz+gQ5cbceUce9RJ50I50/211X0WCoWDRLwDmF4mC78gcKSkmL76hHSY3BHmPeVecwpm9DazxFVVuGrSaVRwo1UO8epgu/8lRuZeKoLuvRjWFzlXqUrQOJ6gHwkftLxRGHrKfqy7yB5T07FjPJke/bgBBtpY9sIHx6FaX78Pq5+r/dOTNAhmPQdvOqwXixuNoWWMRCTcfijEFyOXoZa3tkdqRv2MYac9skIUB0gPX05CXOGa1gCxVY1Kq/IMZleFgUQM5pY7LD4aKronwQ2dpdY+SxUbb5RZx9e6+h+asGcYzo3AEEXz9sh9lEz28fpwocTDtWhQPg8bI0N6juovV5f9+xtiFoJ8McUvzPa9gwwnp2aEwfS0uPLdXcDLtpq5cn/zRG+ec0pP1OifdMGEFyOkFy9Z7dlc0Z1ohb3cpxEok0fNu3UtQC+zm96tlQa339KPPRS5HnbKA0dcJUStOHeGITuGc85h8+toLaq7K8dlNcaFbd6sjTR62D5oSOPaxPBbc6nT5mzIVlOzkidLcwNb304GDvnbmwCHLMSdRkmLXu7/19NLRtGIb2tEud3+agUcOkGXuUkrDvY3FXOLH0e4ws9xP/KVapvdDLNLLs4oeUJXN6YICc8bc2YQvkPRwQng07LnrCnErHM+2T8ZhzG775xfLx5cNf6QJchiZyO3zlOMKw/vMtxEfdBc3oGXjE/x8SpoqaLv1aKm6o0zPwuktXXfg56cXuHpro5KyXvxXZ95wWhkzf67FKBDGCdZvjCGnVHDVgWZRSdM+gGfKdbmyo7Nml0YaK+VDTa+W5xr2cOwv6A/pXgslyB/qvPj7Afci5l1vxj7toSnnEDeNbW5pNuezAbX+L6FbA3nn1cJ2i/rV8qetbxDT1v6Ts3ZzjBc/GO81rvv8gu0M5nevQobkrVIt5cIM6N/RG7CfBk3XuCNfxQHBKY1VOj32YfqYS8HKh+YU47P4jJ/PQv96UfDd1lSOT9rPurQdn5IVKJyTgMkSm9bZEVwUChCIPuu9sfCfsZrqtC0jcnAdeOEFW2lxUGkvUzQRB8zwBCfHzMwAxTMWFF2l0ySq4Fk2H954r8hzIvcLDHu7NR91ZqWHDeMjnCFu1scgg3nNelcOW55I5hMwtxVTTD+VZ9/YXrRjiKf2uPqWRzc0uSwQJOKPJSpQhNDP/hER/ESbarOH6b9ftYR7/lMUUJz6/P5l/gHNV41GXhWoVUSFUBoUGO686FAhBPlDFvEjayT5RlcBGemXQi5rt0WvIACqe0K3xudwdrEivDoSmBaDGA87tc6anoSoUhvSwWr8RSd8fcPQ+RsPwWg/7Jlkv0sj5pqtc62T91yAJWZk0v3IEwfbkg+R/ynGHxS2YoWt7SOrUvnVYEF1u7F42jhiIGFYLfNJWzpcOC8+F11OFVz0nAYGYMR5rrFhSs8Vo7IBPB93xZj0sM2vam951Zidihq9YchmeoKUY47+WCfRdcrUWeRL/kBBJbCW9xIofMlOcWapRD6mCqZUZSte+pZcCv2nisDO8oUmbfft1jN/8jRuP1jcVfZhHi6etwDzWj3vIAwzIeRH3pPNUSueKzohZhxCLhB/QFx1ELoMDYPOvNSAPd14vrDsJHqHstewKZrnEvVUO1LB8s2sbXSFDM3+X5RsYzO9HiDbGu68N8OxFMYOhpVavv2Z+GfB7xMztj4t5/6bm+6brQ8ZPtHzxAu9g7uJcCnGQ6UA6ISg/JBKMeaCKleQLvOZbzDUT65Mh1w9fGL4eU104cim7v9mPYvzq8/mA+VA7bDkO3nrtvHfHSay27YxQ5LTLu3He8HBe5/C/qXoNDA8eeaKcdL7rvqXgYXl62QKXL/z/GmXgrpd0ltVratXtXhbuyB/rWw7wnp940GJTDz3jadGP8OYou5hJiMTtqMCEcnoSXSiLRX97NiAAVaM3RFJWTJRO7l31drt2x0Xj8zW5IgvaEAzq3zRmrS9C4VMXqGDxzv3xoA8asx6mZSP1Q0Tp9iUPXIehztuq/LFTzz8Suzr5gcS8wlMWK3l6fWZjDzhMTLzz3MFgp+CdnQnZlahZIgN9tP9k7D5rl6Sp+s5ctIVWZm2yQ4sjMT78UhQ8V68yti2Xkzy5hgpyLBjK9bdvkXW2+xIObyBNFti3J+06VyhC8Rv9waZ280+k3XDPeN5WTvk0/Tkr5uLxYMlwygxWOF/7w+b/fd/De1l0IxYrunCxLpzIdsalz53POx6qOLA6cv/D1BLAwQUAAIACAAIXH5RiCcv1FAAAABrAAAAGwAAAHVuaXZlcnNhbC91bml2ZXJzYWwucG5nLnhtbLOxr8jNUShLLSrOzM+zVTLUM1Cyt+PlsikoSi3LTC1XqLBVMrKw1DOAACWFSlslEyMEtzwzpSTDVsnc2BQhlpGamZ5RYqtkamoIF9QHmgkAUEsBAgAAFAACAAgAHE2zUDZhWAJHAwAA4QkAABQAAAAAAAAAAQAAAAAAAAAAAHVuaXZlcnNhbC9wbGF5ZXIueG1sUEsBAgAAFAACAAgACFx+UZxeMggUBgAANxcAAB0AAAAAAAAAAQAAAAAAeQMAAHVuaXZlcnNhbC9jb21tb25fbWVzc2FnZXMubG5nUEsBAgAAFAACAAgACFx+URUeYBujAAAAfwEAAC4AAAAAAAAAAQAAAAAAyAkAAHVuaXZlcnNhbC9wbGF5YmFja19hbmRfbmF2aWdhdGlvbl9zZXR0aW5ncy54bWxQSwECAAAUAAIACAAIXH5RamcjWdwEAACOGgAAJwAAAAAAAAABAAAAAAC3CgAAdW5pdmVyc2FsL2ZsYXNoX3B1Ymxpc2hpbmdfc2V0dGluZ3MueG1sUEsBAgAAFAACAAgACFx+USDi2uZ5AwAAqQwAACEAAAAAAAAAAQAAAAAA2A8AAHVuaXZlcnNhbC9mbGFzaF9za2luX3NldHRpbmdzLnhtbFBLAQIAABQAAgAIAAhcflE3woko1QQAABgaAAAmAAAAAAAAAAEAAAAAAJATAAB1bml2ZXJzYWwvaHRtbF9wdWJsaXNoaW5nX3NldHRpbmdzLnhtbFBLAQIAABQAAgAIAAhcflHNDDcbmwEAAE0GAAAfAAAAAAAAAAEAAAAAAKkYAAB1bml2ZXJzYWwvaHRtbF9za2luX3NldHRpbmdzLmpzUEsBAgAAFAACAAgACFx+UYOpkxhpAAAAcQAAABwAAAAAAAAAAQAAAAAAgRoAAHVuaXZlcnNhbC9sb2NhbF9zZXR0aW5ncy54bWxQSwECAAAUAAIACAAIXH5RynWjctY3AAAqTgAAFwAAAAAAAAAAAAAAAAAkGwAAdW5pdmVyc2FsL3VuaXZlcnNhbC5wbmdQSwECAAAUAAIACAAIXH5RiCcv1FAAAABrAAAAGwAAAAAAAAABAAAAAAAvUwAAdW5pdmVyc2FsL3VuaXZlcnNhbC5wbmcueG1sUEsFBgAAAAAKAAoABgMAALhT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INFO_2" val="&lt;?xml version=&quot;1.0&quot; encoding=&quot;UTF-8&quot; standalone=&quot;no&quot; ?&gt;&#10;&lt;presentation2&gt;&#10;&#10;  &lt;slides&gt;&#10;    &lt;slide id=&quot;{D46456FB-F45E-44EF-BE0D-ACDB6B0A4B1E}&quot; pptId=&quot;256&quot;/&gt;&#10;    &lt;slide id=&quot;{41618DDF-4E7C-4E14-9E0B-7DE9B7714E75}&quot; pptId=&quot;257&quot;/&gt;&#10;    &lt;slide id=&quot;{95B881B6-33FF-4156-B608-B8066DE65369}&quot; pptId=&quot;280&quot;/&gt;&#10;    &lt;slide id=&quot;{37B92BB0-FB69-4F1E-BCAB-75C562A0B4C3}&quot; pptId=&quot;259&quot;/&gt;&#10;    &lt;slide id=&quot;{D130527E-E450-47A0-B7AC-EF75D49AC645}&quot; pptId=&quot;260&quot;/&gt;&#10;    &lt;slide id=&quot;{AD458484-9BE6-442D-A2E6-A05018BD6A0D}&quot; pptId=&quot;279&quot;/&gt;&#10;    &lt;slide id=&quot;{D4AEE4D0-9892-4D37-9BC1-2044D3A65E4E}&quot; pptId=&quot;275&quot;/&gt;&#10;    &lt;slide id=&quot;{B45A09D0-E006-4A25-923B-E448CA5158C9}&quot; pptId=&quot;263&quot;/&gt;&#10;    &lt;slide id=&quot;{7E997EC7-D9C6-4C73-BB02-1B7531860912}&quot; pptId=&quot;273&quot;/&gt;&#10;    &lt;slide id=&quot;{99633F99-462C-469B-8968-65C50BDFB88C}&quot; pptId=&quot;272&quot;/&gt;&#10;    &lt;slide id=&quot;{9813A2D2-04B2-430A-B56D-88268FD12EC1}&quot; pptId=&quot;262&quot;/&gt;&#10;    &lt;slide id=&quot;{E9A71F2E-8630-4CEB-808A-0EA7945D65FF}&quot; pptId=&quot;274&quot;/&gt;&#10;    &lt;slide id=&quot;{79C16343-815B-4E80-8E81-A37311FB6FE4}&quot; pptId=&quot;278&quot;/&gt;&#10;    &lt;slide id=&quot;{0D008063-D445-417F-A13A-4DE6FF2300FA}&quot; pptId=&quot;267&quot;/&gt;&#10;    &lt;slide id=&quot;{5AEC8952-C99B-465A-85F5-6D9E1ABFE309}&quot; pptId=&quot;270&quot;/&gt;&#10;    &lt;slide id=&quot;{CAFC0D43-3143-44B7-BDF2-8576F8CED4FB}&quot; pptId=&quot;276&quot;/&gt;&#10;    &lt;slide id=&quot;{FE26323E-4F75-4FD8-82A2-2733E894017A}&quot; pptId=&quot;271&quot;/&gt;&#10;  &lt;/slides&gt;&#10;&#10;  &lt;narration&gt;&#10;    &lt;audioTracks/&gt;&#10;    &lt;videoTracks/&gt;&#10;  &lt;/narration&gt;&#10;&#10;&lt;/presentation2&gt;&#10;"/>
  <p:tag name="ISPRING_ULTRA_SCORM_COURCE_TITLE" val="Bài giảng Thơ Cầu vồngkkk"/>
  <p:tag name="ISPRING_PRESENTATION_TITLE" val="Bài giảng Thơ Cầu vồngkk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2|2|2.5|1.2"/>
  <p:tag name="GENSWF_ADVANCE_TIME" val="31.020"/>
  <p:tag name="ISPRING_CUSTOM_TIMING_USED" val="1"/>
  <p:tag name="ISPRING_SLIDE_INDENT_LEVEL" val="0"/>
  <p:tag name="ISPRING_PRESENTER_ID" val="{63CC2EA2-6DA4-415F-9D36-418B5459754A}"/>
  <p:tag name="ISPRING_SLIDE_ID_2" val="{D130527E-E450-47A0-B7AC-EF75D49AC64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"/>
  <p:tag name="ISPRING_CUSTOM_TIMING_USED" val="1"/>
  <p:tag name="ISPRING_SLIDE_INDENT_LEVEL" val="0"/>
  <p:tag name="ISPRING_PRESENTER_ID" val="{63CC2EA2-6DA4-415F-9D36-418B5459754A}"/>
  <p:tag name="GENSWF_SLIDE_TITLE" val="Đàm thoại"/>
  <p:tag name="ISPRING_SLIDE_ID_2" val="{B45A09D0-E006-4A25-923B-E448CA5158C9}"/>
  <p:tag name="GENSWF_ADVANCE_TIME" val="9.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  <p:tag name="GENSWF_ADVANCE_TIME" val="19.430"/>
  <p:tag name="ISPRING_CUSTOM_TIMING_USED" val="1"/>
  <p:tag name="ISPRING_SLIDE_INDENT_LEVEL" val="0"/>
  <p:tag name="ISPRING_PRESENTER_ID" val="{63CC2EA2-6DA4-415F-9D36-418B5459754A}"/>
  <p:tag name="GENSWF_SLIDE_TITLE" val="Cảm ơn"/>
  <p:tag name="ISPRING_SLIDE_ID_2" val="{FE26323E-4F75-4FD8-82A2-2733E894017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411</Words>
  <Application>Microsoft Office PowerPoint</Application>
  <PresentationFormat>On-screen Show (4:3)</PresentationFormat>
  <Paragraphs>54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汉仪喵魂体W</vt:lpstr>
      <vt:lpstr>Office Theme</vt:lpstr>
      <vt:lpstr>PowerPoint Presentation</vt:lpstr>
      <vt:lpstr>PowerPoint Presentation</vt:lpstr>
      <vt:lpstr>PowerPoint Presentation</vt:lpstr>
      <vt:lpstr>PowerPoint Presentation</vt:lpstr>
      <vt:lpstr>Cô và các con vừa hát vừa vận động bài hát gì ?</vt:lpstr>
      <vt:lpstr>Bài hát nhắc đến bạn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Lần 3 : Cô cho trẻ xem múa rối 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Thơ Cầu vồngkkk</dc:title>
  <dc:creator>ThuyDuy</dc:creator>
  <cp:lastModifiedBy>Admin9999</cp:lastModifiedBy>
  <cp:revision>187</cp:revision>
  <dcterms:created xsi:type="dcterms:W3CDTF">2020-04-15T15:39:32Z</dcterms:created>
  <dcterms:modified xsi:type="dcterms:W3CDTF">2024-08-17T14:54:50Z</dcterms:modified>
</cp:coreProperties>
</file>