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7" r:id="rId11"/>
    <p:sldId id="268" r:id="rId12"/>
    <p:sldId id="272" r:id="rId13"/>
    <p:sldId id="273" r:id="rId14"/>
    <p:sldId id="274" r:id="rId15"/>
    <p:sldId id="275" r:id="rId16"/>
    <p:sldId id="276" r:id="rId17"/>
    <p:sldId id="270" r:id="rId18"/>
    <p:sldId id="277" r:id="rId19"/>
    <p:sldId id="278" r:id="rId20"/>
    <p:sldId id="279" r:id="rId21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DB3AC935-D3E5-484C-B4EC-38396858B521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4"/>
            <p14:sldId id="265"/>
            <p14:sldId id="267"/>
            <p14:sldId id="268"/>
            <p14:sldId id="272"/>
            <p14:sldId id="273"/>
            <p14:sldId id="274"/>
            <p14:sldId id="275"/>
            <p14:sldId id="276"/>
            <p14:sldId id="270"/>
            <p14:sldId id="277"/>
            <p14:sldId id="278"/>
            <p14:sldId id="2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Kiểu Trung bình 2 - Màu chủ đề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/>
              <a:t>Bấm để chỉnh sửa kiểu phụ đề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8527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911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481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700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4064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528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81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01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982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7BE7385-0FA5-49A2-975D-723184BCA0C6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278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411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7BE7385-0FA5-49A2-975D-723184BCA0C6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55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wav"/><Relationship Id="rId7" Type="http://schemas.microsoft.com/office/2007/relationships/hdphoto" Target="../media/hdphoto1.wdp"/><Relationship Id="rId12" Type="http://schemas.openxmlformats.org/officeDocument/2006/relationships/image" Target="../media/image2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png"/><Relationship Id="rId4" Type="http://schemas.openxmlformats.org/officeDocument/2006/relationships/audio" Target="../media/media2.wav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wav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0.png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8.png"/><Relationship Id="rId4" Type="http://schemas.openxmlformats.org/officeDocument/2006/relationships/audio" Target="../media/media2.wav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wav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0.pn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2.png"/><Relationship Id="rId4" Type="http://schemas.openxmlformats.org/officeDocument/2006/relationships/audio" Target="../media/media2.wav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wav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0.png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6.png"/><Relationship Id="rId4" Type="http://schemas.openxmlformats.org/officeDocument/2006/relationships/audio" Target="../media/media2.wav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1.wav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0.png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0.png"/><Relationship Id="rId4" Type="http://schemas.openxmlformats.org/officeDocument/2006/relationships/audio" Target="../media/media1.wav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1.wdp"/><Relationship Id="rId7" Type="http://schemas.openxmlformats.org/officeDocument/2006/relationships/image" Target="../media/image44.png"/><Relationship Id="rId12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10.png"/><Relationship Id="rId5" Type="http://schemas.microsoft.com/office/2007/relationships/hdphoto" Target="../media/hdphoto2.wdp"/><Relationship Id="rId10" Type="http://schemas.openxmlformats.org/officeDocument/2006/relationships/image" Target="../media/image18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hdphoto" Target="../media/hdphoto1.wdp"/><Relationship Id="rId7" Type="http://schemas.openxmlformats.org/officeDocument/2006/relationships/image" Target="../media/image5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8" y="0"/>
            <a:ext cx="12191999" cy="685800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2668344" y="117567"/>
            <a:ext cx="6507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ÁNH SAO</a:t>
            </a:r>
          </a:p>
        </p:txBody>
      </p:sp>
      <p:pic>
        <p:nvPicPr>
          <p:cNvPr id="6" name="Hình ảnh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975" y="1157031"/>
            <a:ext cx="663322" cy="695945"/>
          </a:xfrm>
          <a:prstGeom prst="rect">
            <a:avLst/>
          </a:prstGeom>
        </p:spPr>
      </p:pic>
      <p:sp>
        <p:nvSpPr>
          <p:cNvPr id="7" name="Hộp Văn bản 6"/>
          <p:cNvSpPr txBox="1"/>
          <p:nvPr/>
        </p:nvSpPr>
        <p:spPr>
          <a:xfrm>
            <a:off x="1828691" y="2233748"/>
            <a:ext cx="818660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8" name="Hộp Văn bản 7"/>
          <p:cNvSpPr txBox="1"/>
          <p:nvPr/>
        </p:nvSpPr>
        <p:spPr>
          <a:xfrm>
            <a:off x="2900335" y="3226383"/>
            <a:ext cx="6128601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26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2739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285" y="567438"/>
            <a:ext cx="2701318" cy="2701318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426" y="536762"/>
            <a:ext cx="2892238" cy="2892238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3285" y="3166169"/>
            <a:ext cx="3509683" cy="3518242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798" y="3309097"/>
            <a:ext cx="3170141" cy="317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73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2739"/>
          </a:xfrm>
          <a:prstGeom prst="rect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3394776" y="2475989"/>
            <a:ext cx="54024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Ai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8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Bầu dục 29"/>
          <p:cNvSpPr/>
          <p:nvPr/>
        </p:nvSpPr>
        <p:spPr>
          <a:xfrm>
            <a:off x="1081789" y="526339"/>
            <a:ext cx="745066" cy="7450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9" name="Hình Bầu dục 28"/>
          <p:cNvSpPr/>
          <p:nvPr/>
        </p:nvSpPr>
        <p:spPr>
          <a:xfrm>
            <a:off x="948267" y="931333"/>
            <a:ext cx="745066" cy="7450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Hình Bầu dục 27"/>
          <p:cNvSpPr/>
          <p:nvPr/>
        </p:nvSpPr>
        <p:spPr>
          <a:xfrm>
            <a:off x="948267" y="948447"/>
            <a:ext cx="745066" cy="7450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Hình Bầu dục 26"/>
          <p:cNvSpPr/>
          <p:nvPr/>
        </p:nvSpPr>
        <p:spPr>
          <a:xfrm>
            <a:off x="948267" y="909692"/>
            <a:ext cx="745066" cy="7450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Hình Bầu dục 25"/>
          <p:cNvSpPr/>
          <p:nvPr/>
        </p:nvSpPr>
        <p:spPr>
          <a:xfrm>
            <a:off x="948267" y="948447"/>
            <a:ext cx="745066" cy="7450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4" name="Hình ảnh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" y="-26895"/>
            <a:ext cx="12192001" cy="6889873"/>
          </a:xfrm>
          <a:prstGeom prst="rect">
            <a:avLst/>
          </a:prstGeom>
        </p:spPr>
      </p:pic>
      <p:pic>
        <p:nvPicPr>
          <p:cNvPr id="3" name="Hình ảnh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1362" y="747843"/>
            <a:ext cx="2398744" cy="1908758"/>
          </a:xfrm>
          <a:prstGeom prst="rect">
            <a:avLst/>
          </a:prstGeom>
        </p:spPr>
      </p:pic>
      <p:pic>
        <p:nvPicPr>
          <p:cNvPr id="13" name="Hình ảnh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4677" y="2470347"/>
            <a:ext cx="3943279" cy="2566955"/>
          </a:xfrm>
          <a:prstGeom prst="rect">
            <a:avLst/>
          </a:prstGeom>
        </p:spPr>
      </p:pic>
      <p:pic>
        <p:nvPicPr>
          <p:cNvPr id="15" name="Hình ảnh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7997" y="4371791"/>
            <a:ext cx="3227605" cy="1540028"/>
          </a:xfrm>
          <a:prstGeom prst="rect">
            <a:avLst/>
          </a:prstGeom>
        </p:spPr>
      </p:pic>
      <p:pic>
        <p:nvPicPr>
          <p:cNvPr id="5" name="be chon dung roi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2189" y="5911819"/>
            <a:ext cx="609600" cy="609600"/>
          </a:xfrm>
          <a:prstGeom prst="rect">
            <a:avLst/>
          </a:prstGeom>
        </p:spPr>
      </p:pic>
      <p:pic>
        <p:nvPicPr>
          <p:cNvPr id="6" name="be chon sai r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2189" y="5890178"/>
            <a:ext cx="609600" cy="609600"/>
          </a:xfrm>
          <a:prstGeom prst="rect">
            <a:avLst/>
          </a:prstGeom>
        </p:spPr>
      </p:pic>
      <p:pic>
        <p:nvPicPr>
          <p:cNvPr id="7" name="be chon sai r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2189" y="5894252"/>
            <a:ext cx="609600" cy="609600"/>
          </a:xfrm>
          <a:prstGeom prst="rect">
            <a:avLst/>
          </a:prstGeom>
        </p:spPr>
      </p:pic>
      <p:pic>
        <p:nvPicPr>
          <p:cNvPr id="2" name="Hình ảnh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14743" y="218276"/>
            <a:ext cx="2802017" cy="210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6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638"/>
                            </p:stCondLst>
                            <p:childTnLst>
                              <p:par>
                                <p:cTn id="2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8731E-6 4.81481E-6 L -0.01211 0.311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1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638"/>
                            </p:stCondLst>
                            <p:childTnLst>
                              <p:par>
                                <p:cTn id="32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638"/>
                            </p:stCondLst>
                            <p:childTnLst>
                              <p:par>
                                <p:cTn id="3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8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8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89873"/>
          </a:xfrm>
          <a:prstGeom prst="rect">
            <a:avLst/>
          </a:prstGeom>
        </p:spPr>
      </p:pic>
      <p:pic>
        <p:nvPicPr>
          <p:cNvPr id="2" name="Hình ảnh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0182" y="2194560"/>
            <a:ext cx="3079892" cy="2799141"/>
          </a:xfrm>
          <a:prstGeom prst="rect">
            <a:avLst/>
          </a:prstGeom>
        </p:spPr>
      </p:pic>
      <p:pic>
        <p:nvPicPr>
          <p:cNvPr id="3" name="Hình ảnh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25335" y="548639"/>
            <a:ext cx="1691242" cy="2259293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10490" y="4511534"/>
            <a:ext cx="1904088" cy="1456915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3014" y="4257820"/>
            <a:ext cx="2959323" cy="1964342"/>
          </a:xfrm>
          <a:prstGeom prst="rect">
            <a:avLst/>
          </a:prstGeom>
        </p:spPr>
      </p:pic>
      <p:pic>
        <p:nvPicPr>
          <p:cNvPr id="6" name="be chon dung roi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57052" y="6222162"/>
            <a:ext cx="609600" cy="609600"/>
          </a:xfrm>
          <a:prstGeom prst="rect">
            <a:avLst/>
          </a:prstGeom>
        </p:spPr>
      </p:pic>
      <p:pic>
        <p:nvPicPr>
          <p:cNvPr id="8" name="be chon sai r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57052" y="6251217"/>
            <a:ext cx="609600" cy="609600"/>
          </a:xfrm>
          <a:prstGeom prst="rect">
            <a:avLst/>
          </a:prstGeom>
        </p:spPr>
      </p:pic>
      <p:pic>
        <p:nvPicPr>
          <p:cNvPr id="9" name="be chon sai r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30433" y="62657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1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6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638"/>
                            </p:stCondLst>
                            <p:childTnLst>
                              <p:par>
                                <p:cTn id="2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44 0.00902 L -0.36171 0.0048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638"/>
                            </p:stCondLst>
                            <p:childTnLst>
                              <p:par>
                                <p:cTn id="32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638"/>
                            </p:stCondLst>
                            <p:childTnLst>
                              <p:par>
                                <p:cTn id="3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8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8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89873"/>
          </a:xfrm>
          <a:prstGeom prst="rect">
            <a:avLst/>
          </a:prstGeom>
        </p:spPr>
      </p:pic>
      <p:pic>
        <p:nvPicPr>
          <p:cNvPr id="2" name="Hình ảnh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7581" y="1740183"/>
            <a:ext cx="4402973" cy="2139473"/>
          </a:xfrm>
          <a:prstGeom prst="rect">
            <a:avLst/>
          </a:prstGeo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9668">
            <a:off x="7373294" y="940201"/>
            <a:ext cx="3486126" cy="1842014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64578">
            <a:off x="1036107" y="3045436"/>
            <a:ext cx="3739612" cy="3739612"/>
          </a:xfrm>
          <a:prstGeom prst="rect">
            <a:avLst/>
          </a:prstGeom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928" y="3399463"/>
            <a:ext cx="3108465" cy="3108465"/>
          </a:xfrm>
          <a:prstGeom prst="rect">
            <a:avLst/>
          </a:prstGeom>
        </p:spPr>
      </p:pic>
      <p:pic>
        <p:nvPicPr>
          <p:cNvPr id="3" name="be chon dung roi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5823" y="5898328"/>
            <a:ext cx="609600" cy="609600"/>
          </a:xfrm>
          <a:prstGeom prst="rect">
            <a:avLst/>
          </a:prstGeom>
        </p:spPr>
      </p:pic>
      <p:pic>
        <p:nvPicPr>
          <p:cNvPr id="5" name="be chon sai r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0977" y="5898328"/>
            <a:ext cx="609600" cy="609600"/>
          </a:xfrm>
          <a:prstGeom prst="rect">
            <a:avLst/>
          </a:prstGeom>
        </p:spPr>
      </p:pic>
      <p:pic>
        <p:nvPicPr>
          <p:cNvPr id="6" name="be chon sai r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0977" y="58983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8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6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638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-0.25235 0.0050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17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638"/>
                            </p:stCondLst>
                            <p:childTnLst>
                              <p:par>
                                <p:cTn id="40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138"/>
                            </p:stCondLst>
                            <p:childTnLst>
                              <p:par>
                                <p:cTn id="45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8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8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89873"/>
          </a:xfrm>
          <a:prstGeom prst="rect">
            <a:avLst/>
          </a:prstGeom>
        </p:spPr>
      </p:pic>
      <p:pic>
        <p:nvPicPr>
          <p:cNvPr id="2" name="Hình ảnh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4223" y="3444935"/>
            <a:ext cx="2811814" cy="2070115"/>
          </a:xfrm>
          <a:prstGeom prst="rect">
            <a:avLst/>
          </a:prstGeom>
        </p:spPr>
      </p:pic>
      <p:pic>
        <p:nvPicPr>
          <p:cNvPr id="3" name="Hình ảnh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25793" y="517151"/>
            <a:ext cx="3076575" cy="3173559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00347" y="685799"/>
            <a:ext cx="3060300" cy="3004911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38082" y="3202380"/>
            <a:ext cx="2225254" cy="2968437"/>
          </a:xfrm>
          <a:prstGeom prst="rect">
            <a:avLst/>
          </a:prstGeom>
        </p:spPr>
      </p:pic>
      <p:pic>
        <p:nvPicPr>
          <p:cNvPr id="7" name="be chon dung roi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9441" y="5974976"/>
            <a:ext cx="609600" cy="609600"/>
          </a:xfrm>
          <a:prstGeom prst="rect">
            <a:avLst/>
          </a:prstGeom>
        </p:spPr>
      </p:pic>
      <p:pic>
        <p:nvPicPr>
          <p:cNvPr id="8" name="be chon sai r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4171" y="5974976"/>
            <a:ext cx="609600" cy="609600"/>
          </a:xfrm>
          <a:prstGeom prst="rect">
            <a:avLst/>
          </a:prstGeom>
        </p:spPr>
      </p:pic>
      <p:pic>
        <p:nvPicPr>
          <p:cNvPr id="9" name="be chon sai r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4171" y="5974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7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6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638"/>
                            </p:stCondLst>
                            <p:childTnLst>
                              <p:par>
                                <p:cTn id="2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0.31914 0.2192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638"/>
                            </p:stCondLst>
                            <p:childTnLst>
                              <p:par>
                                <p:cTn id="3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638"/>
                            </p:stCondLst>
                            <p:childTnLst>
                              <p:par>
                                <p:cTn id="3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8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8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89873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7385" y="2045104"/>
            <a:ext cx="4054725" cy="2378889"/>
          </a:xfrm>
          <a:prstGeom prst="rect">
            <a:avLst/>
          </a:prstGeo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0585" y="2809224"/>
            <a:ext cx="3709065" cy="2865435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4971" y="793487"/>
            <a:ext cx="2877891" cy="1734560"/>
          </a:xfrm>
          <a:prstGeom prst="rect">
            <a:avLst/>
          </a:prstGeom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66529" y="3057885"/>
            <a:ext cx="3657303" cy="2616774"/>
          </a:xfrm>
          <a:prstGeom prst="rect">
            <a:avLst/>
          </a:prstGeom>
        </p:spPr>
      </p:pic>
      <p:pic>
        <p:nvPicPr>
          <p:cNvPr id="2" name="be chon sai r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3059" y="5921188"/>
            <a:ext cx="609600" cy="609600"/>
          </a:xfrm>
          <a:prstGeom prst="rect">
            <a:avLst/>
          </a:prstGeom>
        </p:spPr>
      </p:pic>
      <p:pic>
        <p:nvPicPr>
          <p:cNvPr id="3" name="be chon dung roi_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3059" y="5921188"/>
            <a:ext cx="609600" cy="609600"/>
          </a:xfrm>
          <a:prstGeom prst="rect">
            <a:avLst/>
          </a:prstGeom>
        </p:spPr>
      </p:pic>
      <p:pic>
        <p:nvPicPr>
          <p:cNvPr id="5" name="be chon sai r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4093" y="5921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5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6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638"/>
                            </p:stCondLst>
                            <p:childTnLst>
                              <p:par>
                                <p:cTn id="3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48148E-6 L 0.31354 -0.208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77" y="-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638"/>
                            </p:stCondLst>
                            <p:childTnLst>
                              <p:par>
                                <p:cTn id="4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138"/>
                            </p:stCondLst>
                            <p:childTnLst>
                              <p:par>
                                <p:cTn id="4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8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39"/>
            <a:ext cx="12192000" cy="6872739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1920242" y="2774648"/>
            <a:ext cx="85692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45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223"/>
          </a:xfrm>
          <a:prstGeom prst="rect">
            <a:avLst/>
          </a:prstGeom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2362" y="506477"/>
            <a:ext cx="2554445" cy="1682642"/>
          </a:xfrm>
          <a:prstGeom prst="rect">
            <a:avLst/>
          </a:prstGeom>
        </p:spPr>
      </p:pic>
      <p:pic>
        <p:nvPicPr>
          <p:cNvPr id="12" name="Hình ảnh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4360" y="2526718"/>
            <a:ext cx="2554445" cy="1682642"/>
          </a:xfrm>
          <a:prstGeom prst="rect">
            <a:avLst/>
          </a:prstGeom>
        </p:spPr>
      </p:pic>
      <p:pic>
        <p:nvPicPr>
          <p:cNvPr id="13" name="Hình ảnh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8916" y="2501189"/>
            <a:ext cx="2554445" cy="1682642"/>
          </a:xfrm>
          <a:prstGeom prst="rect">
            <a:avLst/>
          </a:prstGeom>
        </p:spPr>
      </p:pic>
      <p:pic>
        <p:nvPicPr>
          <p:cNvPr id="15" name="Hình ảnh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2758" y="4540863"/>
            <a:ext cx="2554445" cy="1682642"/>
          </a:xfrm>
          <a:prstGeom prst="rect">
            <a:avLst/>
          </a:prstGeom>
        </p:spPr>
      </p:pic>
      <p:pic>
        <p:nvPicPr>
          <p:cNvPr id="16" name="Hình ảnh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1238" y="4506107"/>
            <a:ext cx="2554445" cy="1682642"/>
          </a:xfrm>
          <a:prstGeom prst="rect">
            <a:avLst/>
          </a:prstGeom>
        </p:spPr>
      </p:pic>
      <p:pic>
        <p:nvPicPr>
          <p:cNvPr id="17" name="Hình ảnh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086" y="536636"/>
            <a:ext cx="1618129" cy="1618129"/>
          </a:xfrm>
          <a:prstGeom prst="rect">
            <a:avLst/>
          </a:prstGeom>
        </p:spPr>
      </p:pic>
      <p:pic>
        <p:nvPicPr>
          <p:cNvPr id="19" name="Hình ảnh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3899">
            <a:off x="2658926" y="4383240"/>
            <a:ext cx="2162265" cy="2074794"/>
          </a:xfrm>
          <a:prstGeom prst="rect">
            <a:avLst/>
          </a:prstGeom>
        </p:spPr>
      </p:pic>
      <p:pic>
        <p:nvPicPr>
          <p:cNvPr id="23" name="Hình ảnh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8837" y="2578343"/>
            <a:ext cx="2246625" cy="1486737"/>
          </a:xfrm>
          <a:prstGeom prst="rect">
            <a:avLst/>
          </a:prstGeom>
        </p:spPr>
      </p:pic>
      <p:pic>
        <p:nvPicPr>
          <p:cNvPr id="24" name="Hình ảnh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4360" y="506477"/>
            <a:ext cx="2554445" cy="1688738"/>
          </a:xfrm>
          <a:prstGeom prst="rect">
            <a:avLst/>
          </a:prstGeom>
        </p:spPr>
      </p:pic>
      <p:pic>
        <p:nvPicPr>
          <p:cNvPr id="25" name="Hình ảnh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3215" y="115585"/>
            <a:ext cx="2499577" cy="2505673"/>
          </a:xfrm>
          <a:prstGeom prst="rect">
            <a:avLst/>
          </a:prstGeom>
        </p:spPr>
      </p:pic>
      <p:pic>
        <p:nvPicPr>
          <p:cNvPr id="26" name="Hình ảnh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84415" y="2548056"/>
            <a:ext cx="2509256" cy="1639966"/>
          </a:xfrm>
          <a:prstGeom prst="rect">
            <a:avLst/>
          </a:prstGeom>
        </p:spPr>
      </p:pic>
      <p:pic>
        <p:nvPicPr>
          <p:cNvPr id="27" name="Hình ảnh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12160" y="4297279"/>
            <a:ext cx="2011854" cy="2005758"/>
          </a:xfrm>
          <a:prstGeom prst="rect">
            <a:avLst/>
          </a:prstGeom>
        </p:spPr>
      </p:pic>
      <p:cxnSp>
        <p:nvCxnSpPr>
          <p:cNvPr id="30" name="Đường kết nối Mũi tên Thẳng 29"/>
          <p:cNvCxnSpPr/>
          <p:nvPr/>
        </p:nvCxnSpPr>
        <p:spPr>
          <a:xfrm>
            <a:off x="5018805" y="1425388"/>
            <a:ext cx="1796122" cy="20708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Đường kết nối Mũi tên Thẳng 32"/>
          <p:cNvCxnSpPr/>
          <p:nvPr/>
        </p:nvCxnSpPr>
        <p:spPr>
          <a:xfrm>
            <a:off x="5018805" y="3496235"/>
            <a:ext cx="1779811" cy="194982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Đường kết nối Mũi tên Thẳng 37"/>
          <p:cNvCxnSpPr>
            <a:endCxn id="10" idx="1"/>
          </p:cNvCxnSpPr>
          <p:nvPr/>
        </p:nvCxnSpPr>
        <p:spPr>
          <a:xfrm flipV="1">
            <a:off x="5006236" y="1347798"/>
            <a:ext cx="1796126" cy="3894449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82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79223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616" y="630376"/>
            <a:ext cx="2554445" cy="1688738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411" y="572897"/>
            <a:ext cx="2554445" cy="1688738"/>
          </a:xfrm>
          <a:prstGeom prst="rect">
            <a:avLst/>
          </a:prstGeo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4898" y="2645242"/>
            <a:ext cx="2554445" cy="1688738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2626" y="2645242"/>
            <a:ext cx="2554445" cy="1688738"/>
          </a:xfrm>
          <a:prstGeom prst="rect">
            <a:avLst/>
          </a:prstGeom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6180" y="4704374"/>
            <a:ext cx="2554445" cy="1688738"/>
          </a:xfrm>
          <a:prstGeom prst="rect">
            <a:avLst/>
          </a:prstGeom>
        </p:spPr>
      </p:pic>
      <p:pic>
        <p:nvPicPr>
          <p:cNvPr id="11" name="Hình ảnh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411" y="4756760"/>
            <a:ext cx="2554445" cy="1688738"/>
          </a:xfrm>
          <a:prstGeom prst="rect">
            <a:avLst/>
          </a:prstGeom>
        </p:spPr>
      </p:pic>
      <p:pic>
        <p:nvPicPr>
          <p:cNvPr id="12" name="Hình ảnh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414" y="378184"/>
            <a:ext cx="2366847" cy="2179246"/>
          </a:xfrm>
          <a:prstGeom prst="rect">
            <a:avLst/>
          </a:prstGeom>
        </p:spPr>
      </p:pic>
      <p:pic>
        <p:nvPicPr>
          <p:cNvPr id="13" name="Hình ảnh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086" y="2690864"/>
            <a:ext cx="1597492" cy="1597492"/>
          </a:xfrm>
          <a:prstGeom prst="rect">
            <a:avLst/>
          </a:prstGeom>
        </p:spPr>
      </p:pic>
      <p:pic>
        <p:nvPicPr>
          <p:cNvPr id="14" name="Hình ảnh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2080">
            <a:off x="6972257" y="4592926"/>
            <a:ext cx="2152352" cy="2152352"/>
          </a:xfrm>
          <a:prstGeom prst="rect">
            <a:avLst/>
          </a:prstGeom>
        </p:spPr>
      </p:pic>
      <p:pic>
        <p:nvPicPr>
          <p:cNvPr id="15" name="Hình ảnh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19">
            <a:off x="2690849" y="2555869"/>
            <a:ext cx="2068797" cy="2068797"/>
          </a:xfrm>
          <a:prstGeom prst="rect">
            <a:avLst/>
          </a:prstGeom>
        </p:spPr>
      </p:pic>
      <p:pic>
        <p:nvPicPr>
          <p:cNvPr id="17" name="Hình ảnh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652" y="527274"/>
            <a:ext cx="1057563" cy="1728344"/>
          </a:xfrm>
          <a:prstGeom prst="rect">
            <a:avLst/>
          </a:prstGeom>
        </p:spPr>
      </p:pic>
      <p:pic>
        <p:nvPicPr>
          <p:cNvPr id="18" name="Hình ảnh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545" y="4973728"/>
            <a:ext cx="2094919" cy="1150029"/>
          </a:xfrm>
          <a:prstGeom prst="rect">
            <a:avLst/>
          </a:prstGeom>
        </p:spPr>
      </p:pic>
      <p:cxnSp>
        <p:nvCxnSpPr>
          <p:cNvPr id="20" name="Đường kết nối Mũi tên Thẳng 19"/>
          <p:cNvCxnSpPr/>
          <p:nvPr/>
        </p:nvCxnSpPr>
        <p:spPr>
          <a:xfrm flipH="1" flipV="1">
            <a:off x="5038061" y="1586753"/>
            <a:ext cx="1774350" cy="21380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Đường kết nối Mũi tên Thẳng 21"/>
          <p:cNvCxnSpPr/>
          <p:nvPr/>
        </p:nvCxnSpPr>
        <p:spPr>
          <a:xfrm>
            <a:off x="4944261" y="3818965"/>
            <a:ext cx="1868150" cy="213808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Đường kết nối Mũi tên Thẳng 23"/>
          <p:cNvCxnSpPr>
            <a:stCxn id="7" idx="1"/>
          </p:cNvCxnSpPr>
          <p:nvPr/>
        </p:nvCxnSpPr>
        <p:spPr>
          <a:xfrm flipH="1">
            <a:off x="5038061" y="1417266"/>
            <a:ext cx="1774350" cy="4459099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46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0970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2483434" y="2194560"/>
            <a:ext cx="74687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487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219"/>
            <a:ext cx="12226363" cy="68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46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0970"/>
          </a:xfrm>
          <a:prstGeom prst="rect">
            <a:avLst/>
          </a:prstGeom>
        </p:spPr>
      </p:pic>
      <p:sp>
        <p:nvSpPr>
          <p:cNvPr id="2" name="Hộp Văn bản 1"/>
          <p:cNvSpPr txBox="1"/>
          <p:nvPr/>
        </p:nvSpPr>
        <p:spPr>
          <a:xfrm>
            <a:off x="4799806" y="2455818"/>
            <a:ext cx="25923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46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097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1150575" y="2475989"/>
            <a:ext cx="989084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56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0970"/>
          </a:xfrm>
          <a:prstGeom prst="rect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1445459" y="1783657"/>
            <a:ext cx="911820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lì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97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0970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236" y="883174"/>
            <a:ext cx="3776518" cy="3776518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39" y="2140952"/>
            <a:ext cx="6165629" cy="368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9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0970"/>
          </a:xfrm>
          <a:prstGeom prst="rect">
            <a:avLst/>
          </a:prstGeom>
        </p:spPr>
      </p:pic>
      <p:pic>
        <p:nvPicPr>
          <p:cNvPr id="2" name="Hình ả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601" y="2355165"/>
            <a:ext cx="3867014" cy="2949162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428" y="1494384"/>
            <a:ext cx="5352972" cy="350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96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2739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7" r="72405" b="59107"/>
          <a:stretch/>
        </p:blipFill>
        <p:spPr>
          <a:xfrm>
            <a:off x="3594600" y="3436368"/>
            <a:ext cx="2234035" cy="1667642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3" t="13558" r="33925" b="59442"/>
          <a:stretch/>
        </p:blipFill>
        <p:spPr>
          <a:xfrm>
            <a:off x="5236550" y="1974564"/>
            <a:ext cx="3432322" cy="351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2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3624"/>
          </a:xfrm>
          <a:prstGeom prst="rect">
            <a:avLst/>
          </a:prstGeom>
        </p:spPr>
      </p:pic>
      <p:graphicFrame>
        <p:nvGraphicFramePr>
          <p:cNvPr id="16" name="Bảng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069294"/>
              </p:ext>
            </p:extLst>
          </p:nvPr>
        </p:nvGraphicFramePr>
        <p:xfrm>
          <a:off x="3071948" y="1016353"/>
          <a:ext cx="6048102" cy="50186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433">
                  <a:extLst>
                    <a:ext uri="{9D8B030D-6E8A-4147-A177-3AD203B41FA5}">
                      <a16:colId xmlns:a16="http://schemas.microsoft.com/office/drawing/2014/main" val="3276914193"/>
                    </a:ext>
                  </a:extLst>
                </a:gridCol>
                <a:gridCol w="2992669">
                  <a:extLst>
                    <a:ext uri="{9D8B030D-6E8A-4147-A177-3AD203B41FA5}">
                      <a16:colId xmlns:a16="http://schemas.microsoft.com/office/drawing/2014/main" val="382245243"/>
                    </a:ext>
                  </a:extLst>
                </a:gridCol>
              </a:tblGrid>
              <a:tr h="18052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6449532"/>
                  </a:ext>
                </a:extLst>
              </a:tr>
              <a:tr h="158060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7573407"/>
                  </a:ext>
                </a:extLst>
              </a:tr>
              <a:tr h="16328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816586"/>
                  </a:ext>
                </a:extLst>
              </a:tr>
            </a:tbl>
          </a:graphicData>
        </a:graphic>
      </p:graphicFrame>
      <p:pic>
        <p:nvPicPr>
          <p:cNvPr id="17" name="Hình ảnh 16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6272" y="1115340"/>
            <a:ext cx="2469094" cy="1639966"/>
          </a:xfrm>
          <a:prstGeom prst="rect">
            <a:avLst/>
          </a:prstGeom>
        </p:spPr>
      </p:pic>
      <p:pic>
        <p:nvPicPr>
          <p:cNvPr id="18" name="Hình ảnh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3224" y="932444"/>
            <a:ext cx="2011854" cy="2005758"/>
          </a:xfrm>
          <a:prstGeom prst="rect">
            <a:avLst/>
          </a:prstGeom>
        </p:spPr>
      </p:pic>
      <p:pic>
        <p:nvPicPr>
          <p:cNvPr id="19" name="Hình ảnh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8430" y="2985280"/>
            <a:ext cx="1761897" cy="1347333"/>
          </a:xfrm>
          <a:prstGeom prst="rect">
            <a:avLst/>
          </a:prstGeom>
        </p:spPr>
      </p:pic>
      <p:pic>
        <p:nvPicPr>
          <p:cNvPr id="20" name="Hình ảnh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6745" y="2938202"/>
            <a:ext cx="2030144" cy="1329043"/>
          </a:xfrm>
          <a:prstGeom prst="rect">
            <a:avLst/>
          </a:prstGeom>
        </p:spPr>
      </p:pic>
      <p:pic>
        <p:nvPicPr>
          <p:cNvPr id="21" name="Hình ảnh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6456" y="4408908"/>
            <a:ext cx="1505843" cy="1548518"/>
          </a:xfrm>
          <a:prstGeom prst="rect">
            <a:avLst/>
          </a:prstGeom>
        </p:spPr>
      </p:pic>
      <p:pic>
        <p:nvPicPr>
          <p:cNvPr id="22" name="Hình ảnh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1297" y="4860051"/>
            <a:ext cx="1469263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6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438934188"/>
</p:tagLst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1315</TotalTime>
  <Words>118</Words>
  <Application>Microsoft Office PowerPoint</Application>
  <PresentationFormat>Widescreen</PresentationFormat>
  <Paragraphs>23</Paragraphs>
  <Slides>20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THAIMY</dc:creator>
  <cp:lastModifiedBy>Administrator</cp:lastModifiedBy>
  <cp:revision>87</cp:revision>
  <dcterms:created xsi:type="dcterms:W3CDTF">2021-09-12T13:10:12Z</dcterms:created>
  <dcterms:modified xsi:type="dcterms:W3CDTF">2024-09-20T02:55:15Z</dcterms:modified>
</cp:coreProperties>
</file>