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4" r:id="rId2"/>
    <p:sldId id="300" r:id="rId3"/>
    <p:sldId id="304" r:id="rId4"/>
    <p:sldId id="306" r:id="rId5"/>
    <p:sldId id="283" r:id="rId6"/>
    <p:sldId id="286" r:id="rId7"/>
    <p:sldId id="287" r:id="rId8"/>
    <p:sldId id="289" r:id="rId9"/>
    <p:sldId id="290" r:id="rId10"/>
    <p:sldId id="261" r:id="rId11"/>
    <p:sldId id="292" r:id="rId12"/>
    <p:sldId id="293" r:id="rId13"/>
    <p:sldId id="294" r:id="rId14"/>
    <p:sldId id="296" r:id="rId15"/>
    <p:sldId id="308" r:id="rId16"/>
    <p:sldId id="297" r:id="rId17"/>
    <p:sldId id="276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D1FB-93B7-4B08-9CAF-7C0DA34D92ED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398DD-97D4-4818-AD2D-C44BEA2EFA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657F7-32FB-41A6-8560-9808995E8EF4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5E61-1E2E-4B6C-9A10-FFCF4EE1C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angngan\Desktop\nhac%20le%20hoi.wav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hang\Downloads\007%20Inh%20la%20oi.MID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PHÒNG GIÁO DỤC VÀ ĐÀO TẠO QUẬN LONG BIÊN</a:t>
            </a:r>
          </a:p>
          <a:p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TRƯỜNG MẦM NON ÁNH SAO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   </a:t>
            </a:r>
            <a:r>
              <a:rPr lang="vi-VN" sz="3600" b="1" dirty="0">
                <a:solidFill>
                  <a:srgbClr val="FF0000"/>
                </a:solidFill>
              </a:rPr>
              <a:t>HOẠT ĐỘNG KHÁM PHÁ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352800"/>
            <a:ext cx="6248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 tài:</a:t>
            </a:r>
            <a:r>
              <a:rPr lang="vi-VN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Lễ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Lứa tuổi: 5-6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Thời gian: 3</a:t>
            </a:r>
            <a:r>
              <a:rPr lang="vi-VN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0 - 3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2023-2024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688437_569916563175030_348477192258952463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76200"/>
            <a:ext cx="4288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4. Thi đấu vật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b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5240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0" y="14478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Trò chơi 1: Ai nhanh nhất</a:t>
            </a:r>
          </a:p>
          <a:p>
            <a: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(Kể nhanh tên các hoạt động diễn ra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Project (Time 0_15_15;1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5800" cy="3581400"/>
          </a:xfrm>
          <a:prstGeom prst="rect">
            <a:avLst/>
          </a:prstGeom>
        </p:spPr>
      </p:pic>
      <p:pic>
        <p:nvPicPr>
          <p:cNvPr id="6" name="Picture 5" descr="11095359_434274613405893_28898520110787195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0"/>
            <a:ext cx="4648200" cy="3581400"/>
          </a:xfrm>
          <a:prstGeom prst="rect">
            <a:avLst/>
          </a:prstGeom>
        </p:spPr>
      </p:pic>
      <p:pic>
        <p:nvPicPr>
          <p:cNvPr id="8" name="Picture 7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4419600" cy="3276600"/>
          </a:xfrm>
          <a:prstGeom prst="rect">
            <a:avLst/>
          </a:prstGeom>
        </p:spPr>
      </p:pic>
      <p:pic>
        <p:nvPicPr>
          <p:cNvPr id="10" name="Picture 9" descr="1896927_267832113383478_32144592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581400"/>
            <a:ext cx="46482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1555056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600" cy="3505200"/>
          </a:xfrm>
          <a:prstGeom prst="rect">
            <a:avLst/>
          </a:prstGeom>
        </p:spPr>
      </p:pic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"/>
            <a:ext cx="4724400" cy="35052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505200"/>
            <a:ext cx="4724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b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5240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0" y="14478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Trò chơi 2:Bé nào giỏi</a:t>
            </a:r>
          </a:p>
          <a:p>
            <a: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(Tìm hoạt động không có trong ngày hội làng)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Untitled Project (Time 0_15_15;1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0" cy="3581400"/>
          </a:xfrm>
          <a:prstGeom prst="rect">
            <a:avLst/>
          </a:prstGeom>
        </p:spPr>
      </p:pic>
      <p:pic>
        <p:nvPicPr>
          <p:cNvPr id="9" name="Picture 8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52400"/>
            <a:ext cx="4648200" cy="3352800"/>
          </a:xfrm>
          <a:prstGeom prst="rect">
            <a:avLst/>
          </a:prstGeom>
        </p:spPr>
      </p:pic>
      <p:pic>
        <p:nvPicPr>
          <p:cNvPr id="11" name="Content Placeholder 10" descr="thumb.jfif"/>
          <p:cNvPicPr>
            <a:picLocks noGrp="1" noChangeAspect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0" y="3505200"/>
            <a:ext cx="4572000" cy="3352800"/>
          </a:xfrm>
          <a:prstGeom prst="rect">
            <a:avLst/>
          </a:prstGeom>
        </p:spPr>
      </p:pic>
      <p:pic>
        <p:nvPicPr>
          <p:cNvPr id="13" name="Content Placeholder 12" descr="1896927_267832113383478_321445924_n.jpg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4495800" y="3505200"/>
            <a:ext cx="4648200" cy="33528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0"/>
            <a:ext cx="4724400" cy="35052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505200"/>
            <a:ext cx="4724400" cy="3352800"/>
          </a:xfrm>
          <a:prstGeom prst="rect">
            <a:avLst/>
          </a:prstGeom>
        </p:spPr>
      </p:pic>
      <p:pic>
        <p:nvPicPr>
          <p:cNvPr id="6" name="Picture 5" descr="b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419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648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học đã kết thúc. Cô chúc các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hac le ho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866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16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946525" y="110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152400" y="1287463"/>
            <a:ext cx="8763000" cy="5632311"/>
          </a:xfrm>
          <a:prstGeom prst="rect">
            <a:avLst/>
          </a:prstGeom>
          <a:noFill/>
          <a:ln w="57150" cap="rnd">
            <a:solidFill>
              <a:srgbClr val="FF00FF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1.Kiến thức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PT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biết tên gọi, đặc điểm, nơi hoạt động, công dụng của một số PTGT.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biết phân nhóm các PTGT theo nơi hoạt động.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2.Kỹ năng: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  <a:defRPr/>
            </a:pP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có KN thu thập thông tin về đối tượng bằng nhiều cách khác nhau: xem sách, tranh ảnh, băng hình, trò truyện và thảo luận </a:t>
            </a:r>
          </a:p>
          <a:p>
            <a:pPr marL="342900" indent="-342900" algn="l">
              <a:buFontTx/>
              <a:buChar char="-"/>
              <a:defRPr/>
            </a:pPr>
            <a:r>
              <a:rPr lang="pt-BR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hiểu nghĩa từ khái quát: PTGT</a:t>
            </a: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có KN phân nhóm các PTGT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trả lời câu hỏi rõ ràng, mạch lạc.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có KN quan sát, chú ý và ghi nhớ có chủ định.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3.Thái độ: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hứng thú, tích cực tham gia hoạt động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pt-PT" sz="2400" i="1" dirty="0">
              <a:solidFill>
                <a:srgbClr val="0066FF"/>
              </a:solidFill>
            </a:endParaRPr>
          </a:p>
          <a:p>
            <a:pPr>
              <a:defRPr/>
            </a:pPr>
            <a:endParaRPr lang="pt-PT" sz="2400" i="1" dirty="0">
              <a:solidFill>
                <a:srgbClr val="0066FF"/>
              </a:solidFill>
            </a:endParaRP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715000" cy="76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40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vi-VN" dirty="0">
                <a:solidFill>
                  <a:srgbClr val="FF0000"/>
                </a:solidFill>
                <a:cs typeface="Times New Roman" pitchFamily="18" charset="0"/>
              </a:rPr>
              <a:t>ục đích – Yêu cầu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9701" name="Picture 12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300" y="59436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3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300" y="1524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5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3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9285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438400" y="1724025"/>
            <a:ext cx="4995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447800" y="1143000"/>
            <a:ext cx="6553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8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1. ổn định tổ chức</a:t>
            </a:r>
            <a:endParaRPr lang="vi-VN" sz="4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0" hangingPunct="0">
              <a:defRPr/>
            </a:pPr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Cô cho trẻ hát múa bài: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Inh lả ơi”</a:t>
            </a:r>
            <a:endParaRPr lang="vi-VN" sz="2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007 Inh la oi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20000" y="50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20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438400" y="1724025"/>
            <a:ext cx="4995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524000" y="1143000"/>
            <a:ext cx="6324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8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2. Phương pháp, hình thức tổ chức</a:t>
            </a:r>
          </a:p>
          <a:p>
            <a:pPr eaLnBrk="0" hangingPunct="0">
              <a:defRPr/>
            </a:pPr>
            <a:endParaRPr lang="en-US" sz="32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defRPr/>
            </a:pPr>
            <a:r>
              <a:rPr lang="en-US" sz="2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 HĐ 1: Trẻ tự khám phá</a:t>
            </a:r>
          </a:p>
          <a:p>
            <a:pPr algn="l" eaLnBrk="0" hangingPunct="0">
              <a:defRPr/>
            </a:pPr>
            <a:r>
              <a:rPr lang="en-US" sz="2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 HĐ 2: Trẻ cùng cô khám phá về một số ptgt</a:t>
            </a:r>
            <a:endParaRPr lang="vi-VN" sz="2400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Đây là hình ảnh gì? Khi nào con được xem rước kiệu?</a:t>
            </a:r>
            <a:br>
              <a:rPr lang="en-US" sz="2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Mọi người mặc trang phục như thế nào?</a:t>
            </a:r>
            <a:br>
              <a:rPr lang="en-US" sz="2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Con đã được xem rước kiệu chưa?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72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Mọi người đang làm gì? </a:t>
            </a:r>
            <a:b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Trong ngày hội làng còn có những trò chơi nào nữa?</a:t>
            </a:r>
            <a:b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Con thích chơi trò chơi gì? Vì sao?</a:t>
            </a:r>
            <a:b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pic>
        <p:nvPicPr>
          <p:cNvPr id="4" name="Content Placeholder 3" descr="02-1555056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89916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 hoạt động khác diễn ra trong ngày hội làng</a:t>
            </a:r>
            <a:b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1.Múa rồng</a:t>
            </a:r>
            <a:endParaRPr lang="en-US" sz="2400" dirty="0"/>
          </a:p>
        </p:txBody>
      </p:sp>
      <p:pic>
        <p:nvPicPr>
          <p:cNvPr id="4" name="Content Placeholder 3" descr="a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067800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2. Múa sinh tiền</a:t>
            </a:r>
            <a:endParaRPr lang="en-US" dirty="0"/>
          </a:p>
        </p:txBody>
      </p:sp>
      <p:pic>
        <p:nvPicPr>
          <p:cNvPr id="4" name="Content Placeholder 3" descr="775115_557971874369499_2446549350812500749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1" y="1600200"/>
            <a:ext cx="79248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3. Hát quan họ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1507571_267832273383462_19338296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L 0.25 0.33333  L 0 0.33333  L 0 0  Z" pathEditMode="relative" ptsTypes="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400</Words>
  <Application>Microsoft Office PowerPoint</Application>
  <PresentationFormat>On-screen Show (4:3)</PresentationFormat>
  <Paragraphs>40</Paragraphs>
  <Slides>17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  Mục đích – Yêu cầu</vt:lpstr>
      <vt:lpstr>PowerPoint Presentation</vt:lpstr>
      <vt:lpstr>PowerPoint Presentation</vt:lpstr>
      <vt:lpstr>- Đây là hình ảnh gì? Khi nào con được xem rước kiệu? - Mọi người mặc trang phục như thế nào? - Con đã được xem rước kiệu chưa?</vt:lpstr>
      <vt:lpstr>- Mọi người đang làm gì?  - Trong ngày hội làng còn có những trò chơi nào nữa? - Con thích chơi trò chơi gì? Vì sao? </vt:lpstr>
      <vt:lpstr>Các hoạt động khác diễn ra trong ngày hội làng 1.Múa rồng</vt:lpstr>
      <vt:lpstr>2. Múa sinh tiền</vt:lpstr>
      <vt:lpstr>3. Hát quan họ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PC</cp:lastModifiedBy>
  <cp:revision>86</cp:revision>
  <dcterms:created xsi:type="dcterms:W3CDTF">2012-02-06T13:30:08Z</dcterms:created>
  <dcterms:modified xsi:type="dcterms:W3CDTF">2024-03-23T07:15:22Z</dcterms:modified>
</cp:coreProperties>
</file>