
<file path=[Content_Types].xml><?xml version="1.0" encoding="utf-8"?>
<Types xmlns="http://schemas.openxmlformats.org/package/2006/content-types">
  <Default Extension="gif" ContentType="image/gif"/>
  <Default Extension="jpeg" ContentType="image/jpeg"/>
  <Default Extension="m4a" ContentType="audio/mp4"/>
  <Default Extension="png" ContentType="image/png"/>
  <Default Extension="rels" ContentType="application/vnd.openxmlformats-package.relationships+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49" r:id="rId2"/>
  </p:sldMasterIdLst>
  <p:notesMasterIdLst>
    <p:notesMasterId r:id="rId23"/>
  </p:notesMasterIdLst>
  <p:sldIdLst>
    <p:sldId id="326" r:id="rId3"/>
    <p:sldId id="334" r:id="rId4"/>
    <p:sldId id="337" r:id="rId5"/>
    <p:sldId id="350" r:id="rId6"/>
    <p:sldId id="304" r:id="rId7"/>
    <p:sldId id="278" r:id="rId8"/>
    <p:sldId id="328" r:id="rId9"/>
    <p:sldId id="287" r:id="rId10"/>
    <p:sldId id="311" r:id="rId11"/>
    <p:sldId id="281" r:id="rId12"/>
    <p:sldId id="280" r:id="rId13"/>
    <p:sldId id="283" r:id="rId14"/>
    <p:sldId id="341" r:id="rId15"/>
    <p:sldId id="331" r:id="rId16"/>
    <p:sldId id="342" r:id="rId17"/>
    <p:sldId id="345" r:id="rId18"/>
    <p:sldId id="343" r:id="rId19"/>
    <p:sldId id="340" r:id="rId20"/>
    <p:sldId id="347" r:id="rId21"/>
    <p:sldId id="352" r:id="rId22"/>
  </p:sldIdLst>
  <p:sldSz cx="9144000" cy="6858000" type="screen4x3"/>
  <p:notesSz cx="6858000" cy="9144000"/>
  <p:custDataLst>
    <p:tags r:id="rId24"/>
  </p:custDataLst>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FF"/>
    <a:srgbClr val="A01A04"/>
    <a:srgbClr val="6600CC"/>
    <a:srgbClr val="66FF33"/>
    <a:srgbClr val="FF0000"/>
    <a:srgbClr val="FFCC00"/>
    <a:srgbClr val="0000FF"/>
    <a:srgbClr val="FF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83287" autoAdjust="0"/>
  </p:normalViewPr>
  <p:slideViewPr>
    <p:cSldViewPr>
      <p:cViewPr varScale="1">
        <p:scale>
          <a:sx n="66" d="100"/>
          <a:sy n="66" d="100"/>
        </p:scale>
        <p:origin x="1304" y="3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gs" Target="tags/tag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200">
                <a:latin typeface="Arial" charset="0"/>
              </a:defRPr>
            </a:lvl1pPr>
          </a:lstStyle>
          <a:p>
            <a:pPr>
              <a:defRPr/>
            </a:pPr>
            <a:endParaRPr lang="en-US"/>
          </a:p>
        </p:txBody>
      </p:sp>
      <p:sp>
        <p:nvSpPr>
          <p:cNvPr id="1945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946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46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eaLnBrk="1" hangingPunct="1">
              <a:defRPr sz="1200">
                <a:latin typeface="Arial" charset="0"/>
              </a:defRPr>
            </a:lvl1pPr>
          </a:lstStyle>
          <a:p>
            <a:pPr>
              <a:defRPr/>
            </a:pPr>
            <a:endParaRPr lang="en-US"/>
          </a:p>
        </p:txBody>
      </p:sp>
      <p:sp>
        <p:nvSpPr>
          <p:cNvPr id="1946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D92FB068-CB78-4B19-B0E0-E79660C72102}"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92FB068-CB78-4B19-B0E0-E79660C72102}" type="slidenum">
              <a:rPr lang="en-US" altLang="en-US" smtClean="0"/>
              <a:pPr>
                <a:defRPr/>
              </a:pPr>
              <a:t>1</a:t>
            </a:fld>
            <a:endParaRPr lang="en-US" altLang="en-US"/>
          </a:p>
        </p:txBody>
      </p:sp>
    </p:spTree>
    <p:extLst>
      <p:ext uri="{BB962C8B-B14F-4D97-AF65-F5344CB8AC3E}">
        <p14:creationId xmlns:p14="http://schemas.microsoft.com/office/powerpoint/2010/main" val="10848861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92FB068-CB78-4B19-B0E0-E79660C72102}" type="slidenum">
              <a:rPr lang="en-US" altLang="en-US" smtClean="0"/>
              <a:pPr>
                <a:defRPr/>
              </a:pPr>
              <a:t>10</a:t>
            </a:fld>
            <a:endParaRPr lang="en-US" altLang="en-US"/>
          </a:p>
        </p:txBody>
      </p:sp>
    </p:spTree>
    <p:extLst>
      <p:ext uri="{BB962C8B-B14F-4D97-AF65-F5344CB8AC3E}">
        <p14:creationId xmlns:p14="http://schemas.microsoft.com/office/powerpoint/2010/main" val="31702335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92FB068-CB78-4B19-B0E0-E79660C72102}" type="slidenum">
              <a:rPr lang="en-US" altLang="en-US" smtClean="0"/>
              <a:pPr>
                <a:defRPr/>
              </a:pPr>
              <a:t>11</a:t>
            </a:fld>
            <a:endParaRPr lang="en-US" altLang="en-US"/>
          </a:p>
        </p:txBody>
      </p:sp>
    </p:spTree>
    <p:extLst>
      <p:ext uri="{BB962C8B-B14F-4D97-AF65-F5344CB8AC3E}">
        <p14:creationId xmlns:p14="http://schemas.microsoft.com/office/powerpoint/2010/main" val="37393933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92FB068-CB78-4B19-B0E0-E79660C72102}" type="slidenum">
              <a:rPr lang="en-US" altLang="en-US" smtClean="0"/>
              <a:pPr>
                <a:defRPr/>
              </a:pPr>
              <a:t>12</a:t>
            </a:fld>
            <a:endParaRPr lang="en-US" altLang="en-US"/>
          </a:p>
        </p:txBody>
      </p:sp>
    </p:spTree>
    <p:extLst>
      <p:ext uri="{BB962C8B-B14F-4D97-AF65-F5344CB8AC3E}">
        <p14:creationId xmlns:p14="http://schemas.microsoft.com/office/powerpoint/2010/main" val="35610845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92FB068-CB78-4B19-B0E0-E79660C72102}" type="slidenum">
              <a:rPr lang="en-US" altLang="en-US" smtClean="0"/>
              <a:pPr>
                <a:defRPr/>
              </a:pPr>
              <a:t>13</a:t>
            </a:fld>
            <a:endParaRPr lang="en-US" altLang="en-US"/>
          </a:p>
        </p:txBody>
      </p:sp>
    </p:spTree>
    <p:extLst>
      <p:ext uri="{BB962C8B-B14F-4D97-AF65-F5344CB8AC3E}">
        <p14:creationId xmlns:p14="http://schemas.microsoft.com/office/powerpoint/2010/main" val="22103122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92FB068-CB78-4B19-B0E0-E79660C72102}" type="slidenum">
              <a:rPr lang="en-US" altLang="en-US" smtClean="0"/>
              <a:pPr>
                <a:defRPr/>
              </a:pPr>
              <a:t>14</a:t>
            </a:fld>
            <a:endParaRPr lang="en-US" altLang="en-US"/>
          </a:p>
        </p:txBody>
      </p:sp>
    </p:spTree>
    <p:extLst>
      <p:ext uri="{BB962C8B-B14F-4D97-AF65-F5344CB8AC3E}">
        <p14:creationId xmlns:p14="http://schemas.microsoft.com/office/powerpoint/2010/main" val="5894714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92FB068-CB78-4B19-B0E0-E79660C72102}" type="slidenum">
              <a:rPr lang="en-US" altLang="en-US" smtClean="0"/>
              <a:pPr>
                <a:defRPr/>
              </a:pPr>
              <a:t>15</a:t>
            </a:fld>
            <a:endParaRPr lang="en-US" altLang="en-US"/>
          </a:p>
        </p:txBody>
      </p:sp>
    </p:spTree>
    <p:extLst>
      <p:ext uri="{BB962C8B-B14F-4D97-AF65-F5344CB8AC3E}">
        <p14:creationId xmlns:p14="http://schemas.microsoft.com/office/powerpoint/2010/main" val="32282980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92FB068-CB78-4B19-B0E0-E79660C72102}" type="slidenum">
              <a:rPr lang="en-US" altLang="en-US" smtClean="0"/>
              <a:pPr>
                <a:defRPr/>
              </a:pPr>
              <a:t>16</a:t>
            </a:fld>
            <a:endParaRPr lang="en-US" altLang="en-US"/>
          </a:p>
        </p:txBody>
      </p:sp>
    </p:spTree>
    <p:extLst>
      <p:ext uri="{BB962C8B-B14F-4D97-AF65-F5344CB8AC3E}">
        <p14:creationId xmlns:p14="http://schemas.microsoft.com/office/powerpoint/2010/main" val="9380957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92FB068-CB78-4B19-B0E0-E79660C72102}" type="slidenum">
              <a:rPr lang="en-US" altLang="en-US" smtClean="0"/>
              <a:pPr>
                <a:defRPr/>
              </a:pPr>
              <a:t>17</a:t>
            </a:fld>
            <a:endParaRPr lang="en-US" altLang="en-US"/>
          </a:p>
        </p:txBody>
      </p:sp>
    </p:spTree>
    <p:extLst>
      <p:ext uri="{BB962C8B-B14F-4D97-AF65-F5344CB8AC3E}">
        <p14:creationId xmlns:p14="http://schemas.microsoft.com/office/powerpoint/2010/main" val="4987630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92FB068-CB78-4B19-B0E0-E79660C72102}" type="slidenum">
              <a:rPr lang="en-US" altLang="en-US" smtClean="0"/>
              <a:pPr>
                <a:defRPr/>
              </a:pPr>
              <a:t>18</a:t>
            </a:fld>
            <a:endParaRPr lang="en-US" altLang="en-US"/>
          </a:p>
        </p:txBody>
      </p:sp>
    </p:spTree>
    <p:extLst>
      <p:ext uri="{BB962C8B-B14F-4D97-AF65-F5344CB8AC3E}">
        <p14:creationId xmlns:p14="http://schemas.microsoft.com/office/powerpoint/2010/main" val="4705554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92FB068-CB78-4B19-B0E0-E79660C72102}" type="slidenum">
              <a:rPr lang="en-US" altLang="en-US" smtClean="0"/>
              <a:pPr>
                <a:defRPr/>
              </a:pPr>
              <a:t>19</a:t>
            </a:fld>
            <a:endParaRPr lang="en-US" altLang="en-US"/>
          </a:p>
        </p:txBody>
      </p:sp>
    </p:spTree>
    <p:extLst>
      <p:ext uri="{BB962C8B-B14F-4D97-AF65-F5344CB8AC3E}">
        <p14:creationId xmlns:p14="http://schemas.microsoft.com/office/powerpoint/2010/main" val="36628887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92FB068-CB78-4B19-B0E0-E79660C72102}" type="slidenum">
              <a:rPr lang="en-US" altLang="en-US" smtClean="0"/>
              <a:pPr>
                <a:defRPr/>
              </a:pPr>
              <a:t>2</a:t>
            </a:fld>
            <a:endParaRPr lang="en-US" altLang="en-US"/>
          </a:p>
        </p:txBody>
      </p:sp>
    </p:spTree>
    <p:extLst>
      <p:ext uri="{BB962C8B-B14F-4D97-AF65-F5344CB8AC3E}">
        <p14:creationId xmlns:p14="http://schemas.microsoft.com/office/powerpoint/2010/main" val="16228657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92FB068-CB78-4B19-B0E0-E79660C72102}" type="slidenum">
              <a:rPr lang="en-US" altLang="en-US" smtClean="0"/>
              <a:pPr>
                <a:defRPr/>
              </a:pPr>
              <a:t>20</a:t>
            </a:fld>
            <a:endParaRPr lang="en-US" altLang="en-US"/>
          </a:p>
        </p:txBody>
      </p:sp>
    </p:spTree>
    <p:extLst>
      <p:ext uri="{BB962C8B-B14F-4D97-AF65-F5344CB8AC3E}">
        <p14:creationId xmlns:p14="http://schemas.microsoft.com/office/powerpoint/2010/main" val="13089227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92FB068-CB78-4B19-B0E0-E79660C72102}" type="slidenum">
              <a:rPr lang="en-US" altLang="en-US" smtClean="0"/>
              <a:pPr>
                <a:defRPr/>
              </a:pPr>
              <a:t>3</a:t>
            </a:fld>
            <a:endParaRPr lang="en-US" altLang="en-US"/>
          </a:p>
        </p:txBody>
      </p:sp>
    </p:spTree>
    <p:extLst>
      <p:ext uri="{BB962C8B-B14F-4D97-AF65-F5344CB8AC3E}">
        <p14:creationId xmlns:p14="http://schemas.microsoft.com/office/powerpoint/2010/main" val="40289903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92FB068-CB78-4B19-B0E0-E79660C72102}" type="slidenum">
              <a:rPr lang="en-US" altLang="en-US" smtClean="0"/>
              <a:pPr>
                <a:defRPr/>
              </a:pPr>
              <a:t>4</a:t>
            </a:fld>
            <a:endParaRPr lang="en-US" altLang="en-US"/>
          </a:p>
        </p:txBody>
      </p:sp>
    </p:spTree>
    <p:extLst>
      <p:ext uri="{BB962C8B-B14F-4D97-AF65-F5344CB8AC3E}">
        <p14:creationId xmlns:p14="http://schemas.microsoft.com/office/powerpoint/2010/main" val="7632530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92FB068-CB78-4B19-B0E0-E79660C72102}" type="slidenum">
              <a:rPr lang="en-US" altLang="en-US" smtClean="0"/>
              <a:pPr>
                <a:defRPr/>
              </a:pPr>
              <a:t>5</a:t>
            </a:fld>
            <a:endParaRPr lang="en-US" altLang="en-US"/>
          </a:p>
        </p:txBody>
      </p:sp>
    </p:spTree>
    <p:extLst>
      <p:ext uri="{BB962C8B-B14F-4D97-AF65-F5344CB8AC3E}">
        <p14:creationId xmlns:p14="http://schemas.microsoft.com/office/powerpoint/2010/main" val="12546112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92FB068-CB78-4B19-B0E0-E79660C72102}" type="slidenum">
              <a:rPr lang="en-US" altLang="en-US" smtClean="0"/>
              <a:pPr>
                <a:defRPr/>
              </a:pPr>
              <a:t>6</a:t>
            </a:fld>
            <a:endParaRPr lang="en-US" altLang="en-US"/>
          </a:p>
        </p:txBody>
      </p:sp>
    </p:spTree>
    <p:extLst>
      <p:ext uri="{BB962C8B-B14F-4D97-AF65-F5344CB8AC3E}">
        <p14:creationId xmlns:p14="http://schemas.microsoft.com/office/powerpoint/2010/main" val="7491975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92FB068-CB78-4B19-B0E0-E79660C72102}" type="slidenum">
              <a:rPr lang="en-US" altLang="en-US" smtClean="0"/>
              <a:pPr>
                <a:defRPr/>
              </a:pPr>
              <a:t>7</a:t>
            </a:fld>
            <a:endParaRPr lang="en-US" altLang="en-US"/>
          </a:p>
        </p:txBody>
      </p:sp>
    </p:spTree>
    <p:extLst>
      <p:ext uri="{BB962C8B-B14F-4D97-AF65-F5344CB8AC3E}">
        <p14:creationId xmlns:p14="http://schemas.microsoft.com/office/powerpoint/2010/main" val="28284977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92FB068-CB78-4B19-B0E0-E79660C72102}" type="slidenum">
              <a:rPr lang="en-US" altLang="en-US" smtClean="0"/>
              <a:pPr>
                <a:defRPr/>
              </a:pPr>
              <a:t>8</a:t>
            </a:fld>
            <a:endParaRPr lang="en-US" altLang="en-US"/>
          </a:p>
        </p:txBody>
      </p:sp>
    </p:spTree>
    <p:extLst>
      <p:ext uri="{BB962C8B-B14F-4D97-AF65-F5344CB8AC3E}">
        <p14:creationId xmlns:p14="http://schemas.microsoft.com/office/powerpoint/2010/main" val="12015036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a:ln/>
        </p:spPr>
      </p:sp>
      <p:sp>
        <p:nvSpPr>
          <p:cNvPr id="13315" name="Notes Placeholder 2"/>
          <p:cNvSpPr>
            <a:spLocks noGrp="1"/>
          </p:cNvSpPr>
          <p:nvPr>
            <p:ph type="body" idx="1"/>
          </p:nvPr>
        </p:nvSpPr>
        <p:spPr>
          <a:noFill/>
        </p:spPr>
        <p:txBody>
          <a:bodyPr/>
          <a:lstStyle/>
          <a:p>
            <a:pPr eaLnBrk="1" hangingPunct="1"/>
            <a:endParaRPr lang="vi-VN" altLang="en-US">
              <a:latin typeface="Arial" panose="020B0604020202020204" pitchFamily="34" charset="0"/>
            </a:endParaRPr>
          </a:p>
        </p:txBody>
      </p:sp>
      <p:sp>
        <p:nvSpPr>
          <p:cNvPr id="13316"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6E8C1A1-5DBC-44D4-8140-6B6017E6C3FA}" type="slidenum">
              <a:rPr lang="en-US" altLang="en-US" smtClean="0"/>
              <a:pPr>
                <a:spcBef>
                  <a:spcPct val="0"/>
                </a:spcBef>
              </a:pPr>
              <a:t>9</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DF44A22-91BE-4E1B-B582-B021F3943C13}" type="slidenum">
              <a:rPr lang="en-US" altLang="en-US"/>
              <a:pPr>
                <a:defRPr/>
              </a:pPr>
              <a:t>‹#›</a:t>
            </a:fld>
            <a:endParaRPr lang="en-US" altLang="en-US"/>
          </a:p>
        </p:txBody>
      </p:sp>
    </p:spTree>
    <p:extLst>
      <p:ext uri="{BB962C8B-B14F-4D97-AF65-F5344CB8AC3E}">
        <p14:creationId xmlns:p14="http://schemas.microsoft.com/office/powerpoint/2010/main" val="372915217"/>
      </p:ext>
    </p:extLst>
  </p:cSld>
  <p:clrMapOvr>
    <a:masterClrMapping/>
  </p:clrMapOvr>
  <p:transition spd="slow" advTm="8663"/>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3E2942-A524-4591-AF0E-21D4A46CFBD3}" type="slidenum">
              <a:rPr lang="en-US" altLang="en-US"/>
              <a:pPr>
                <a:defRPr/>
              </a:pPr>
              <a:t>‹#›</a:t>
            </a:fld>
            <a:endParaRPr lang="en-US" altLang="en-US"/>
          </a:p>
        </p:txBody>
      </p:sp>
    </p:spTree>
    <p:extLst>
      <p:ext uri="{BB962C8B-B14F-4D97-AF65-F5344CB8AC3E}">
        <p14:creationId xmlns:p14="http://schemas.microsoft.com/office/powerpoint/2010/main" val="227545681"/>
      </p:ext>
    </p:extLst>
  </p:cSld>
  <p:clrMapOvr>
    <a:masterClrMapping/>
  </p:clrMapOvr>
  <p:transition spd="slow" advTm="8663"/>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C39D951-4FAD-4360-9756-7B6DBDEFED06}" type="slidenum">
              <a:rPr lang="en-US" altLang="en-US"/>
              <a:pPr>
                <a:defRPr/>
              </a:pPr>
              <a:t>‹#›</a:t>
            </a:fld>
            <a:endParaRPr lang="en-US" altLang="en-US"/>
          </a:p>
        </p:txBody>
      </p:sp>
    </p:spTree>
    <p:extLst>
      <p:ext uri="{BB962C8B-B14F-4D97-AF65-F5344CB8AC3E}">
        <p14:creationId xmlns:p14="http://schemas.microsoft.com/office/powerpoint/2010/main" val="3462094578"/>
      </p:ext>
    </p:extLst>
  </p:cSld>
  <p:clrMapOvr>
    <a:masterClrMapping/>
  </p:clrMapOvr>
  <p:transition spd="slow" advTm="8663"/>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539D18F-30AE-4BA6-BA04-6F29F0ED7475}" type="slidenum">
              <a:rPr lang="en-US" altLang="en-US"/>
              <a:pPr>
                <a:defRPr/>
              </a:pPr>
              <a:t>‹#›</a:t>
            </a:fld>
            <a:endParaRPr lang="en-US" altLang="en-US"/>
          </a:p>
        </p:txBody>
      </p:sp>
    </p:spTree>
    <p:extLst>
      <p:ext uri="{BB962C8B-B14F-4D97-AF65-F5344CB8AC3E}">
        <p14:creationId xmlns:p14="http://schemas.microsoft.com/office/powerpoint/2010/main" val="292747515"/>
      </p:ext>
    </p:extLst>
  </p:cSld>
  <p:clrMapOvr>
    <a:masterClrMapping/>
  </p:clrMapOvr>
  <p:transition spd="slow" advTm="8663"/>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3674F4A-158A-411D-86D3-D81A057C44CC}" type="slidenum">
              <a:rPr lang="en-US" altLang="en-US"/>
              <a:pPr>
                <a:defRPr/>
              </a:pPr>
              <a:t>‹#›</a:t>
            </a:fld>
            <a:endParaRPr lang="en-US" altLang="en-US"/>
          </a:p>
        </p:txBody>
      </p:sp>
    </p:spTree>
    <p:extLst>
      <p:ext uri="{BB962C8B-B14F-4D97-AF65-F5344CB8AC3E}">
        <p14:creationId xmlns:p14="http://schemas.microsoft.com/office/powerpoint/2010/main" val="1802271869"/>
      </p:ext>
    </p:extLst>
  </p:cSld>
  <p:clrMapOvr>
    <a:masterClrMapping/>
  </p:clrMapOvr>
  <p:transition spd="slow" advTm="8663"/>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8A1C3AB-95E0-4493-9BAE-CE2A8DA320FB}" type="slidenum">
              <a:rPr lang="en-US" altLang="en-US"/>
              <a:pPr>
                <a:defRPr/>
              </a:pPr>
              <a:t>‹#›</a:t>
            </a:fld>
            <a:endParaRPr lang="en-US" altLang="en-US"/>
          </a:p>
        </p:txBody>
      </p:sp>
    </p:spTree>
    <p:extLst>
      <p:ext uri="{BB962C8B-B14F-4D97-AF65-F5344CB8AC3E}">
        <p14:creationId xmlns:p14="http://schemas.microsoft.com/office/powerpoint/2010/main" val="1174466638"/>
      </p:ext>
    </p:extLst>
  </p:cSld>
  <p:clrMapOvr>
    <a:masterClrMapping/>
  </p:clrMapOvr>
  <p:transition spd="slow" advTm="8663"/>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CA0CD51-443E-445A-841C-05DEC7E32875}" type="slidenum">
              <a:rPr lang="en-US" altLang="en-US"/>
              <a:pPr>
                <a:defRPr/>
              </a:pPr>
              <a:t>‹#›</a:t>
            </a:fld>
            <a:endParaRPr lang="en-US" altLang="en-US"/>
          </a:p>
        </p:txBody>
      </p:sp>
    </p:spTree>
    <p:extLst>
      <p:ext uri="{BB962C8B-B14F-4D97-AF65-F5344CB8AC3E}">
        <p14:creationId xmlns:p14="http://schemas.microsoft.com/office/powerpoint/2010/main" val="2719930813"/>
      </p:ext>
    </p:extLst>
  </p:cSld>
  <p:clrMapOvr>
    <a:masterClrMapping/>
  </p:clrMapOvr>
  <p:transition spd="slow" advTm="8663"/>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9E0C155-F2D9-4CB3-AA07-5DAEE085BF09}" type="slidenum">
              <a:rPr lang="en-US" altLang="en-US"/>
              <a:pPr>
                <a:defRPr/>
              </a:pPr>
              <a:t>‹#›</a:t>
            </a:fld>
            <a:endParaRPr lang="en-US" altLang="en-US"/>
          </a:p>
        </p:txBody>
      </p:sp>
    </p:spTree>
    <p:extLst>
      <p:ext uri="{BB962C8B-B14F-4D97-AF65-F5344CB8AC3E}">
        <p14:creationId xmlns:p14="http://schemas.microsoft.com/office/powerpoint/2010/main" val="114458539"/>
      </p:ext>
    </p:extLst>
  </p:cSld>
  <p:clrMapOvr>
    <a:masterClrMapping/>
  </p:clrMapOvr>
  <p:transition spd="slow" advTm="8663"/>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E18617A-2D2E-48EA-9D6C-85904C4F4C9F}" type="slidenum">
              <a:rPr lang="en-US" altLang="en-US"/>
              <a:pPr>
                <a:defRPr/>
              </a:pPr>
              <a:t>‹#›</a:t>
            </a:fld>
            <a:endParaRPr lang="en-US" altLang="en-US"/>
          </a:p>
        </p:txBody>
      </p:sp>
    </p:spTree>
    <p:extLst>
      <p:ext uri="{BB962C8B-B14F-4D97-AF65-F5344CB8AC3E}">
        <p14:creationId xmlns:p14="http://schemas.microsoft.com/office/powerpoint/2010/main" val="3141693758"/>
      </p:ext>
    </p:extLst>
  </p:cSld>
  <p:clrMapOvr>
    <a:masterClrMapping/>
  </p:clrMapOvr>
  <p:transition spd="slow" advTm="8663"/>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6C0A5AE-B667-4B81-94E7-0956C193D1DD}" type="slidenum">
              <a:rPr lang="en-US" altLang="en-US"/>
              <a:pPr>
                <a:defRPr/>
              </a:pPr>
              <a:t>‹#›</a:t>
            </a:fld>
            <a:endParaRPr lang="en-US" altLang="en-US"/>
          </a:p>
        </p:txBody>
      </p:sp>
    </p:spTree>
    <p:extLst>
      <p:ext uri="{BB962C8B-B14F-4D97-AF65-F5344CB8AC3E}">
        <p14:creationId xmlns:p14="http://schemas.microsoft.com/office/powerpoint/2010/main" val="3333069333"/>
      </p:ext>
    </p:extLst>
  </p:cSld>
  <p:clrMapOvr>
    <a:masterClrMapping/>
  </p:clrMapOvr>
  <p:transition spd="slow" advTm="8663"/>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41C686D-2362-4E38-92A6-082E88B077D0}" type="slidenum">
              <a:rPr lang="en-US" altLang="en-US"/>
              <a:pPr>
                <a:defRPr/>
              </a:pPr>
              <a:t>‹#›</a:t>
            </a:fld>
            <a:endParaRPr lang="en-US" altLang="en-US"/>
          </a:p>
        </p:txBody>
      </p:sp>
    </p:spTree>
    <p:extLst>
      <p:ext uri="{BB962C8B-B14F-4D97-AF65-F5344CB8AC3E}">
        <p14:creationId xmlns:p14="http://schemas.microsoft.com/office/powerpoint/2010/main" val="3488577991"/>
      </p:ext>
    </p:extLst>
  </p:cSld>
  <p:clrMapOvr>
    <a:masterClrMapping/>
  </p:clrMapOvr>
  <p:transition spd="slow" advTm="8663"/>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2079B61-88A2-4559-9143-3250E0758E40}" type="slidenum">
              <a:rPr lang="en-US" altLang="en-US"/>
              <a:pPr>
                <a:defRPr/>
              </a:pPr>
              <a:t>‹#›</a:t>
            </a:fld>
            <a:endParaRPr lang="en-US" altLang="en-US"/>
          </a:p>
        </p:txBody>
      </p:sp>
    </p:spTree>
    <p:extLst>
      <p:ext uri="{BB962C8B-B14F-4D97-AF65-F5344CB8AC3E}">
        <p14:creationId xmlns:p14="http://schemas.microsoft.com/office/powerpoint/2010/main" val="1903534078"/>
      </p:ext>
    </p:extLst>
  </p:cSld>
  <p:clrMapOvr>
    <a:masterClrMapping/>
  </p:clrMapOvr>
  <p:transition spd="slow" advTm="8663"/>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vi-VN"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C81657E-694D-49DE-A2F1-822A26896660}" type="slidenum">
              <a:rPr lang="en-US" altLang="en-US"/>
              <a:pPr>
                <a:defRPr/>
              </a:pPr>
              <a:t>‹#›</a:t>
            </a:fld>
            <a:endParaRPr lang="en-US" altLang="en-US"/>
          </a:p>
        </p:txBody>
      </p:sp>
    </p:spTree>
    <p:extLst>
      <p:ext uri="{BB962C8B-B14F-4D97-AF65-F5344CB8AC3E}">
        <p14:creationId xmlns:p14="http://schemas.microsoft.com/office/powerpoint/2010/main" val="3363968575"/>
      </p:ext>
    </p:extLst>
  </p:cSld>
  <p:clrMapOvr>
    <a:masterClrMapping/>
  </p:clrMapOvr>
  <p:transition spd="slow" advTm="8663"/>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A5C028E-D715-422E-9652-1CC701950A1D}" type="slidenum">
              <a:rPr lang="en-US" altLang="en-US"/>
              <a:pPr>
                <a:defRPr/>
              </a:pPr>
              <a:t>‹#›</a:t>
            </a:fld>
            <a:endParaRPr lang="en-US" altLang="en-US"/>
          </a:p>
        </p:txBody>
      </p:sp>
    </p:spTree>
    <p:extLst>
      <p:ext uri="{BB962C8B-B14F-4D97-AF65-F5344CB8AC3E}">
        <p14:creationId xmlns:p14="http://schemas.microsoft.com/office/powerpoint/2010/main" val="386727697"/>
      </p:ext>
    </p:extLst>
  </p:cSld>
  <p:clrMapOvr>
    <a:masterClrMapping/>
  </p:clrMapOvr>
  <p:transition spd="slow" advTm="8663"/>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B0E6B91-A063-4691-B75D-369EBD26EF85}" type="slidenum">
              <a:rPr lang="en-US" altLang="en-US"/>
              <a:pPr>
                <a:defRPr/>
              </a:pPr>
              <a:t>‹#›</a:t>
            </a:fld>
            <a:endParaRPr lang="en-US" altLang="en-US"/>
          </a:p>
        </p:txBody>
      </p:sp>
    </p:spTree>
    <p:extLst>
      <p:ext uri="{BB962C8B-B14F-4D97-AF65-F5344CB8AC3E}">
        <p14:creationId xmlns:p14="http://schemas.microsoft.com/office/powerpoint/2010/main" val="1272320475"/>
      </p:ext>
    </p:extLst>
  </p:cSld>
  <p:clrMapOvr>
    <a:masterClrMapping/>
  </p:clrMapOvr>
  <p:transition spd="slow" advTm="8663"/>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ECAD56-34AF-4E52-9BF3-CD74DA502637}" type="slidenum">
              <a:rPr lang="en-US" altLang="en-US"/>
              <a:pPr>
                <a:defRPr/>
              </a:pPr>
              <a:t>‹#›</a:t>
            </a:fld>
            <a:endParaRPr lang="en-US" altLang="en-US"/>
          </a:p>
        </p:txBody>
      </p:sp>
    </p:spTree>
    <p:extLst>
      <p:ext uri="{BB962C8B-B14F-4D97-AF65-F5344CB8AC3E}">
        <p14:creationId xmlns:p14="http://schemas.microsoft.com/office/powerpoint/2010/main" val="877650015"/>
      </p:ext>
    </p:extLst>
  </p:cSld>
  <p:clrMapOvr>
    <a:masterClrMapping/>
  </p:clrMapOvr>
  <p:transition spd="slow" advTm="8663"/>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94F022F-67D5-4D66-916E-82260E6C2A19}" type="slidenum">
              <a:rPr lang="en-US" altLang="en-US"/>
              <a:pPr>
                <a:defRPr/>
              </a:pPr>
              <a:t>‹#›</a:t>
            </a:fld>
            <a:endParaRPr lang="en-US" altLang="en-US"/>
          </a:p>
        </p:txBody>
      </p:sp>
    </p:spTree>
    <p:extLst>
      <p:ext uri="{BB962C8B-B14F-4D97-AF65-F5344CB8AC3E}">
        <p14:creationId xmlns:p14="http://schemas.microsoft.com/office/powerpoint/2010/main" val="4012199098"/>
      </p:ext>
    </p:extLst>
  </p:cSld>
  <p:clrMapOvr>
    <a:masterClrMapping/>
  </p:clrMapOvr>
  <p:transition spd="slow" advTm="8663"/>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070B465-416B-4EBF-97A0-9952B0D7A63D}" type="slidenum">
              <a:rPr lang="en-US" altLang="en-US"/>
              <a:pPr>
                <a:defRPr/>
              </a:pPr>
              <a:t>‹#›</a:t>
            </a:fld>
            <a:endParaRPr lang="en-US" altLang="en-US"/>
          </a:p>
        </p:txBody>
      </p:sp>
    </p:spTree>
    <p:extLst>
      <p:ext uri="{BB962C8B-B14F-4D97-AF65-F5344CB8AC3E}">
        <p14:creationId xmlns:p14="http://schemas.microsoft.com/office/powerpoint/2010/main" val="3275928059"/>
      </p:ext>
    </p:extLst>
  </p:cSld>
  <p:clrMapOvr>
    <a:masterClrMapping/>
  </p:clrMapOvr>
  <p:transition spd="slow" advTm="8663"/>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D954A28-9FD8-40FB-8247-EBA11A56EA8E}" type="slidenum">
              <a:rPr lang="en-US" altLang="en-US"/>
              <a:pPr>
                <a:defRPr/>
              </a:pPr>
              <a:t>‹#›</a:t>
            </a:fld>
            <a:endParaRPr lang="en-US" altLang="en-US"/>
          </a:p>
        </p:txBody>
      </p:sp>
    </p:spTree>
    <p:extLst>
      <p:ext uri="{BB962C8B-B14F-4D97-AF65-F5344CB8AC3E}">
        <p14:creationId xmlns:p14="http://schemas.microsoft.com/office/powerpoint/2010/main" val="2744255734"/>
      </p:ext>
    </p:extLst>
  </p:cSld>
  <p:clrMapOvr>
    <a:masterClrMapping/>
  </p:clrMapOvr>
  <p:transition spd="slow" advTm="8663"/>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4152E26-7131-48D0-A7DF-3494BC433E15}" type="slidenum">
              <a:rPr lang="en-US" altLang="en-US"/>
              <a:pPr>
                <a:defRPr/>
              </a:pPr>
              <a:t>‹#›</a:t>
            </a:fld>
            <a:endParaRPr lang="en-US" altLang="en-US"/>
          </a:p>
        </p:txBody>
      </p:sp>
    </p:spTree>
    <p:extLst>
      <p:ext uri="{BB962C8B-B14F-4D97-AF65-F5344CB8AC3E}">
        <p14:creationId xmlns:p14="http://schemas.microsoft.com/office/powerpoint/2010/main" val="1164218543"/>
      </p:ext>
    </p:extLst>
  </p:cSld>
  <p:clrMapOvr>
    <a:masterClrMapping/>
  </p:clrMapOvr>
  <p:transition spd="slow" advTm="8663"/>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5F1C663-5460-4A13-B887-17AEFB91B8CD}" type="slidenum">
              <a:rPr lang="en-US" altLang="en-US"/>
              <a:pPr>
                <a:defRPr/>
              </a:pPr>
              <a:t>‹#›</a:t>
            </a:fld>
            <a:endParaRPr lang="en-US" altLang="en-US"/>
          </a:p>
        </p:txBody>
      </p:sp>
    </p:spTree>
    <p:extLst>
      <p:ext uri="{BB962C8B-B14F-4D97-AF65-F5344CB8AC3E}">
        <p14:creationId xmlns:p14="http://schemas.microsoft.com/office/powerpoint/2010/main" val="622492014"/>
      </p:ext>
    </p:extLst>
  </p:cSld>
  <p:clrMapOvr>
    <a:masterClrMapping/>
  </p:clrMapOvr>
  <p:transition spd="slow" advTm="8663"/>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vi-VN"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33CE0CB-5261-4E67-88D3-BA2B592606E8}" type="slidenum">
              <a:rPr lang="en-US" altLang="en-US"/>
              <a:pPr>
                <a:defRPr/>
              </a:pPr>
              <a:t>‹#›</a:t>
            </a:fld>
            <a:endParaRPr lang="en-US" altLang="en-US"/>
          </a:p>
        </p:txBody>
      </p:sp>
    </p:spTree>
    <p:extLst>
      <p:ext uri="{BB962C8B-B14F-4D97-AF65-F5344CB8AC3E}">
        <p14:creationId xmlns:p14="http://schemas.microsoft.com/office/powerpoint/2010/main" val="236663221"/>
      </p:ext>
    </p:extLst>
  </p:cSld>
  <p:clrMapOvr>
    <a:masterClrMapping/>
  </p:clrMapOvr>
  <p:transition spd="slow" advTm="8663"/>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4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C37219A5-6E57-42E2-9873-B597DCBA635D}"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ransition spd="slow" advTm="8663"/>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FEA03A3C-45B8-4D93-8199-58515D0DB838}"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advTm="8663"/>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4a"/><Relationship Id="rId7" Type="http://schemas.openxmlformats.org/officeDocument/2006/relationships/image" Target="../media/image2.png"/><Relationship Id="rId2" Type="http://schemas.microsoft.com/office/2007/relationships/media" Target="../media/media1.m4a"/><Relationship Id="rId1" Type="http://schemas.openxmlformats.org/officeDocument/2006/relationships/tags" Target="../tags/tag2.xml"/><Relationship Id="rId6" Type="http://schemas.openxmlformats.org/officeDocument/2006/relationships/image" Target="../media/image1.jpeg"/><Relationship Id="rId5" Type="http://schemas.openxmlformats.org/officeDocument/2006/relationships/notesSlide" Target="../notesSlides/notesSlide1.xml"/><Relationship Id="rId4"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13" Type="http://schemas.openxmlformats.org/officeDocument/2006/relationships/image" Target="../media/image79.png"/><Relationship Id="rId18" Type="http://schemas.openxmlformats.org/officeDocument/2006/relationships/image" Target="../media/image84.png"/><Relationship Id="rId26" Type="http://schemas.openxmlformats.org/officeDocument/2006/relationships/image" Target="../media/image92.png"/><Relationship Id="rId39" Type="http://schemas.openxmlformats.org/officeDocument/2006/relationships/image" Target="../media/image71.png"/><Relationship Id="rId21" Type="http://schemas.openxmlformats.org/officeDocument/2006/relationships/image" Target="../media/image87.png"/><Relationship Id="rId34" Type="http://schemas.openxmlformats.org/officeDocument/2006/relationships/image" Target="../media/image40.png"/><Relationship Id="rId42" Type="http://schemas.openxmlformats.org/officeDocument/2006/relationships/image" Target="../media/image77.gif"/><Relationship Id="rId7" Type="http://schemas.openxmlformats.org/officeDocument/2006/relationships/image" Target="../media/image7.jpeg"/><Relationship Id="rId2" Type="http://schemas.microsoft.com/office/2007/relationships/media" Target="file:///D:\FILE%20GHI%20AM\Truye&#803;&#770;n%206.m4a" TargetMode="External"/><Relationship Id="rId16" Type="http://schemas.openxmlformats.org/officeDocument/2006/relationships/image" Target="../media/image82.png"/><Relationship Id="rId20" Type="http://schemas.openxmlformats.org/officeDocument/2006/relationships/image" Target="../media/image86.png"/><Relationship Id="rId29" Type="http://schemas.openxmlformats.org/officeDocument/2006/relationships/image" Target="../media/image94.png"/><Relationship Id="rId41" Type="http://schemas.openxmlformats.org/officeDocument/2006/relationships/image" Target="../media/image99.gif"/><Relationship Id="rId1" Type="http://schemas.openxmlformats.org/officeDocument/2006/relationships/tags" Target="../tags/tag11.xml"/><Relationship Id="rId6" Type="http://schemas.openxmlformats.org/officeDocument/2006/relationships/image" Target="../media/image43.gif"/><Relationship Id="rId11" Type="http://schemas.openxmlformats.org/officeDocument/2006/relationships/image" Target="../media/image47.gif"/><Relationship Id="rId24" Type="http://schemas.openxmlformats.org/officeDocument/2006/relationships/image" Target="../media/image90.png"/><Relationship Id="rId32" Type="http://schemas.openxmlformats.org/officeDocument/2006/relationships/image" Target="../media/image96.png"/><Relationship Id="rId37" Type="http://schemas.openxmlformats.org/officeDocument/2006/relationships/image" Target="../media/image70.png"/><Relationship Id="rId40" Type="http://schemas.openxmlformats.org/officeDocument/2006/relationships/image" Target="../media/image98.gif"/><Relationship Id="rId5" Type="http://schemas.openxmlformats.org/officeDocument/2006/relationships/notesSlide" Target="../notesSlides/notesSlide10.xml"/><Relationship Id="rId15" Type="http://schemas.openxmlformats.org/officeDocument/2006/relationships/image" Target="../media/image81.png"/><Relationship Id="rId23" Type="http://schemas.openxmlformats.org/officeDocument/2006/relationships/image" Target="../media/image89.png"/><Relationship Id="rId28" Type="http://schemas.openxmlformats.org/officeDocument/2006/relationships/image" Target="../media/image64.png"/><Relationship Id="rId36" Type="http://schemas.openxmlformats.org/officeDocument/2006/relationships/image" Target="../media/image69.png"/><Relationship Id="rId10" Type="http://schemas.openxmlformats.org/officeDocument/2006/relationships/image" Target="../media/image46.gif"/><Relationship Id="rId19" Type="http://schemas.openxmlformats.org/officeDocument/2006/relationships/image" Target="../media/image85.png"/><Relationship Id="rId31" Type="http://schemas.openxmlformats.org/officeDocument/2006/relationships/image" Target="../media/image66.gif"/><Relationship Id="rId4" Type="http://schemas.openxmlformats.org/officeDocument/2006/relationships/slideLayout" Target="../slideLayouts/slideLayout7.xml"/><Relationship Id="rId9" Type="http://schemas.openxmlformats.org/officeDocument/2006/relationships/image" Target="../media/image45.gif"/><Relationship Id="rId14" Type="http://schemas.openxmlformats.org/officeDocument/2006/relationships/image" Target="../media/image80.png"/><Relationship Id="rId22" Type="http://schemas.openxmlformats.org/officeDocument/2006/relationships/image" Target="../media/image88.png"/><Relationship Id="rId27" Type="http://schemas.openxmlformats.org/officeDocument/2006/relationships/image" Target="../media/image93.png"/><Relationship Id="rId30" Type="http://schemas.openxmlformats.org/officeDocument/2006/relationships/image" Target="../media/image95.png"/><Relationship Id="rId35" Type="http://schemas.openxmlformats.org/officeDocument/2006/relationships/image" Target="../media/image68.gif"/><Relationship Id="rId43" Type="http://schemas.openxmlformats.org/officeDocument/2006/relationships/image" Target="../media/image2.png"/><Relationship Id="rId8" Type="http://schemas.openxmlformats.org/officeDocument/2006/relationships/image" Target="../media/image44.gif"/><Relationship Id="rId3" Type="http://schemas.openxmlformats.org/officeDocument/2006/relationships/audio" Target="file:///D:\FILE%20GHI%20AM\Truye&#803;&#770;n%206.m4a" TargetMode="External"/><Relationship Id="rId12" Type="http://schemas.openxmlformats.org/officeDocument/2006/relationships/image" Target="../media/image78.png"/><Relationship Id="rId17" Type="http://schemas.openxmlformats.org/officeDocument/2006/relationships/image" Target="../media/image83.png"/><Relationship Id="rId25" Type="http://schemas.openxmlformats.org/officeDocument/2006/relationships/image" Target="../media/image91.png"/><Relationship Id="rId33" Type="http://schemas.openxmlformats.org/officeDocument/2006/relationships/slide" Target="slide14.xml"/><Relationship Id="rId38" Type="http://schemas.openxmlformats.org/officeDocument/2006/relationships/image" Target="../media/image97.png"/></Relationships>
</file>

<file path=ppt/slides/_rels/slide11.xml.rels><?xml version="1.0" encoding="UTF-8" standalone="yes"?>
<Relationships xmlns="http://schemas.openxmlformats.org/package/2006/relationships"><Relationship Id="rId13" Type="http://schemas.openxmlformats.org/officeDocument/2006/relationships/image" Target="../media/image101.png"/><Relationship Id="rId18" Type="http://schemas.openxmlformats.org/officeDocument/2006/relationships/image" Target="../media/image106.png"/><Relationship Id="rId26" Type="http://schemas.openxmlformats.org/officeDocument/2006/relationships/image" Target="../media/image114.png"/><Relationship Id="rId39" Type="http://schemas.openxmlformats.org/officeDocument/2006/relationships/image" Target="../media/image121.gif"/><Relationship Id="rId21" Type="http://schemas.openxmlformats.org/officeDocument/2006/relationships/image" Target="../media/image109.png"/><Relationship Id="rId34" Type="http://schemas.openxmlformats.org/officeDocument/2006/relationships/image" Target="../media/image120.png"/><Relationship Id="rId42" Type="http://schemas.openxmlformats.org/officeDocument/2006/relationships/image" Target="../media/image42.png"/><Relationship Id="rId7" Type="http://schemas.openxmlformats.org/officeDocument/2006/relationships/image" Target="../media/image7.jpeg"/><Relationship Id="rId2" Type="http://schemas.microsoft.com/office/2007/relationships/media" Target="file:///D:\FILE%20GHI%20AM\Truye&#803;&#770;n%207.m4a" TargetMode="External"/><Relationship Id="rId16" Type="http://schemas.openxmlformats.org/officeDocument/2006/relationships/image" Target="../media/image104.png"/><Relationship Id="rId29" Type="http://schemas.openxmlformats.org/officeDocument/2006/relationships/image" Target="../media/image117.png"/><Relationship Id="rId1" Type="http://schemas.openxmlformats.org/officeDocument/2006/relationships/tags" Target="../tags/tag12.xml"/><Relationship Id="rId6" Type="http://schemas.openxmlformats.org/officeDocument/2006/relationships/image" Target="../media/image43.gif"/><Relationship Id="rId11" Type="http://schemas.openxmlformats.org/officeDocument/2006/relationships/image" Target="../media/image47.gif"/><Relationship Id="rId24" Type="http://schemas.openxmlformats.org/officeDocument/2006/relationships/image" Target="../media/image112.png"/><Relationship Id="rId32" Type="http://schemas.openxmlformats.org/officeDocument/2006/relationships/image" Target="../media/image69.png"/><Relationship Id="rId37" Type="http://schemas.openxmlformats.org/officeDocument/2006/relationships/image" Target="../media/image62.png"/><Relationship Id="rId40" Type="http://schemas.openxmlformats.org/officeDocument/2006/relationships/image" Target="../media/image72.gif"/><Relationship Id="rId45" Type="http://schemas.openxmlformats.org/officeDocument/2006/relationships/image" Target="../media/image68.gif"/><Relationship Id="rId5" Type="http://schemas.openxmlformats.org/officeDocument/2006/relationships/notesSlide" Target="../notesSlides/notesSlide11.xml"/><Relationship Id="rId15" Type="http://schemas.openxmlformats.org/officeDocument/2006/relationships/image" Target="../media/image103.png"/><Relationship Id="rId23" Type="http://schemas.openxmlformats.org/officeDocument/2006/relationships/image" Target="../media/image111.png"/><Relationship Id="rId28" Type="http://schemas.openxmlformats.org/officeDocument/2006/relationships/image" Target="../media/image116.png"/><Relationship Id="rId36" Type="http://schemas.openxmlformats.org/officeDocument/2006/relationships/image" Target="../media/image64.png"/><Relationship Id="rId10" Type="http://schemas.openxmlformats.org/officeDocument/2006/relationships/image" Target="../media/image46.gif"/><Relationship Id="rId19" Type="http://schemas.openxmlformats.org/officeDocument/2006/relationships/image" Target="../media/image107.png"/><Relationship Id="rId31" Type="http://schemas.openxmlformats.org/officeDocument/2006/relationships/image" Target="../media/image119.png"/><Relationship Id="rId44" Type="http://schemas.openxmlformats.org/officeDocument/2006/relationships/image" Target="../media/image40.png"/><Relationship Id="rId4" Type="http://schemas.openxmlformats.org/officeDocument/2006/relationships/slideLayout" Target="../slideLayouts/slideLayout7.xml"/><Relationship Id="rId9" Type="http://schemas.openxmlformats.org/officeDocument/2006/relationships/image" Target="../media/image45.gif"/><Relationship Id="rId14" Type="http://schemas.openxmlformats.org/officeDocument/2006/relationships/image" Target="../media/image102.png"/><Relationship Id="rId22" Type="http://schemas.openxmlformats.org/officeDocument/2006/relationships/image" Target="../media/image110.png"/><Relationship Id="rId27" Type="http://schemas.openxmlformats.org/officeDocument/2006/relationships/image" Target="../media/image115.png"/><Relationship Id="rId30" Type="http://schemas.openxmlformats.org/officeDocument/2006/relationships/image" Target="../media/image118.png"/><Relationship Id="rId35" Type="http://schemas.openxmlformats.org/officeDocument/2006/relationships/image" Target="../media/image97.png"/><Relationship Id="rId43" Type="http://schemas.openxmlformats.org/officeDocument/2006/relationships/slide" Target="slide14.xml"/><Relationship Id="rId8" Type="http://schemas.openxmlformats.org/officeDocument/2006/relationships/image" Target="../media/image44.gif"/><Relationship Id="rId3" Type="http://schemas.openxmlformats.org/officeDocument/2006/relationships/audio" Target="file:///D:\FILE%20GHI%20AM\Truye&#803;&#770;n%207.m4a" TargetMode="External"/><Relationship Id="rId12" Type="http://schemas.openxmlformats.org/officeDocument/2006/relationships/image" Target="../media/image100.png"/><Relationship Id="rId17" Type="http://schemas.openxmlformats.org/officeDocument/2006/relationships/image" Target="../media/image105.png"/><Relationship Id="rId25" Type="http://schemas.openxmlformats.org/officeDocument/2006/relationships/image" Target="../media/image113.png"/><Relationship Id="rId33" Type="http://schemas.openxmlformats.org/officeDocument/2006/relationships/image" Target="../media/image70.png"/><Relationship Id="rId38" Type="http://schemas.openxmlformats.org/officeDocument/2006/relationships/image" Target="../media/image66.gif"/><Relationship Id="rId46" Type="http://schemas.openxmlformats.org/officeDocument/2006/relationships/image" Target="../media/image2.png"/><Relationship Id="rId20" Type="http://schemas.openxmlformats.org/officeDocument/2006/relationships/image" Target="../media/image108.png"/><Relationship Id="rId41" Type="http://schemas.openxmlformats.org/officeDocument/2006/relationships/image" Target="../media/image77.gif"/></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37.png"/><Relationship Id="rId2" Type="http://schemas.openxmlformats.org/officeDocument/2006/relationships/slideLayout" Target="../slideLayouts/slideLayout7.xml"/><Relationship Id="rId1" Type="http://schemas.openxmlformats.org/officeDocument/2006/relationships/tags" Target="../tags/tag13.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jpeg"/></Relationships>
</file>

<file path=ppt/slides/_rels/slide13.xml.rels><?xml version="1.0" encoding="UTF-8" standalone="yes"?>
<Relationships xmlns="http://schemas.openxmlformats.org/package/2006/relationships"><Relationship Id="rId8" Type="http://schemas.openxmlformats.org/officeDocument/2006/relationships/image" Target="../media/image126.jpeg"/><Relationship Id="rId3" Type="http://schemas.openxmlformats.org/officeDocument/2006/relationships/audio" Target="file:///D:\FILE%20GHI%20AM\Ca&#770;&#768;u%20ho&#777;i%201.m4a" TargetMode="External"/><Relationship Id="rId7" Type="http://schemas.openxmlformats.org/officeDocument/2006/relationships/image" Target="../media/image125.png"/><Relationship Id="rId2" Type="http://schemas.microsoft.com/office/2007/relationships/media" Target="file:///D:\FILE%20GHI%20AM\Ca&#770;&#768;u%20ho&#777;i%201.m4a" TargetMode="External"/><Relationship Id="rId1" Type="http://schemas.openxmlformats.org/officeDocument/2006/relationships/tags" Target="../tags/tag14.xml"/><Relationship Id="rId6" Type="http://schemas.openxmlformats.org/officeDocument/2006/relationships/audio" Target="../media/audio1.wav"/><Relationship Id="rId5" Type="http://schemas.openxmlformats.org/officeDocument/2006/relationships/notesSlide" Target="../notesSlides/notesSlide13.xml"/><Relationship Id="rId4" Type="http://schemas.openxmlformats.org/officeDocument/2006/relationships/slideLayout" Target="../slideLayouts/slideLayout7.xml"/><Relationship Id="rId9" Type="http://schemas.openxmlformats.org/officeDocument/2006/relationships/image" Target="../media/image2.png"/></Relationships>
</file>

<file path=ppt/slides/_rels/slide14.xml.rels><?xml version="1.0" encoding="UTF-8" standalone="yes"?>
<Relationships xmlns="http://schemas.openxmlformats.org/package/2006/relationships"><Relationship Id="rId8" Type="http://schemas.openxmlformats.org/officeDocument/2006/relationships/image" Target="../media/image126.jpeg"/><Relationship Id="rId3" Type="http://schemas.openxmlformats.org/officeDocument/2006/relationships/audio" Target="file:///D:\FILE%20GHI%20AM\Ca&#770;u%20ho&#777;i%202.m4a" TargetMode="External"/><Relationship Id="rId7" Type="http://schemas.openxmlformats.org/officeDocument/2006/relationships/image" Target="../media/image125.png"/><Relationship Id="rId2" Type="http://schemas.microsoft.com/office/2007/relationships/media" Target="file:///D:\FILE%20GHI%20AM\Ca&#770;u%20ho&#777;i%202.m4a" TargetMode="External"/><Relationship Id="rId1" Type="http://schemas.openxmlformats.org/officeDocument/2006/relationships/tags" Target="../tags/tag15.xml"/><Relationship Id="rId6" Type="http://schemas.openxmlformats.org/officeDocument/2006/relationships/audio" Target="../media/audio1.wav"/><Relationship Id="rId5" Type="http://schemas.openxmlformats.org/officeDocument/2006/relationships/notesSlide" Target="../notesSlides/notesSlide14.xml"/><Relationship Id="rId4" Type="http://schemas.openxmlformats.org/officeDocument/2006/relationships/slideLayout" Target="../slideLayouts/slideLayout7.xml"/><Relationship Id="rId9" Type="http://schemas.openxmlformats.org/officeDocument/2006/relationships/image" Target="../media/image2.png"/></Relationships>
</file>

<file path=ppt/slides/_rels/slide15.xml.rels><?xml version="1.0" encoding="UTF-8" standalone="yes"?>
<Relationships xmlns="http://schemas.openxmlformats.org/package/2006/relationships"><Relationship Id="rId8" Type="http://schemas.openxmlformats.org/officeDocument/2006/relationships/image" Target="../media/image127.jpeg"/><Relationship Id="rId3" Type="http://schemas.openxmlformats.org/officeDocument/2006/relationships/audio" Target="file:///D:\FILE%20GHI%20AM\TT.%20Cao%20Thu&#795;o&#795;&#803;ng%2011.m4a" TargetMode="External"/><Relationship Id="rId7" Type="http://schemas.openxmlformats.org/officeDocument/2006/relationships/image" Target="../media/image126.jpeg"/><Relationship Id="rId2" Type="http://schemas.microsoft.com/office/2007/relationships/media" Target="file:///D:\FILE%20GHI%20AM\TT.%20Cao%20Thu&#795;o&#795;&#803;ng%2011.m4a" TargetMode="External"/><Relationship Id="rId1" Type="http://schemas.openxmlformats.org/officeDocument/2006/relationships/tags" Target="../tags/tag16.xml"/><Relationship Id="rId6" Type="http://schemas.openxmlformats.org/officeDocument/2006/relationships/image" Target="../media/image125.png"/><Relationship Id="rId5" Type="http://schemas.openxmlformats.org/officeDocument/2006/relationships/notesSlide" Target="../notesSlides/notesSlide15.xml"/><Relationship Id="rId4" Type="http://schemas.openxmlformats.org/officeDocument/2006/relationships/slideLayout" Target="../slideLayouts/slideLayout7.xml"/><Relationship Id="rId9" Type="http://schemas.openxmlformats.org/officeDocument/2006/relationships/image" Target="../media/image2.png"/></Relationships>
</file>

<file path=ppt/slides/_rels/slide16.xml.rels><?xml version="1.0" encoding="UTF-8" standalone="yes"?>
<Relationships xmlns="http://schemas.openxmlformats.org/package/2006/relationships"><Relationship Id="rId8" Type="http://schemas.openxmlformats.org/officeDocument/2006/relationships/image" Target="../media/image126.jpeg"/><Relationship Id="rId3" Type="http://schemas.openxmlformats.org/officeDocument/2006/relationships/audio" Target="file:///D:\FILE%20GHI%20AM\Ca&#770;u%20ho&#777;i%204.m4a" TargetMode="External"/><Relationship Id="rId7" Type="http://schemas.openxmlformats.org/officeDocument/2006/relationships/image" Target="../media/image125.png"/><Relationship Id="rId2" Type="http://schemas.microsoft.com/office/2007/relationships/media" Target="file:///D:\FILE%20GHI%20AM\Ca&#770;u%20ho&#777;i%204.m4a" TargetMode="External"/><Relationship Id="rId1" Type="http://schemas.openxmlformats.org/officeDocument/2006/relationships/tags" Target="../tags/tag17.xml"/><Relationship Id="rId6" Type="http://schemas.openxmlformats.org/officeDocument/2006/relationships/audio" Target="../media/audio1.wav"/><Relationship Id="rId5" Type="http://schemas.openxmlformats.org/officeDocument/2006/relationships/notesSlide" Target="../notesSlides/notesSlide16.xml"/><Relationship Id="rId4" Type="http://schemas.openxmlformats.org/officeDocument/2006/relationships/slideLayout" Target="../slideLayouts/slideLayout7.xml"/><Relationship Id="rId9" Type="http://schemas.openxmlformats.org/officeDocument/2006/relationships/image" Target="../media/image2.png"/></Relationships>
</file>

<file path=ppt/slides/_rels/slide17.xml.rels><?xml version="1.0" encoding="UTF-8" standalone="yes"?>
<Relationships xmlns="http://schemas.openxmlformats.org/package/2006/relationships"><Relationship Id="rId8" Type="http://schemas.openxmlformats.org/officeDocument/2006/relationships/image" Target="../media/image126.jpeg"/><Relationship Id="rId3" Type="http://schemas.openxmlformats.org/officeDocument/2006/relationships/audio" Target="file:///D:\FILE%20GHI%20AM\Ca&#770;u%20ho&#777;i%205.m4a" TargetMode="External"/><Relationship Id="rId7" Type="http://schemas.openxmlformats.org/officeDocument/2006/relationships/image" Target="../media/image125.png"/><Relationship Id="rId2" Type="http://schemas.microsoft.com/office/2007/relationships/media" Target="file:///D:\FILE%20GHI%20AM\Ca&#770;u%20ho&#777;i%205.m4a" TargetMode="External"/><Relationship Id="rId1" Type="http://schemas.openxmlformats.org/officeDocument/2006/relationships/tags" Target="../tags/tag18.xml"/><Relationship Id="rId6" Type="http://schemas.openxmlformats.org/officeDocument/2006/relationships/audio" Target="../media/audio1.wav"/><Relationship Id="rId5" Type="http://schemas.openxmlformats.org/officeDocument/2006/relationships/notesSlide" Target="../notesSlides/notesSlide17.xml"/><Relationship Id="rId4" Type="http://schemas.openxmlformats.org/officeDocument/2006/relationships/slideLayout" Target="../slideLayouts/slideLayout7.xml"/><Relationship Id="rId9" Type="http://schemas.openxmlformats.org/officeDocument/2006/relationships/image" Target="../media/image2.png"/></Relationships>
</file>

<file path=ppt/slides/_rels/slide18.xml.rels><?xml version="1.0" encoding="UTF-8" standalone="yes"?>
<Relationships xmlns="http://schemas.openxmlformats.org/package/2006/relationships"><Relationship Id="rId8" Type="http://schemas.openxmlformats.org/officeDocument/2006/relationships/image" Target="../media/image126.jpeg"/><Relationship Id="rId3" Type="http://schemas.openxmlformats.org/officeDocument/2006/relationships/audio" Target="file:///D:\FILE%20GHI%20AM\Ca&#770;u%206.m4a" TargetMode="External"/><Relationship Id="rId7" Type="http://schemas.openxmlformats.org/officeDocument/2006/relationships/image" Target="../media/image125.png"/><Relationship Id="rId2" Type="http://schemas.microsoft.com/office/2007/relationships/media" Target="file:///D:\FILE%20GHI%20AM\Ca&#770;u%206.m4a" TargetMode="External"/><Relationship Id="rId1" Type="http://schemas.openxmlformats.org/officeDocument/2006/relationships/tags" Target="../tags/tag19.xml"/><Relationship Id="rId6" Type="http://schemas.openxmlformats.org/officeDocument/2006/relationships/audio" Target="../media/audio1.wav"/><Relationship Id="rId5" Type="http://schemas.openxmlformats.org/officeDocument/2006/relationships/notesSlide" Target="../notesSlides/notesSlide18.xml"/><Relationship Id="rId4" Type="http://schemas.openxmlformats.org/officeDocument/2006/relationships/slideLayout" Target="../slideLayouts/slideLayout7.xml"/><Relationship Id="rId9" Type="http://schemas.openxmlformats.org/officeDocument/2006/relationships/image" Target="../media/image2.png"/></Relationships>
</file>

<file path=ppt/slides/_rels/slide19.xml.rels><?xml version="1.0" encoding="UTF-8" standalone="yes"?>
<Relationships xmlns="http://schemas.openxmlformats.org/package/2006/relationships"><Relationship Id="rId8" Type="http://schemas.openxmlformats.org/officeDocument/2006/relationships/image" Target="../media/image126.jpeg"/><Relationship Id="rId3" Type="http://schemas.openxmlformats.org/officeDocument/2006/relationships/audio" Target="file:///D:\FILE%20GHI%20AM\TT.%20Cao%20Thu&#795;o&#795;&#803;ng%2022.m4a" TargetMode="External"/><Relationship Id="rId7" Type="http://schemas.openxmlformats.org/officeDocument/2006/relationships/image" Target="../media/image125.png"/><Relationship Id="rId2" Type="http://schemas.microsoft.com/office/2007/relationships/media" Target="file:///D:\FILE%20GHI%20AM\TT.%20Cao%20Thu&#795;o&#795;&#803;ng%2022.m4a" TargetMode="External"/><Relationship Id="rId1" Type="http://schemas.openxmlformats.org/officeDocument/2006/relationships/tags" Target="../tags/tag20.xml"/><Relationship Id="rId6" Type="http://schemas.openxmlformats.org/officeDocument/2006/relationships/audio" Target="../media/audio1.wav"/><Relationship Id="rId5" Type="http://schemas.openxmlformats.org/officeDocument/2006/relationships/notesSlide" Target="../notesSlides/notesSlide19.xml"/><Relationship Id="rId10" Type="http://schemas.openxmlformats.org/officeDocument/2006/relationships/image" Target="../media/image2.png"/><Relationship Id="rId4" Type="http://schemas.openxmlformats.org/officeDocument/2006/relationships/slideLayout" Target="../slideLayouts/slideLayout7.xml"/><Relationship Id="rId9" Type="http://schemas.openxmlformats.org/officeDocument/2006/relationships/image" Target="../media/image127.jpeg"/></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7" Type="http://schemas.openxmlformats.org/officeDocument/2006/relationships/image" Target="../media/image2.png"/><Relationship Id="rId2" Type="http://schemas.microsoft.com/office/2007/relationships/media" Target="../media/media2.m4a"/><Relationship Id="rId1" Type="http://schemas.openxmlformats.org/officeDocument/2006/relationships/tags" Target="../tags/tag3.xml"/><Relationship Id="rId6" Type="http://schemas.openxmlformats.org/officeDocument/2006/relationships/image" Target="../media/image3.jpeg"/><Relationship Id="rId5" Type="http://schemas.openxmlformats.org/officeDocument/2006/relationships/notesSlide" Target="../notesSlides/notesSlide2.xml"/><Relationship Id="rId4"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8" Type="http://schemas.openxmlformats.org/officeDocument/2006/relationships/image" Target="../media/image128.jpeg"/><Relationship Id="rId3" Type="http://schemas.openxmlformats.org/officeDocument/2006/relationships/audio" Target="file:///D:\FILE%20GHI%20AM\TT.%20Cao%20Thu&#795;o&#795;&#803;ng%2021.m4a" TargetMode="External"/><Relationship Id="rId7" Type="http://schemas.openxmlformats.org/officeDocument/2006/relationships/notesSlide" Target="../notesSlides/notesSlide20.xml"/><Relationship Id="rId2" Type="http://schemas.microsoft.com/office/2007/relationships/media" Target="file:///D:\FILE%20GHI%20AM\TT.%20Cao%20Thu&#795;o&#795;&#803;ng%2021.m4a" TargetMode="External"/><Relationship Id="rId1" Type="http://schemas.openxmlformats.org/officeDocument/2006/relationships/tags" Target="../tags/tag21.xml"/><Relationship Id="rId6" Type="http://schemas.openxmlformats.org/officeDocument/2006/relationships/slideLayout" Target="../slideLayouts/slideLayout7.xml"/><Relationship Id="rId5" Type="http://schemas.openxmlformats.org/officeDocument/2006/relationships/video" Target="file:///C:\Users\Admin\Downloads\Ch&#250;%20V&#7883;t%20Con%20Remix%20-%20M&#7897;t%20Con%20V&#7883;t%20-%20Nh&#7841;c%20Thi&#7871;u%20Nhi%20S&#244;i%20&#272;&#7897;ng%20-%20Ch&#250;%20m&#232;o%20con.mp4" TargetMode="External"/><Relationship Id="rId10" Type="http://schemas.openxmlformats.org/officeDocument/2006/relationships/image" Target="../media/image129.png"/><Relationship Id="rId4" Type="http://schemas.microsoft.com/office/2007/relationships/media" Target="file:///C:\Users\Admin\Downloads\Ch&#250;%20V&#7883;t%20Con%20Remix%20-%20M&#7897;t%20Con%20V&#7883;t%20-%20Nh&#7841;c%20Thi&#7871;u%20Nhi%20S&#244;i%20&#272;&#7897;ng%20-%20Ch&#250;%20m&#232;o%20con.mp4" TargetMode="External"/><Relationship Id="rId9"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7" Type="http://schemas.openxmlformats.org/officeDocument/2006/relationships/image" Target="../media/image2.png"/><Relationship Id="rId2" Type="http://schemas.microsoft.com/office/2007/relationships/media" Target="../media/media3.m4a"/><Relationship Id="rId1" Type="http://schemas.openxmlformats.org/officeDocument/2006/relationships/tags" Target="../tags/tag4.xml"/><Relationship Id="rId6" Type="http://schemas.openxmlformats.org/officeDocument/2006/relationships/image" Target="../media/image4.jpeg"/><Relationship Id="rId5" Type="http://schemas.openxmlformats.org/officeDocument/2006/relationships/notesSlide" Target="../notesSlides/notesSlide3.xml"/><Relationship Id="rId4"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video" Target="file:///C:\Users\Admin\Downloads\dan_vit_con_beat_87201716%20(online-video-cutter.com).mp4" TargetMode="External"/><Relationship Id="rId7" Type="http://schemas.openxmlformats.org/officeDocument/2006/relationships/image" Target="../media/image5.png"/><Relationship Id="rId2" Type="http://schemas.microsoft.com/office/2007/relationships/media" Target="file:///C:\Users\Admin\Downloads\dan_vit_con_beat_87201716%20(online-video-cutter.com).mp4" TargetMode="External"/><Relationship Id="rId1" Type="http://schemas.openxmlformats.org/officeDocument/2006/relationships/tags" Target="../tags/tag5.xml"/><Relationship Id="rId6" Type="http://schemas.openxmlformats.org/officeDocument/2006/relationships/image" Target="../media/image4.jpeg"/><Relationship Id="rId5" Type="http://schemas.openxmlformats.org/officeDocument/2006/relationships/notesSlide" Target="../notesSlides/notesSlide4.xml"/><Relationship Id="rId4"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9" Type="http://schemas.openxmlformats.org/officeDocument/2006/relationships/image" Target="../media/image39.png"/><Relationship Id="rId21" Type="http://schemas.openxmlformats.org/officeDocument/2006/relationships/image" Target="../media/image21.png"/><Relationship Id="rId34" Type="http://schemas.openxmlformats.org/officeDocument/2006/relationships/image" Target="../media/image34.png"/><Relationship Id="rId42" Type="http://schemas.openxmlformats.org/officeDocument/2006/relationships/image" Target="../media/image41.wmf"/><Relationship Id="rId7" Type="http://schemas.openxmlformats.org/officeDocument/2006/relationships/image" Target="../media/image7.jpeg"/><Relationship Id="rId2" Type="http://schemas.microsoft.com/office/2007/relationships/media" Target="../media/media4.m4a"/><Relationship Id="rId16" Type="http://schemas.openxmlformats.org/officeDocument/2006/relationships/image" Target="../media/image16.png"/><Relationship Id="rId20" Type="http://schemas.openxmlformats.org/officeDocument/2006/relationships/image" Target="../media/image20.png"/><Relationship Id="rId29" Type="http://schemas.openxmlformats.org/officeDocument/2006/relationships/image" Target="../media/image29.png"/><Relationship Id="rId41" Type="http://schemas.openxmlformats.org/officeDocument/2006/relationships/image" Target="../media/image40.png"/><Relationship Id="rId1" Type="http://schemas.openxmlformats.org/officeDocument/2006/relationships/tags" Target="../tags/tag6.xml"/><Relationship Id="rId6" Type="http://schemas.openxmlformats.org/officeDocument/2006/relationships/image" Target="../media/image6.jpeg"/><Relationship Id="rId11" Type="http://schemas.openxmlformats.org/officeDocument/2006/relationships/image" Target="../media/image11.png"/><Relationship Id="rId24" Type="http://schemas.openxmlformats.org/officeDocument/2006/relationships/image" Target="../media/image24.png"/><Relationship Id="rId32" Type="http://schemas.openxmlformats.org/officeDocument/2006/relationships/image" Target="../media/image32.png"/><Relationship Id="rId37" Type="http://schemas.openxmlformats.org/officeDocument/2006/relationships/image" Target="../media/image37.png"/><Relationship Id="rId40" Type="http://schemas.openxmlformats.org/officeDocument/2006/relationships/slide" Target="slide14.xml"/><Relationship Id="rId5" Type="http://schemas.openxmlformats.org/officeDocument/2006/relationships/notesSlide" Target="../notesSlides/notesSlide5.xml"/><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36" Type="http://schemas.openxmlformats.org/officeDocument/2006/relationships/image" Target="../media/image36.gif"/><Relationship Id="rId10" Type="http://schemas.openxmlformats.org/officeDocument/2006/relationships/image" Target="../media/image10.png"/><Relationship Id="rId19" Type="http://schemas.openxmlformats.org/officeDocument/2006/relationships/image" Target="../media/image19.png"/><Relationship Id="rId31" Type="http://schemas.openxmlformats.org/officeDocument/2006/relationships/image" Target="../media/image31.png"/><Relationship Id="rId44" Type="http://schemas.openxmlformats.org/officeDocument/2006/relationships/image" Target="../media/image2.png"/><Relationship Id="rId4" Type="http://schemas.openxmlformats.org/officeDocument/2006/relationships/slideLayout" Target="../slideLayouts/slideLayout7.xml"/><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 Id="rId30" Type="http://schemas.openxmlformats.org/officeDocument/2006/relationships/image" Target="../media/image30.png"/><Relationship Id="rId35" Type="http://schemas.openxmlformats.org/officeDocument/2006/relationships/image" Target="../media/image35.png"/><Relationship Id="rId43" Type="http://schemas.openxmlformats.org/officeDocument/2006/relationships/image" Target="../media/image42.png"/><Relationship Id="rId8" Type="http://schemas.openxmlformats.org/officeDocument/2006/relationships/image" Target="../media/image8.png"/><Relationship Id="rId3" Type="http://schemas.openxmlformats.org/officeDocument/2006/relationships/audio" Target="../media/media4.m4a"/><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33" Type="http://schemas.openxmlformats.org/officeDocument/2006/relationships/image" Target="../media/image33.png"/><Relationship Id="rId38" Type="http://schemas.openxmlformats.org/officeDocument/2006/relationships/image" Target="../media/image38.gif"/></Relationships>
</file>

<file path=ppt/slides/_rels/slide6.xml.rels><?xml version="1.0" encoding="UTF-8" standalone="yes"?>
<Relationships xmlns="http://schemas.openxmlformats.org/package/2006/relationships"><Relationship Id="rId13" Type="http://schemas.openxmlformats.org/officeDocument/2006/relationships/image" Target="../media/image49.png"/><Relationship Id="rId18" Type="http://schemas.openxmlformats.org/officeDocument/2006/relationships/image" Target="../media/image54.png"/><Relationship Id="rId26" Type="http://schemas.openxmlformats.org/officeDocument/2006/relationships/image" Target="../media/image62.png"/><Relationship Id="rId3" Type="http://schemas.openxmlformats.org/officeDocument/2006/relationships/audio" Target="file:///D:\FILE%20GHI%20AM\Truye&#803;&#770;n%202.m4a" TargetMode="External"/><Relationship Id="rId21" Type="http://schemas.openxmlformats.org/officeDocument/2006/relationships/image" Target="../media/image57.png"/><Relationship Id="rId34" Type="http://schemas.openxmlformats.org/officeDocument/2006/relationships/image" Target="../media/image70.png"/><Relationship Id="rId7" Type="http://schemas.openxmlformats.org/officeDocument/2006/relationships/image" Target="../media/image7.jpeg"/><Relationship Id="rId12" Type="http://schemas.openxmlformats.org/officeDocument/2006/relationships/image" Target="../media/image48.png"/><Relationship Id="rId17" Type="http://schemas.openxmlformats.org/officeDocument/2006/relationships/image" Target="../media/image53.png"/><Relationship Id="rId25" Type="http://schemas.openxmlformats.org/officeDocument/2006/relationships/image" Target="../media/image61.png"/><Relationship Id="rId33" Type="http://schemas.openxmlformats.org/officeDocument/2006/relationships/image" Target="../media/image69.png"/><Relationship Id="rId2" Type="http://schemas.microsoft.com/office/2007/relationships/media" Target="file:///D:\FILE%20GHI%20AM\Truye&#803;&#770;n%202.m4a" TargetMode="External"/><Relationship Id="rId16" Type="http://schemas.openxmlformats.org/officeDocument/2006/relationships/image" Target="../media/image52.png"/><Relationship Id="rId20" Type="http://schemas.openxmlformats.org/officeDocument/2006/relationships/image" Target="../media/image56.png"/><Relationship Id="rId29" Type="http://schemas.openxmlformats.org/officeDocument/2006/relationships/image" Target="../media/image65.png"/><Relationship Id="rId1" Type="http://schemas.openxmlformats.org/officeDocument/2006/relationships/tags" Target="../tags/tag7.xml"/><Relationship Id="rId6" Type="http://schemas.openxmlformats.org/officeDocument/2006/relationships/image" Target="../media/image43.gif"/><Relationship Id="rId11" Type="http://schemas.openxmlformats.org/officeDocument/2006/relationships/image" Target="../media/image47.gif"/><Relationship Id="rId24" Type="http://schemas.openxmlformats.org/officeDocument/2006/relationships/image" Target="../media/image60.png"/><Relationship Id="rId32" Type="http://schemas.openxmlformats.org/officeDocument/2006/relationships/image" Target="../media/image68.gif"/><Relationship Id="rId5" Type="http://schemas.openxmlformats.org/officeDocument/2006/relationships/notesSlide" Target="../notesSlides/notesSlide6.xml"/><Relationship Id="rId15" Type="http://schemas.openxmlformats.org/officeDocument/2006/relationships/image" Target="../media/image51.png"/><Relationship Id="rId23" Type="http://schemas.openxmlformats.org/officeDocument/2006/relationships/image" Target="../media/image59.png"/><Relationship Id="rId28" Type="http://schemas.openxmlformats.org/officeDocument/2006/relationships/image" Target="../media/image64.png"/><Relationship Id="rId36" Type="http://schemas.openxmlformats.org/officeDocument/2006/relationships/image" Target="../media/image2.png"/><Relationship Id="rId10" Type="http://schemas.openxmlformats.org/officeDocument/2006/relationships/image" Target="../media/image46.gif"/><Relationship Id="rId19" Type="http://schemas.openxmlformats.org/officeDocument/2006/relationships/image" Target="../media/image55.png"/><Relationship Id="rId31" Type="http://schemas.openxmlformats.org/officeDocument/2006/relationships/image" Target="../media/image67.gif"/><Relationship Id="rId4" Type="http://schemas.openxmlformats.org/officeDocument/2006/relationships/slideLayout" Target="../slideLayouts/slideLayout7.xml"/><Relationship Id="rId9" Type="http://schemas.openxmlformats.org/officeDocument/2006/relationships/image" Target="../media/image45.gif"/><Relationship Id="rId14" Type="http://schemas.openxmlformats.org/officeDocument/2006/relationships/image" Target="../media/image50.png"/><Relationship Id="rId22" Type="http://schemas.openxmlformats.org/officeDocument/2006/relationships/image" Target="../media/image58.png"/><Relationship Id="rId27" Type="http://schemas.openxmlformats.org/officeDocument/2006/relationships/image" Target="../media/image63.png"/><Relationship Id="rId30" Type="http://schemas.openxmlformats.org/officeDocument/2006/relationships/image" Target="../media/image66.gif"/><Relationship Id="rId35" Type="http://schemas.openxmlformats.org/officeDocument/2006/relationships/image" Target="../media/image71.png"/><Relationship Id="rId8" Type="http://schemas.openxmlformats.org/officeDocument/2006/relationships/image" Target="../media/image44.gif"/></Relationships>
</file>

<file path=ppt/slides/_rels/slide7.xml.rels><?xml version="1.0" encoding="UTF-8" standalone="yes"?>
<Relationships xmlns="http://schemas.openxmlformats.org/package/2006/relationships"><Relationship Id="rId8" Type="http://schemas.openxmlformats.org/officeDocument/2006/relationships/image" Target="../media/image47.gif"/><Relationship Id="rId13" Type="http://schemas.openxmlformats.org/officeDocument/2006/relationships/image" Target="../media/image72.gif"/><Relationship Id="rId18" Type="http://schemas.openxmlformats.org/officeDocument/2006/relationships/image" Target="../media/image68.gif"/><Relationship Id="rId3" Type="http://schemas.openxmlformats.org/officeDocument/2006/relationships/audio" Target="file:///D:\FILE%20GHI%20AM\Truye&#803;&#770;n%203.m4a" TargetMode="External"/><Relationship Id="rId21" Type="http://schemas.openxmlformats.org/officeDocument/2006/relationships/image" Target="../media/image2.png"/><Relationship Id="rId7" Type="http://schemas.openxmlformats.org/officeDocument/2006/relationships/image" Target="../media/image7.jpeg"/><Relationship Id="rId12" Type="http://schemas.openxmlformats.org/officeDocument/2006/relationships/image" Target="../media/image65.png"/><Relationship Id="rId17" Type="http://schemas.openxmlformats.org/officeDocument/2006/relationships/image" Target="../media/image40.png"/><Relationship Id="rId2" Type="http://schemas.microsoft.com/office/2007/relationships/media" Target="file:///D:\FILE%20GHI%20AM\Truye&#803;&#770;n%203.m4a" TargetMode="External"/><Relationship Id="rId16" Type="http://schemas.openxmlformats.org/officeDocument/2006/relationships/slide" Target="slide14.xml"/><Relationship Id="rId20" Type="http://schemas.openxmlformats.org/officeDocument/2006/relationships/image" Target="../media/image73.png"/><Relationship Id="rId1" Type="http://schemas.openxmlformats.org/officeDocument/2006/relationships/tags" Target="../tags/tag8.xml"/><Relationship Id="rId6" Type="http://schemas.openxmlformats.org/officeDocument/2006/relationships/image" Target="../media/image43.gif"/><Relationship Id="rId11" Type="http://schemas.openxmlformats.org/officeDocument/2006/relationships/image" Target="../media/image64.png"/><Relationship Id="rId5" Type="http://schemas.openxmlformats.org/officeDocument/2006/relationships/notesSlide" Target="../notesSlides/notesSlide7.xml"/><Relationship Id="rId15" Type="http://schemas.openxmlformats.org/officeDocument/2006/relationships/image" Target="../media/image42.png"/><Relationship Id="rId10" Type="http://schemas.openxmlformats.org/officeDocument/2006/relationships/image" Target="../media/image63.png"/><Relationship Id="rId19" Type="http://schemas.openxmlformats.org/officeDocument/2006/relationships/image" Target="../media/image32.png"/><Relationship Id="rId4" Type="http://schemas.openxmlformats.org/officeDocument/2006/relationships/slideLayout" Target="../slideLayouts/slideLayout7.xml"/><Relationship Id="rId9" Type="http://schemas.openxmlformats.org/officeDocument/2006/relationships/image" Target="../media/image62.png"/><Relationship Id="rId14" Type="http://schemas.openxmlformats.org/officeDocument/2006/relationships/image" Target="../media/image66.gif"/></Relationships>
</file>

<file path=ppt/slides/_rels/slide8.xml.rels><?xml version="1.0" encoding="UTF-8" standalone="yes"?>
<Relationships xmlns="http://schemas.openxmlformats.org/package/2006/relationships"><Relationship Id="rId8" Type="http://schemas.openxmlformats.org/officeDocument/2006/relationships/image" Target="../media/image44.gif"/><Relationship Id="rId13" Type="http://schemas.openxmlformats.org/officeDocument/2006/relationships/image" Target="../media/image63.png"/><Relationship Id="rId18" Type="http://schemas.openxmlformats.org/officeDocument/2006/relationships/image" Target="../media/image42.png"/><Relationship Id="rId3" Type="http://schemas.openxmlformats.org/officeDocument/2006/relationships/audio" Target="file:///D:\FILE%20GHI%20AM\Truye&#803;&#770;n%204.m4a" TargetMode="External"/><Relationship Id="rId21" Type="http://schemas.openxmlformats.org/officeDocument/2006/relationships/image" Target="../media/image75.gif"/><Relationship Id="rId7" Type="http://schemas.openxmlformats.org/officeDocument/2006/relationships/image" Target="../media/image7.jpeg"/><Relationship Id="rId12" Type="http://schemas.openxmlformats.org/officeDocument/2006/relationships/image" Target="../media/image62.png"/><Relationship Id="rId17" Type="http://schemas.openxmlformats.org/officeDocument/2006/relationships/image" Target="../media/image66.gif"/><Relationship Id="rId2" Type="http://schemas.microsoft.com/office/2007/relationships/media" Target="file:///D:\FILE%20GHI%20AM\Truye&#803;&#770;n%204.m4a" TargetMode="External"/><Relationship Id="rId16" Type="http://schemas.openxmlformats.org/officeDocument/2006/relationships/image" Target="../media/image74.gif"/><Relationship Id="rId20" Type="http://schemas.openxmlformats.org/officeDocument/2006/relationships/image" Target="../media/image40.png"/><Relationship Id="rId1" Type="http://schemas.openxmlformats.org/officeDocument/2006/relationships/tags" Target="../tags/tag9.xml"/><Relationship Id="rId6" Type="http://schemas.openxmlformats.org/officeDocument/2006/relationships/image" Target="../media/image43.gif"/><Relationship Id="rId11" Type="http://schemas.openxmlformats.org/officeDocument/2006/relationships/image" Target="../media/image47.gif"/><Relationship Id="rId5" Type="http://schemas.openxmlformats.org/officeDocument/2006/relationships/notesSlide" Target="../notesSlides/notesSlide8.xml"/><Relationship Id="rId15" Type="http://schemas.openxmlformats.org/officeDocument/2006/relationships/image" Target="../media/image65.png"/><Relationship Id="rId23" Type="http://schemas.openxmlformats.org/officeDocument/2006/relationships/image" Target="../media/image2.png"/><Relationship Id="rId10" Type="http://schemas.openxmlformats.org/officeDocument/2006/relationships/image" Target="../media/image46.gif"/><Relationship Id="rId19" Type="http://schemas.openxmlformats.org/officeDocument/2006/relationships/slide" Target="slide14.xml"/><Relationship Id="rId4" Type="http://schemas.openxmlformats.org/officeDocument/2006/relationships/slideLayout" Target="../slideLayouts/slideLayout7.xml"/><Relationship Id="rId9" Type="http://schemas.openxmlformats.org/officeDocument/2006/relationships/image" Target="../media/image45.gif"/><Relationship Id="rId14" Type="http://schemas.openxmlformats.org/officeDocument/2006/relationships/image" Target="../media/image64.png"/><Relationship Id="rId22" Type="http://schemas.openxmlformats.org/officeDocument/2006/relationships/image" Target="../media/image68.gif"/></Relationships>
</file>

<file path=ppt/slides/_rels/slide9.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62.png"/><Relationship Id="rId18" Type="http://schemas.openxmlformats.org/officeDocument/2006/relationships/image" Target="../media/image66.gif"/><Relationship Id="rId26" Type="http://schemas.openxmlformats.org/officeDocument/2006/relationships/image" Target="../media/image70.png"/><Relationship Id="rId3" Type="http://schemas.microsoft.com/office/2007/relationships/media" Target="file:///D:\FILE%20GHI%20AM\Truye&#803;&#770;n%205.m4a" TargetMode="External"/><Relationship Id="rId21" Type="http://schemas.openxmlformats.org/officeDocument/2006/relationships/image" Target="../media/image40.png"/><Relationship Id="rId7" Type="http://schemas.openxmlformats.org/officeDocument/2006/relationships/image" Target="../media/image43.gif"/><Relationship Id="rId12" Type="http://schemas.openxmlformats.org/officeDocument/2006/relationships/image" Target="../media/image47.gif"/><Relationship Id="rId17" Type="http://schemas.openxmlformats.org/officeDocument/2006/relationships/image" Target="../media/image74.gif"/><Relationship Id="rId25" Type="http://schemas.openxmlformats.org/officeDocument/2006/relationships/image" Target="../media/image69.png"/><Relationship Id="rId2" Type="http://schemas.openxmlformats.org/officeDocument/2006/relationships/audio" Target="file:///C:\Documents%20and%20Settings\Administrator\Desktop\gi&#225;o%20anh%20thi%20chu%20vit%20xam\05.mp3" TargetMode="External"/><Relationship Id="rId16" Type="http://schemas.openxmlformats.org/officeDocument/2006/relationships/image" Target="../media/image65.png"/><Relationship Id="rId20" Type="http://schemas.openxmlformats.org/officeDocument/2006/relationships/slide" Target="slide14.xml"/><Relationship Id="rId1" Type="http://schemas.openxmlformats.org/officeDocument/2006/relationships/tags" Target="../tags/tag10.xml"/><Relationship Id="rId6" Type="http://schemas.openxmlformats.org/officeDocument/2006/relationships/notesSlide" Target="../notesSlides/notesSlide9.xml"/><Relationship Id="rId11" Type="http://schemas.openxmlformats.org/officeDocument/2006/relationships/image" Target="../media/image46.gif"/><Relationship Id="rId24" Type="http://schemas.openxmlformats.org/officeDocument/2006/relationships/image" Target="../media/image68.gif"/><Relationship Id="rId5" Type="http://schemas.openxmlformats.org/officeDocument/2006/relationships/slideLayout" Target="../slideLayouts/slideLayout7.xml"/><Relationship Id="rId15" Type="http://schemas.openxmlformats.org/officeDocument/2006/relationships/image" Target="../media/image64.png"/><Relationship Id="rId23" Type="http://schemas.openxmlformats.org/officeDocument/2006/relationships/image" Target="../media/image77.gif"/><Relationship Id="rId28" Type="http://schemas.openxmlformats.org/officeDocument/2006/relationships/image" Target="../media/image2.png"/><Relationship Id="rId10" Type="http://schemas.openxmlformats.org/officeDocument/2006/relationships/image" Target="../media/image45.gif"/><Relationship Id="rId19" Type="http://schemas.openxmlformats.org/officeDocument/2006/relationships/image" Target="../media/image42.png"/><Relationship Id="rId4" Type="http://schemas.openxmlformats.org/officeDocument/2006/relationships/audio" Target="file:///D:\FILE%20GHI%20AM\Truye&#803;&#770;n%205.m4a" TargetMode="External"/><Relationship Id="rId9" Type="http://schemas.openxmlformats.org/officeDocument/2006/relationships/image" Target="../media/image44.gif"/><Relationship Id="rId14" Type="http://schemas.openxmlformats.org/officeDocument/2006/relationships/image" Target="../media/image63.png"/><Relationship Id="rId22" Type="http://schemas.openxmlformats.org/officeDocument/2006/relationships/image" Target="../media/image76.png"/><Relationship Id="rId27" Type="http://schemas.openxmlformats.org/officeDocument/2006/relationships/image" Target="../media/image7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descr="48dd1379d4732_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 y="0"/>
            <a:ext cx="91440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Rectangle 1"/>
          <p:cNvSpPr>
            <a:spLocks noChangeArrowheads="1"/>
          </p:cNvSpPr>
          <p:nvPr/>
        </p:nvSpPr>
        <p:spPr bwMode="auto">
          <a:xfrm>
            <a:off x="3657600" y="609600"/>
            <a:ext cx="24384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vi-VN" altLang="en-US" sz="1800"/>
          </a:p>
        </p:txBody>
      </p:sp>
      <p:sp>
        <p:nvSpPr>
          <p:cNvPr id="4100" name="WordArt 3"/>
          <p:cNvSpPr>
            <a:spLocks noChangeArrowheads="1" noChangeShapeType="1" noTextEdit="1"/>
          </p:cNvSpPr>
          <p:nvPr/>
        </p:nvSpPr>
        <p:spPr bwMode="auto">
          <a:xfrm>
            <a:off x="3048000" y="381000"/>
            <a:ext cx="5334000" cy="3962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InflateTop">
              <a:avLst>
                <a:gd name="adj" fmla="val 31917"/>
              </a:avLst>
            </a:prstTxWarp>
          </a:bodyPr>
          <a:lstStyle/>
          <a:p>
            <a:pPr algn="ctr"/>
            <a:endParaRPr lang="en-US" sz="3600" b="1" kern="10">
              <a:solidFill>
                <a:srgbClr val="CB45BB"/>
              </a:solidFill>
              <a:cs typeface="Arial" panose="020B0604020202020204" pitchFamily="34" charset="0"/>
            </a:endParaRPr>
          </a:p>
        </p:txBody>
      </p:sp>
      <p:sp>
        <p:nvSpPr>
          <p:cNvPr id="4101" name="TextBox 2"/>
          <p:cNvSpPr txBox="1">
            <a:spLocks noChangeArrowheads="1"/>
          </p:cNvSpPr>
          <p:nvPr/>
        </p:nvSpPr>
        <p:spPr bwMode="auto">
          <a:xfrm>
            <a:off x="0" y="463550"/>
            <a:ext cx="8915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vi-VN" altLang="en-US" sz="2400" dirty="0">
                <a:solidFill>
                  <a:srgbClr val="7030A0"/>
                </a:solidFill>
                <a:latin typeface="Times New Roman" panose="02020603050405020304" pitchFamily="18" charset="0"/>
                <a:cs typeface="Times New Roman" panose="02020603050405020304" pitchFamily="18" charset="0"/>
              </a:rPr>
              <a:t>PHÒNG GIÁO DỤC VÀ ĐÀO TẠO</a:t>
            </a:r>
            <a:r>
              <a:rPr lang="en-US" altLang="en-US" sz="2400" dirty="0">
                <a:solidFill>
                  <a:srgbClr val="7030A0"/>
                </a:solidFill>
                <a:latin typeface="Times New Roman" panose="02020603050405020304" pitchFamily="18" charset="0"/>
                <a:cs typeface="Times New Roman" panose="02020603050405020304" pitchFamily="18" charset="0"/>
              </a:rPr>
              <a:t> QUẬN LONG BIÊN </a:t>
            </a:r>
            <a:r>
              <a:rPr lang="vi-VN" altLang="en-US" sz="2400" dirty="0">
                <a:solidFill>
                  <a:srgbClr val="7030A0"/>
                </a:solidFill>
                <a:latin typeface="Times New Roman" panose="02020603050405020304" pitchFamily="18" charset="0"/>
                <a:cs typeface="Times New Roman" panose="02020603050405020304" pitchFamily="18" charset="0"/>
              </a:rPr>
              <a:t> </a:t>
            </a:r>
          </a:p>
        </p:txBody>
      </p:sp>
      <p:sp>
        <p:nvSpPr>
          <p:cNvPr id="4102" name="TextBox 3"/>
          <p:cNvSpPr txBox="1">
            <a:spLocks noChangeArrowheads="1"/>
          </p:cNvSpPr>
          <p:nvPr/>
        </p:nvSpPr>
        <p:spPr bwMode="auto">
          <a:xfrm>
            <a:off x="2057400" y="937133"/>
            <a:ext cx="5715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vi-VN" altLang="en-US" sz="2800" dirty="0">
                <a:solidFill>
                  <a:srgbClr val="7030A0"/>
                </a:solidFill>
                <a:latin typeface="Times New Roman" panose="02020603050405020304" pitchFamily="18" charset="0"/>
                <a:cs typeface="Times New Roman" panose="02020603050405020304" pitchFamily="18" charset="0"/>
              </a:rPr>
              <a:t>Trường Mầm Non </a:t>
            </a:r>
            <a:r>
              <a:rPr lang="en-US" altLang="en-US" sz="2800" dirty="0" err="1">
                <a:solidFill>
                  <a:srgbClr val="7030A0"/>
                </a:solidFill>
                <a:latin typeface="Times New Roman" panose="02020603050405020304" pitchFamily="18" charset="0"/>
                <a:cs typeface="Times New Roman" panose="02020603050405020304" pitchFamily="18" charset="0"/>
              </a:rPr>
              <a:t>Ánh</a:t>
            </a:r>
            <a:r>
              <a:rPr lang="en-US" altLang="en-US" sz="2800" dirty="0">
                <a:solidFill>
                  <a:srgbClr val="7030A0"/>
                </a:solidFill>
                <a:latin typeface="Times New Roman" panose="02020603050405020304" pitchFamily="18" charset="0"/>
                <a:cs typeface="Times New Roman" panose="02020603050405020304" pitchFamily="18" charset="0"/>
              </a:rPr>
              <a:t> Sao </a:t>
            </a:r>
            <a:endParaRPr lang="vi-VN" altLang="en-US" sz="2800" dirty="0">
              <a:solidFill>
                <a:srgbClr val="7030A0"/>
              </a:solidFill>
              <a:latin typeface="Times New Roman" panose="02020603050405020304" pitchFamily="18" charset="0"/>
              <a:cs typeface="Times New Roman" panose="02020603050405020304" pitchFamily="18" charset="0"/>
            </a:endParaRPr>
          </a:p>
        </p:txBody>
      </p:sp>
      <p:sp>
        <p:nvSpPr>
          <p:cNvPr id="4103" name="TextBox 7"/>
          <p:cNvSpPr txBox="1">
            <a:spLocks noChangeArrowheads="1"/>
          </p:cNvSpPr>
          <p:nvPr/>
        </p:nvSpPr>
        <p:spPr bwMode="auto">
          <a:xfrm>
            <a:off x="2209800" y="1616839"/>
            <a:ext cx="480060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vi-VN" altLang="en-US" sz="1800" dirty="0">
              <a:latin typeface="Times New Roman" panose="02020603050405020304" pitchFamily="18" charset="0"/>
              <a:cs typeface="Times New Roman" panose="02020603050405020304" pitchFamily="18" charset="0"/>
            </a:endParaRPr>
          </a:p>
          <a:p>
            <a:pPr eaLnBrk="1" hangingPunct="1">
              <a:spcBef>
                <a:spcPct val="0"/>
              </a:spcBef>
              <a:buFontTx/>
              <a:buNone/>
            </a:pPr>
            <a:r>
              <a:rPr lang="vi-VN" altLang="en-US" sz="2400" dirty="0">
                <a:solidFill>
                  <a:srgbClr val="7030A0"/>
                </a:solidFill>
                <a:latin typeface="Times New Roman" panose="02020603050405020304" pitchFamily="18" charset="0"/>
                <a:cs typeface="Times New Roman" panose="02020603050405020304" pitchFamily="18" charset="0"/>
              </a:rPr>
              <a:t>Lĩnh vực: Phát triển ngôn ngữ</a:t>
            </a:r>
          </a:p>
          <a:p>
            <a:pPr eaLnBrk="1" hangingPunct="1">
              <a:spcBef>
                <a:spcPct val="0"/>
              </a:spcBef>
              <a:buFontTx/>
              <a:buNone/>
            </a:pPr>
            <a:r>
              <a:rPr lang="en-US" altLang="en-US" sz="2400" dirty="0" err="1">
                <a:solidFill>
                  <a:srgbClr val="7030A0"/>
                </a:solidFill>
                <a:latin typeface="Times New Roman" panose="02020603050405020304" pitchFamily="18" charset="0"/>
                <a:cs typeface="Times New Roman" panose="02020603050405020304" pitchFamily="18" charset="0"/>
              </a:rPr>
              <a:t>Hoạt</a:t>
            </a:r>
            <a:r>
              <a:rPr lang="en-US" altLang="en-US" sz="2400" dirty="0">
                <a:solidFill>
                  <a:srgbClr val="7030A0"/>
                </a:solidFill>
                <a:latin typeface="Times New Roman" panose="02020603050405020304" pitchFamily="18" charset="0"/>
                <a:cs typeface="Times New Roman" panose="02020603050405020304" pitchFamily="18" charset="0"/>
              </a:rPr>
              <a:t> </a:t>
            </a:r>
            <a:r>
              <a:rPr lang="en-US" altLang="en-US" sz="2400" dirty="0" err="1">
                <a:solidFill>
                  <a:srgbClr val="7030A0"/>
                </a:solidFill>
                <a:latin typeface="Times New Roman" panose="02020603050405020304" pitchFamily="18" charset="0"/>
                <a:cs typeface="Times New Roman" panose="02020603050405020304" pitchFamily="18" charset="0"/>
              </a:rPr>
              <a:t>động</a:t>
            </a:r>
            <a:r>
              <a:rPr lang="en-US" altLang="en-US" sz="2400" dirty="0">
                <a:solidFill>
                  <a:srgbClr val="7030A0"/>
                </a:solidFill>
                <a:latin typeface="Times New Roman" panose="02020603050405020304" pitchFamily="18" charset="0"/>
                <a:cs typeface="Times New Roman" panose="02020603050405020304" pitchFamily="18" charset="0"/>
              </a:rPr>
              <a:t>: </a:t>
            </a:r>
            <a:r>
              <a:rPr lang="en-US" altLang="en-US" sz="2400" dirty="0" err="1">
                <a:solidFill>
                  <a:srgbClr val="7030A0"/>
                </a:solidFill>
                <a:latin typeface="Times New Roman" panose="02020603050405020304" pitchFamily="18" charset="0"/>
                <a:cs typeface="Times New Roman" panose="02020603050405020304" pitchFamily="18" charset="0"/>
              </a:rPr>
              <a:t>Làm</a:t>
            </a:r>
            <a:r>
              <a:rPr lang="en-US" altLang="en-US" sz="2400" dirty="0">
                <a:solidFill>
                  <a:srgbClr val="7030A0"/>
                </a:solidFill>
                <a:latin typeface="Times New Roman" panose="02020603050405020304" pitchFamily="18" charset="0"/>
                <a:cs typeface="Times New Roman" panose="02020603050405020304" pitchFamily="18" charset="0"/>
              </a:rPr>
              <a:t> </a:t>
            </a:r>
            <a:r>
              <a:rPr lang="en-US" altLang="en-US" sz="2400" dirty="0" err="1">
                <a:solidFill>
                  <a:srgbClr val="7030A0"/>
                </a:solidFill>
                <a:latin typeface="Times New Roman" panose="02020603050405020304" pitchFamily="18" charset="0"/>
                <a:cs typeface="Times New Roman" panose="02020603050405020304" pitchFamily="18" charset="0"/>
              </a:rPr>
              <a:t>quen</a:t>
            </a:r>
            <a:r>
              <a:rPr lang="en-US" altLang="en-US" sz="2400" dirty="0">
                <a:solidFill>
                  <a:srgbClr val="7030A0"/>
                </a:solidFill>
                <a:latin typeface="Times New Roman" panose="02020603050405020304" pitchFamily="18" charset="0"/>
                <a:cs typeface="Times New Roman" panose="02020603050405020304" pitchFamily="18" charset="0"/>
              </a:rPr>
              <a:t> </a:t>
            </a:r>
            <a:r>
              <a:rPr lang="en-US" altLang="en-US" sz="2400" dirty="0" err="1">
                <a:solidFill>
                  <a:srgbClr val="7030A0"/>
                </a:solidFill>
                <a:latin typeface="Times New Roman" panose="02020603050405020304" pitchFamily="18" charset="0"/>
                <a:cs typeface="Times New Roman" panose="02020603050405020304" pitchFamily="18" charset="0"/>
              </a:rPr>
              <a:t>văn</a:t>
            </a:r>
            <a:r>
              <a:rPr lang="en-US" altLang="en-US" sz="2400" dirty="0">
                <a:solidFill>
                  <a:srgbClr val="7030A0"/>
                </a:solidFill>
                <a:latin typeface="Times New Roman" panose="02020603050405020304" pitchFamily="18" charset="0"/>
                <a:cs typeface="Times New Roman" panose="02020603050405020304" pitchFamily="18" charset="0"/>
              </a:rPr>
              <a:t> </a:t>
            </a:r>
            <a:r>
              <a:rPr lang="en-US" altLang="en-US" sz="2400" dirty="0" err="1">
                <a:solidFill>
                  <a:srgbClr val="7030A0"/>
                </a:solidFill>
                <a:latin typeface="Times New Roman" panose="02020603050405020304" pitchFamily="18" charset="0"/>
                <a:cs typeface="Times New Roman" panose="02020603050405020304" pitchFamily="18" charset="0"/>
              </a:rPr>
              <a:t>học</a:t>
            </a:r>
            <a:endParaRPr lang="en-US" altLang="en-US" sz="2400" dirty="0">
              <a:solidFill>
                <a:srgbClr val="7030A0"/>
              </a:solidFill>
              <a:latin typeface="Times New Roman" panose="02020603050405020304" pitchFamily="18" charset="0"/>
              <a:cs typeface="Times New Roman" panose="02020603050405020304" pitchFamily="18" charset="0"/>
            </a:endParaRPr>
          </a:p>
          <a:p>
            <a:pPr eaLnBrk="1" hangingPunct="1">
              <a:spcBef>
                <a:spcPct val="0"/>
              </a:spcBef>
              <a:buFontTx/>
              <a:buNone/>
            </a:pPr>
            <a:r>
              <a:rPr lang="vi-VN" altLang="en-US" sz="2400" dirty="0">
                <a:solidFill>
                  <a:srgbClr val="7030A0"/>
                </a:solidFill>
                <a:latin typeface="Times New Roman" panose="02020603050405020304" pitchFamily="18" charset="0"/>
                <a:cs typeface="Times New Roman" panose="02020603050405020304" pitchFamily="18" charset="0"/>
              </a:rPr>
              <a:t>Chủ đề: Thế giới động vật</a:t>
            </a:r>
          </a:p>
          <a:p>
            <a:pPr eaLnBrk="1" hangingPunct="1">
              <a:spcBef>
                <a:spcPct val="0"/>
              </a:spcBef>
              <a:buFontTx/>
              <a:buNone/>
            </a:pPr>
            <a:r>
              <a:rPr lang="vi-VN" altLang="en-US" sz="2400" dirty="0">
                <a:solidFill>
                  <a:srgbClr val="7030A0"/>
                </a:solidFill>
                <a:latin typeface="Times New Roman" panose="02020603050405020304" pitchFamily="18" charset="0"/>
                <a:cs typeface="Times New Roman" panose="02020603050405020304" pitchFamily="18" charset="0"/>
              </a:rPr>
              <a:t>Truyện: Chú Vịt Xám</a:t>
            </a:r>
          </a:p>
          <a:p>
            <a:pPr eaLnBrk="1" hangingPunct="1">
              <a:spcBef>
                <a:spcPct val="0"/>
              </a:spcBef>
              <a:buFontTx/>
              <a:buNone/>
            </a:pPr>
            <a:r>
              <a:rPr lang="vi-VN" altLang="en-US" sz="2400" dirty="0">
                <a:solidFill>
                  <a:srgbClr val="7030A0"/>
                </a:solidFill>
                <a:latin typeface="Times New Roman" panose="02020603050405020304" pitchFamily="18" charset="0"/>
                <a:cs typeface="Times New Roman" panose="02020603050405020304" pitchFamily="18" charset="0"/>
              </a:rPr>
              <a:t>Đối tượng: Trẻ 3- 4 tuổi</a:t>
            </a:r>
          </a:p>
          <a:p>
            <a:pPr eaLnBrk="1" hangingPunct="1">
              <a:spcBef>
                <a:spcPct val="0"/>
              </a:spcBef>
              <a:buFontTx/>
              <a:buNone/>
            </a:pPr>
            <a:r>
              <a:rPr lang="vi-VN" altLang="en-US" sz="2400" dirty="0">
                <a:solidFill>
                  <a:srgbClr val="7030A0"/>
                </a:solidFill>
                <a:latin typeface="Times New Roman" panose="02020603050405020304" pitchFamily="18" charset="0"/>
                <a:cs typeface="Times New Roman" panose="02020603050405020304" pitchFamily="18" charset="0"/>
              </a:rPr>
              <a:t>Giáo viên: Nguyễn Thị Th</a:t>
            </a:r>
            <a:r>
              <a:rPr lang="en-US" altLang="en-US" sz="2400" dirty="0">
                <a:solidFill>
                  <a:srgbClr val="7030A0"/>
                </a:solidFill>
                <a:latin typeface="Times New Roman" panose="02020603050405020304" pitchFamily="18" charset="0"/>
                <a:cs typeface="Times New Roman" panose="02020603050405020304" pitchFamily="18" charset="0"/>
              </a:rPr>
              <a:t>u Trang</a:t>
            </a:r>
            <a:endParaRPr lang="vi-VN" altLang="en-US" sz="2400" dirty="0">
              <a:solidFill>
                <a:srgbClr val="7030A0"/>
              </a:solidFill>
              <a:latin typeface="Times New Roman" panose="02020603050405020304" pitchFamily="18" charset="0"/>
              <a:cs typeface="Times New Roman" panose="02020603050405020304" pitchFamily="18" charset="0"/>
            </a:endParaRPr>
          </a:p>
          <a:p>
            <a:pPr algn="ctr" eaLnBrk="1" hangingPunct="1">
              <a:spcBef>
                <a:spcPct val="0"/>
              </a:spcBef>
              <a:buFontTx/>
              <a:buNone/>
            </a:pPr>
            <a:endParaRPr lang="vi-VN" altLang="en-US" sz="1800" dirty="0">
              <a:latin typeface="Times New Roman" panose="02020603050405020304" pitchFamily="18" charset="0"/>
              <a:cs typeface="Times New Roman" panose="02020603050405020304" pitchFamily="18" charset="0"/>
            </a:endParaRPr>
          </a:p>
        </p:txBody>
      </p:sp>
      <p:pic>
        <p:nvPicPr>
          <p:cNvPr id="3" name="slide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7772400" y="5301208"/>
            <a:ext cx="1264096" cy="1709192"/>
          </a:xfrm>
          <a:prstGeom prst="rect">
            <a:avLst/>
          </a:prstGeom>
        </p:spPr>
      </p:pic>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960" fill="hold"/>
                                        <p:tgtEl>
                                          <p:spTgt spid="3"/>
                                        </p:tgtEl>
                                      </p:cBhvr>
                                    </p:cmd>
                                  </p:childTnLst>
                                </p:cTn>
                              </p:par>
                              <p:par>
                                <p:cTn id="7" presetID="4" presetClass="entr" presetSubtype="16" fill="hold" nodeType="withEffect">
                                  <p:stCondLst>
                                    <p:cond delay="0"/>
                                  </p:stCondLst>
                                  <p:childTnLst>
                                    <p:set>
                                      <p:cBhvr>
                                        <p:cTn id="8" dur="1" fill="hold">
                                          <p:stCondLst>
                                            <p:cond delay="0"/>
                                          </p:stCondLst>
                                        </p:cTn>
                                        <p:tgtEl>
                                          <p:spTgt spid="4101">
                                            <p:txEl>
                                              <p:pRg st="0" end="0"/>
                                            </p:txEl>
                                          </p:spTgt>
                                        </p:tgtEl>
                                        <p:attrNameLst>
                                          <p:attrName>style.visibility</p:attrName>
                                        </p:attrNameLst>
                                      </p:cBhvr>
                                      <p:to>
                                        <p:strVal val="visible"/>
                                      </p:to>
                                    </p:set>
                                    <p:animEffect transition="in" filter="box(in)">
                                      <p:cBhvr>
                                        <p:cTn id="9" dur="2300"/>
                                        <p:tgtEl>
                                          <p:spTgt spid="4101">
                                            <p:txEl>
                                              <p:pRg st="0" end="0"/>
                                            </p:txEl>
                                          </p:spTgt>
                                        </p:tgtEl>
                                      </p:cBhvr>
                                    </p:animEffect>
                                  </p:childTnLst>
                                </p:cTn>
                              </p:par>
                              <p:par>
                                <p:cTn id="10" presetID="4" presetClass="entr" presetSubtype="16" fill="hold" nodeType="withEffect">
                                  <p:stCondLst>
                                    <p:cond delay="0"/>
                                  </p:stCondLst>
                                  <p:childTnLst>
                                    <p:set>
                                      <p:cBhvr>
                                        <p:cTn id="11" dur="1" fill="hold">
                                          <p:stCondLst>
                                            <p:cond delay="0"/>
                                          </p:stCondLst>
                                        </p:cTn>
                                        <p:tgtEl>
                                          <p:spTgt spid="4102">
                                            <p:txEl>
                                              <p:pRg st="0" end="0"/>
                                            </p:txEl>
                                          </p:spTgt>
                                        </p:tgtEl>
                                        <p:attrNameLst>
                                          <p:attrName>style.visibility</p:attrName>
                                        </p:attrNameLst>
                                      </p:cBhvr>
                                      <p:to>
                                        <p:strVal val="visible"/>
                                      </p:to>
                                    </p:set>
                                    <p:animEffect transition="in" filter="box(in)">
                                      <p:cBhvr>
                                        <p:cTn id="12" dur="2300"/>
                                        <p:tgtEl>
                                          <p:spTgt spid="4102">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4103">
                                            <p:txEl>
                                              <p:pRg st="1" end="1"/>
                                            </p:txEl>
                                          </p:spTgt>
                                        </p:tgtEl>
                                        <p:attrNameLst>
                                          <p:attrName>style.visibility</p:attrName>
                                        </p:attrNameLst>
                                      </p:cBhvr>
                                      <p:to>
                                        <p:strVal val="visible"/>
                                      </p:to>
                                    </p:set>
                                    <p:animEffect transition="in" filter="barn(inVertical)">
                                      <p:cBhvr>
                                        <p:cTn id="15" dur="2300"/>
                                        <p:tgtEl>
                                          <p:spTgt spid="4103">
                                            <p:txEl>
                                              <p:pRg st="1" end="1"/>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4103">
                                            <p:txEl>
                                              <p:pRg st="2" end="2"/>
                                            </p:txEl>
                                          </p:spTgt>
                                        </p:tgtEl>
                                        <p:attrNameLst>
                                          <p:attrName>style.visibility</p:attrName>
                                        </p:attrNameLst>
                                      </p:cBhvr>
                                      <p:to>
                                        <p:strVal val="visible"/>
                                      </p:to>
                                    </p:set>
                                    <p:animEffect transition="in" filter="barn(inVertical)">
                                      <p:cBhvr>
                                        <p:cTn id="18" dur="2300"/>
                                        <p:tgtEl>
                                          <p:spTgt spid="4103">
                                            <p:txEl>
                                              <p:pRg st="2" end="2"/>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4103">
                                            <p:txEl>
                                              <p:pRg st="3" end="3"/>
                                            </p:txEl>
                                          </p:spTgt>
                                        </p:tgtEl>
                                        <p:attrNameLst>
                                          <p:attrName>style.visibility</p:attrName>
                                        </p:attrNameLst>
                                      </p:cBhvr>
                                      <p:to>
                                        <p:strVal val="visible"/>
                                      </p:to>
                                    </p:set>
                                    <p:animEffect transition="in" filter="barn(inVertical)">
                                      <p:cBhvr>
                                        <p:cTn id="21" dur="2300"/>
                                        <p:tgtEl>
                                          <p:spTgt spid="4103">
                                            <p:txEl>
                                              <p:pRg st="3" end="3"/>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4103">
                                            <p:txEl>
                                              <p:pRg st="4" end="4"/>
                                            </p:txEl>
                                          </p:spTgt>
                                        </p:tgtEl>
                                        <p:attrNameLst>
                                          <p:attrName>style.visibility</p:attrName>
                                        </p:attrNameLst>
                                      </p:cBhvr>
                                      <p:to>
                                        <p:strVal val="visible"/>
                                      </p:to>
                                    </p:set>
                                    <p:animEffect transition="in" filter="barn(inVertical)">
                                      <p:cBhvr>
                                        <p:cTn id="24" dur="2300"/>
                                        <p:tgtEl>
                                          <p:spTgt spid="4103">
                                            <p:txEl>
                                              <p:pRg st="4" end="4"/>
                                            </p:txEl>
                                          </p:spTgt>
                                        </p:tgtEl>
                                      </p:cBhvr>
                                    </p:animEffect>
                                  </p:childTnLst>
                                </p:cTn>
                              </p:par>
                              <p:par>
                                <p:cTn id="25" presetID="16" presetClass="entr" presetSubtype="21" fill="hold" nodeType="withEffect">
                                  <p:stCondLst>
                                    <p:cond delay="0"/>
                                  </p:stCondLst>
                                  <p:childTnLst>
                                    <p:set>
                                      <p:cBhvr>
                                        <p:cTn id="26" dur="1" fill="hold">
                                          <p:stCondLst>
                                            <p:cond delay="0"/>
                                          </p:stCondLst>
                                        </p:cTn>
                                        <p:tgtEl>
                                          <p:spTgt spid="4103">
                                            <p:txEl>
                                              <p:pRg st="5" end="5"/>
                                            </p:txEl>
                                          </p:spTgt>
                                        </p:tgtEl>
                                        <p:attrNameLst>
                                          <p:attrName>style.visibility</p:attrName>
                                        </p:attrNameLst>
                                      </p:cBhvr>
                                      <p:to>
                                        <p:strVal val="visible"/>
                                      </p:to>
                                    </p:set>
                                    <p:animEffect transition="in" filter="barn(inVertical)">
                                      <p:cBhvr>
                                        <p:cTn id="27" dur="2300"/>
                                        <p:tgtEl>
                                          <p:spTgt spid="4103">
                                            <p:txEl>
                                              <p:pRg st="5" end="5"/>
                                            </p:txEl>
                                          </p:spTgt>
                                        </p:tgtEl>
                                      </p:cBhvr>
                                    </p:animEffect>
                                  </p:childTnLst>
                                </p:cTn>
                              </p:par>
                              <p:par>
                                <p:cTn id="28" presetID="16" presetClass="entr" presetSubtype="21" fill="hold" nodeType="withEffect">
                                  <p:stCondLst>
                                    <p:cond delay="0"/>
                                  </p:stCondLst>
                                  <p:childTnLst>
                                    <p:set>
                                      <p:cBhvr>
                                        <p:cTn id="29" dur="1" fill="hold">
                                          <p:stCondLst>
                                            <p:cond delay="0"/>
                                          </p:stCondLst>
                                        </p:cTn>
                                        <p:tgtEl>
                                          <p:spTgt spid="4103">
                                            <p:txEl>
                                              <p:pRg st="6" end="6"/>
                                            </p:txEl>
                                          </p:spTgt>
                                        </p:tgtEl>
                                        <p:attrNameLst>
                                          <p:attrName>style.visibility</p:attrName>
                                        </p:attrNameLst>
                                      </p:cBhvr>
                                      <p:to>
                                        <p:strVal val="visible"/>
                                      </p:to>
                                    </p:set>
                                    <p:animEffect transition="in" filter="barn(inVertical)">
                                      <p:cBhvr>
                                        <p:cTn id="30" dur="2300"/>
                                        <p:tgtEl>
                                          <p:spTgt spid="410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anh dong 13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3" descr="48dd12e96cfe3_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304800"/>
            <a:ext cx="91440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7" descr="anh dong 18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2819400" y="5748338"/>
            <a:ext cx="4724400" cy="110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8" descr="anh dong 18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15200" y="4648200"/>
            <a:ext cx="43624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9" descr="anh dong 184"/>
          <p:cNvPicPr>
            <a:picLocks noChangeAspect="1" noChangeArrowheads="1" noCrop="1"/>
          </p:cNvPicPr>
          <p:nvPr/>
        </p:nvPicPr>
        <p:blipFill>
          <a:blip r:embed="rId9">
            <a:lum bright="-12000"/>
            <a:extLst>
              <a:ext uri="{28A0092B-C50C-407E-A947-70E740481C1C}">
                <a14:useLocalDpi xmlns:a14="http://schemas.microsoft.com/office/drawing/2010/main" val="0"/>
              </a:ext>
            </a:extLst>
          </a:blip>
          <a:srcRect/>
          <a:stretch>
            <a:fillRect/>
          </a:stretch>
        </p:blipFill>
        <p:spPr bwMode="auto">
          <a:xfrm flipH="1">
            <a:off x="1828800" y="3352800"/>
            <a:ext cx="6934200"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13" descr="Ca"/>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219450" y="3124200"/>
            <a:ext cx="827088"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14" descr="lmfinangel"/>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flipH="1">
            <a:off x="1066800" y="6019800"/>
            <a:ext cx="531813"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5" name="Picture 15" descr="lmfinangel"/>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flipH="1">
            <a:off x="4800600" y="4953000"/>
            <a:ext cx="325438"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6" name="Picture 16" descr="Ca"/>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6970713" y="5181600"/>
            <a:ext cx="1247775"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347" name="Group 33"/>
          <p:cNvGrpSpPr>
            <a:grpSpLocks/>
          </p:cNvGrpSpPr>
          <p:nvPr/>
        </p:nvGrpSpPr>
        <p:grpSpPr bwMode="auto">
          <a:xfrm>
            <a:off x="0" y="228600"/>
            <a:ext cx="9525000" cy="2362200"/>
            <a:chOff x="-743" y="1392"/>
            <a:chExt cx="7198" cy="1844"/>
          </a:xfrm>
        </p:grpSpPr>
        <p:grpSp>
          <p:nvGrpSpPr>
            <p:cNvPr id="14386" name="Group 34"/>
            <p:cNvGrpSpPr>
              <a:grpSpLocks/>
            </p:cNvGrpSpPr>
            <p:nvPr/>
          </p:nvGrpSpPr>
          <p:grpSpPr bwMode="auto">
            <a:xfrm rot="326627">
              <a:off x="912" y="1440"/>
              <a:ext cx="1799" cy="1748"/>
              <a:chOff x="2880" y="1420"/>
              <a:chExt cx="1799" cy="1748"/>
            </a:xfrm>
          </p:grpSpPr>
          <p:pic>
            <p:nvPicPr>
              <p:cNvPr id="14447" name="Picture 35" descr="co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316961">
                <a:off x="4131" y="1420"/>
                <a:ext cx="2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48" name="Picture 36" descr="co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316961">
                <a:off x="4240" y="2057"/>
                <a:ext cx="2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49" name="Picture 37" descr="co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316961">
                <a:off x="3508" y="1991"/>
                <a:ext cx="233"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50" name="Picture 38" descr="co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316961">
                <a:off x="3088" y="2532"/>
                <a:ext cx="266"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51" name="Picture 39" descr="co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316961">
                <a:off x="2880" y="2880"/>
                <a:ext cx="2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52" name="Picture 40" descr="co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316961">
                <a:off x="3608" y="2723"/>
                <a:ext cx="233"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53" name="Picture 41" descr="co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316961">
                <a:off x="4512" y="1536"/>
                <a:ext cx="167"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54" name="Picture 42" descr="co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316961">
                <a:off x="3872" y="2025"/>
                <a:ext cx="233"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55" name="Picture 43" descr="co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316961">
                <a:off x="3083" y="1857"/>
                <a:ext cx="266"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56" name="Picture 44" descr="co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316961">
                <a:off x="3793" y="2501"/>
                <a:ext cx="266"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57" name="Picture 45" descr="co2"/>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rot="316961">
                <a:off x="3625" y="1470"/>
                <a:ext cx="19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58" name="Picture 46" descr="co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316961">
                <a:off x="3468" y="2421"/>
                <a:ext cx="233"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59" name="Picture 47" descr="co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316961">
                <a:off x="3312" y="2784"/>
                <a:ext cx="266"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60" name="Picture 48" descr="co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316961">
                <a:off x="3346" y="1589"/>
                <a:ext cx="2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61" name="Picture 49" descr="co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316961">
                <a:off x="4237" y="1719"/>
                <a:ext cx="2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62" name="Picture 50" descr="co3"/>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rot="316961">
                <a:off x="3812" y="1585"/>
                <a:ext cx="23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63" name="Picture 51" descr="co3"/>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rot="316961">
                <a:off x="4078" y="2333"/>
                <a:ext cx="23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64" name="Picture 52" descr="co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316961">
                <a:off x="3024" y="2208"/>
                <a:ext cx="233"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65" name="Picture 53" descr="co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316961">
                <a:off x="3600" y="1728"/>
                <a:ext cx="233"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387" name="Group 54"/>
            <p:cNvGrpSpPr>
              <a:grpSpLocks/>
            </p:cNvGrpSpPr>
            <p:nvPr/>
          </p:nvGrpSpPr>
          <p:grpSpPr bwMode="auto">
            <a:xfrm>
              <a:off x="4656" y="1488"/>
              <a:ext cx="1799" cy="1748"/>
              <a:chOff x="2880" y="1420"/>
              <a:chExt cx="1799" cy="1748"/>
            </a:xfrm>
          </p:grpSpPr>
          <p:pic>
            <p:nvPicPr>
              <p:cNvPr id="14428" name="Picture 55" descr="co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316961">
                <a:off x="4131" y="1420"/>
                <a:ext cx="2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29" name="Picture 56" descr="co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316961">
                <a:off x="4240" y="2057"/>
                <a:ext cx="2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0" name="Picture 57" descr="co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316961">
                <a:off x="3508" y="1991"/>
                <a:ext cx="233"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1" name="Picture 58" descr="co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316961">
                <a:off x="3088" y="2532"/>
                <a:ext cx="266"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2" name="Picture 59" descr="co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316961">
                <a:off x="2880" y="2880"/>
                <a:ext cx="2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3" name="Picture 60" descr="co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316961">
                <a:off x="3608" y="2723"/>
                <a:ext cx="233"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4" name="Picture 61" descr="co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316961">
                <a:off x="4512" y="1536"/>
                <a:ext cx="167"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5" name="Picture 62" descr="co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316961">
                <a:off x="3872" y="2025"/>
                <a:ext cx="233"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6" name="Picture 63" descr="co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316961">
                <a:off x="3083" y="1857"/>
                <a:ext cx="266"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7" name="Picture 64" descr="co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316961">
                <a:off x="3793" y="2501"/>
                <a:ext cx="266"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8" name="Picture 65" descr="co2"/>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rot="316961">
                <a:off x="3625" y="1470"/>
                <a:ext cx="19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9" name="Picture 66" descr="co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316961">
                <a:off x="3468" y="2421"/>
                <a:ext cx="233"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40" name="Picture 67" descr="co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316961">
                <a:off x="3312" y="2784"/>
                <a:ext cx="266"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41" name="Picture 68" descr="co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316961">
                <a:off x="3346" y="1589"/>
                <a:ext cx="2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42" name="Picture 69" descr="co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316961">
                <a:off x="4237" y="1719"/>
                <a:ext cx="2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43" name="Picture 70" descr="co3"/>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rot="316961">
                <a:off x="3812" y="1585"/>
                <a:ext cx="23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44" name="Picture 71" descr="co3"/>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rot="316961">
                <a:off x="4078" y="2333"/>
                <a:ext cx="23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45" name="Picture 72" descr="co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316961">
                <a:off x="3024" y="2208"/>
                <a:ext cx="233"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46" name="Picture 73" descr="co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316961">
                <a:off x="3600" y="1728"/>
                <a:ext cx="233"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388" name="Group 74"/>
            <p:cNvGrpSpPr>
              <a:grpSpLocks/>
            </p:cNvGrpSpPr>
            <p:nvPr/>
          </p:nvGrpSpPr>
          <p:grpSpPr bwMode="auto">
            <a:xfrm>
              <a:off x="2905" y="1392"/>
              <a:ext cx="1799" cy="1748"/>
              <a:chOff x="2880" y="1420"/>
              <a:chExt cx="1799" cy="1748"/>
            </a:xfrm>
          </p:grpSpPr>
          <p:pic>
            <p:nvPicPr>
              <p:cNvPr id="14409" name="Picture 75" descr="co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316961">
                <a:off x="4131" y="1420"/>
                <a:ext cx="2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10" name="Picture 76" descr="co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316961">
                <a:off x="4240" y="2057"/>
                <a:ext cx="2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11" name="Picture 77" descr="co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316961">
                <a:off x="3508" y="1991"/>
                <a:ext cx="233"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12" name="Picture 78" descr="co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316961">
                <a:off x="3088" y="2532"/>
                <a:ext cx="266"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13" name="Picture 79" descr="co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316961">
                <a:off x="2880" y="2880"/>
                <a:ext cx="2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14" name="Picture 80" descr="co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316961">
                <a:off x="3608" y="2723"/>
                <a:ext cx="233"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15" name="Picture 81" descr="co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316961">
                <a:off x="4512" y="1536"/>
                <a:ext cx="167"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16" name="Picture 82" descr="co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316961">
                <a:off x="3872" y="2025"/>
                <a:ext cx="233"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17" name="Picture 83" descr="co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316961">
                <a:off x="3083" y="1857"/>
                <a:ext cx="266"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18" name="Picture 84" descr="co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316961">
                <a:off x="3793" y="2501"/>
                <a:ext cx="266"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19" name="Picture 85" descr="co2"/>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rot="316961">
                <a:off x="3625" y="1470"/>
                <a:ext cx="19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20" name="Picture 86" descr="co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316961">
                <a:off x="3468" y="2421"/>
                <a:ext cx="233"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21" name="Picture 87" descr="co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316961">
                <a:off x="3312" y="2784"/>
                <a:ext cx="266"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22" name="Picture 88" descr="co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316961">
                <a:off x="3346" y="1589"/>
                <a:ext cx="2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23" name="Picture 89" descr="co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316961">
                <a:off x="4237" y="1719"/>
                <a:ext cx="2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24" name="Picture 90" descr="co3"/>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rot="316961">
                <a:off x="3812" y="1585"/>
                <a:ext cx="23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25" name="Picture 91" descr="co3"/>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rot="316961">
                <a:off x="4078" y="2333"/>
                <a:ext cx="23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26" name="Picture 92" descr="co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316961">
                <a:off x="3024" y="2208"/>
                <a:ext cx="233"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27" name="Picture 93" descr="co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316961">
                <a:off x="3600" y="1728"/>
                <a:ext cx="233"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389" name="Group 94"/>
            <p:cNvGrpSpPr>
              <a:grpSpLocks/>
            </p:cNvGrpSpPr>
            <p:nvPr/>
          </p:nvGrpSpPr>
          <p:grpSpPr bwMode="auto">
            <a:xfrm>
              <a:off x="-743" y="1536"/>
              <a:ext cx="1799" cy="1508"/>
              <a:chOff x="2880" y="1420"/>
              <a:chExt cx="1799" cy="1748"/>
            </a:xfrm>
          </p:grpSpPr>
          <p:pic>
            <p:nvPicPr>
              <p:cNvPr id="14390" name="Picture 95" descr="co3"/>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rot="316961">
                <a:off x="4131" y="1420"/>
                <a:ext cx="2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91" name="Picture 96" descr="co3"/>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rot="316961">
                <a:off x="4240" y="2057"/>
                <a:ext cx="2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92" name="Picture 97" descr="co3"/>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rot="316961">
                <a:off x="3508" y="1991"/>
                <a:ext cx="233"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93" name="Picture 98" descr="co3"/>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rot="316961">
                <a:off x="3088" y="2532"/>
                <a:ext cx="266"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94" name="Picture 99" descr="co3"/>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rot="316961">
                <a:off x="2880" y="2880"/>
                <a:ext cx="2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95" name="Picture 100" descr="co3"/>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rot="316961">
                <a:off x="3608" y="2723"/>
                <a:ext cx="233"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96" name="Picture 101" descr="co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rot="316961">
                <a:off x="4512" y="1536"/>
                <a:ext cx="167"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97" name="Picture 102" descr="co2"/>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rot="316961">
                <a:off x="3872" y="2025"/>
                <a:ext cx="233"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98" name="Picture 103" descr="co2"/>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rot="316961">
                <a:off x="3083" y="1857"/>
                <a:ext cx="266"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99" name="Picture 104" descr="co2"/>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rot="316961">
                <a:off x="3793" y="2501"/>
                <a:ext cx="266"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00" name="Picture 105" descr="co2"/>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rot="316961">
                <a:off x="3625" y="1470"/>
                <a:ext cx="19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01" name="Picture 106" descr="co2"/>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rot="316961">
                <a:off x="3468" y="2421"/>
                <a:ext cx="233"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02" name="Picture 107" descr="co2"/>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rot="316961">
                <a:off x="3312" y="2784"/>
                <a:ext cx="266"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03" name="Picture 108" descr="co3"/>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rot="316961">
                <a:off x="3346" y="1589"/>
                <a:ext cx="2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04" name="Picture 109" descr="co3"/>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rot="316961">
                <a:off x="4237" y="1719"/>
                <a:ext cx="2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05" name="Picture 110" descr="co3"/>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rot="316961">
                <a:off x="3812" y="1585"/>
                <a:ext cx="23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06" name="Picture 111" descr="co3"/>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rot="316961">
                <a:off x="4078" y="2333"/>
                <a:ext cx="23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07" name="Picture 112" descr="co3"/>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rot="316961">
                <a:off x="3024" y="2208"/>
                <a:ext cx="233"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08" name="Picture 113" descr="co2"/>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rot="316961">
                <a:off x="3600" y="1728"/>
                <a:ext cx="233"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14348" name="Picture 114" descr="co3"/>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2209800" y="16002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9" name="Picture 115" descr="co3"/>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7162800" y="9906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0" name="Picture 116" descr="co3"/>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4648200" y="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1" name="Picture 117" descr="co3"/>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1447800" y="1981200"/>
            <a:ext cx="327025"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2" name="Picture 118" descr="co3"/>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533400" y="2438400"/>
            <a:ext cx="327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3" name="Picture 119" descr="co3"/>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1752600" y="16002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4" name="Picture 120" descr="co3"/>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3200400" y="25146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5" name="Picture 121" descr="co3"/>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152400" y="2286000"/>
            <a:ext cx="327025"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6" name="Picture 122" descr="co3"/>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990600" y="25146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7" name="Picture 123" descr="co3"/>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2819400" y="24384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8" name="Picture 124" descr="co3"/>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4267200" y="20574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9" name="Picture 125" descr="co3"/>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2438400" y="25908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0" name="Picture 126" descr="co3"/>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1752600" y="25146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1" name="Picture 127" descr="co3"/>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3733800" y="24384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2" name="Picture 128" descr="co3"/>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4572000" y="25146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3" name="Picture 129" descr="co3"/>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2514600" y="3810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4" name="Picture 130" descr="co3"/>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2057400" y="9144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5" name="Picture 131" descr="co3"/>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5486400" y="25908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6" name="Picture 132" descr="co3"/>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4572000" y="16002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7" name="Picture 133" descr="co3"/>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4724400" y="3048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8" name="Picture 134" descr="co3"/>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705600" y="17526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9" name="Picture 135" descr="co3"/>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3886200" y="21336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70" name="Picture 145" descr="2E81ED98BCDC4AE1AC88214618D0F62C"/>
          <p:cNvPicPr>
            <a:picLocks noChangeAspect="1" noChangeArrowheads="1" noCrop="1"/>
          </p:cNvPicPr>
          <p:nvPr/>
        </p:nvPicPr>
        <p:blipFill>
          <a:blip r:embed="rId31">
            <a:extLst>
              <a:ext uri="{28A0092B-C50C-407E-A947-70E740481C1C}">
                <a14:useLocalDpi xmlns:a14="http://schemas.microsoft.com/office/drawing/2010/main" val="0"/>
              </a:ext>
            </a:extLst>
          </a:blip>
          <a:srcRect/>
          <a:stretch>
            <a:fillRect/>
          </a:stretch>
        </p:blipFill>
        <p:spPr bwMode="auto">
          <a:xfrm>
            <a:off x="1905000" y="4114800"/>
            <a:ext cx="9525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371" name="Group 149"/>
          <p:cNvGrpSpPr>
            <a:grpSpLocks/>
          </p:cNvGrpSpPr>
          <p:nvPr/>
        </p:nvGrpSpPr>
        <p:grpSpPr bwMode="auto">
          <a:xfrm rot="-204545">
            <a:off x="0" y="-450850"/>
            <a:ext cx="1752600" cy="2922588"/>
            <a:chOff x="2920" y="85"/>
            <a:chExt cx="3176" cy="4235"/>
          </a:xfrm>
        </p:grpSpPr>
        <p:pic>
          <p:nvPicPr>
            <p:cNvPr id="14384" name="Picture 150" descr="tan cay"/>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rot="7714034">
              <a:off x="3792" y="-47"/>
              <a:ext cx="1595" cy="1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85" name="Picture 151" descr="cay3">
              <a:hlinkClick r:id="rId33" action="ppaction://hlinksldjump"/>
            </p:cNvPr>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2920" y="960"/>
              <a:ext cx="3176" cy="3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0508" name="Picture 156" descr="tom boi"/>
          <p:cNvPicPr>
            <a:picLocks noChangeAspect="1" noChangeArrowheads="1" noCrop="1"/>
          </p:cNvPicPr>
          <p:nvPr/>
        </p:nvPicPr>
        <p:blipFill>
          <a:blip r:embed="rId35" cstate="print">
            <a:lum bright="-6000"/>
            <a:extLst>
              <a:ext uri="{28A0092B-C50C-407E-A947-70E740481C1C}">
                <a14:useLocalDpi xmlns:a14="http://schemas.microsoft.com/office/drawing/2010/main" val="0"/>
              </a:ext>
            </a:extLst>
          </a:blip>
          <a:srcRect/>
          <a:stretch>
            <a:fillRect/>
          </a:stretch>
        </p:blipFill>
        <p:spPr bwMode="auto">
          <a:xfrm rot="-1307252">
            <a:off x="3657600" y="5638800"/>
            <a:ext cx="15240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509" name="Picture 157" descr="tom boi"/>
          <p:cNvPicPr>
            <a:picLocks noChangeAspect="1" noChangeArrowheads="1" noCrop="1"/>
          </p:cNvPicPr>
          <p:nvPr/>
        </p:nvPicPr>
        <p:blipFill>
          <a:blip r:embed="rId35" cstate="print">
            <a:extLst>
              <a:ext uri="{28A0092B-C50C-407E-A947-70E740481C1C}">
                <a14:useLocalDpi xmlns:a14="http://schemas.microsoft.com/office/drawing/2010/main" val="0"/>
              </a:ext>
            </a:extLst>
          </a:blip>
          <a:srcRect/>
          <a:stretch>
            <a:fillRect/>
          </a:stretch>
        </p:blipFill>
        <p:spPr bwMode="auto">
          <a:xfrm rot="-1307252">
            <a:off x="457200" y="3581400"/>
            <a:ext cx="15240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74" name="Picture 158" descr="hoa3"/>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rot="-1178307">
            <a:off x="4038600" y="304800"/>
            <a:ext cx="101917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75" name="Picture 159" descr="hoa3"/>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rot="934063">
            <a:off x="2209800" y="-152400"/>
            <a:ext cx="1019175"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76" name="Picture 160" descr="hoa3"/>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rot="-1178307">
            <a:off x="8124825" y="2209800"/>
            <a:ext cx="101917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77" name="Picture 161" descr="hoa3"/>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rot="194799">
            <a:off x="6096000" y="2209800"/>
            <a:ext cx="101917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78" name="Picture 162" descr="hoa3"/>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rot="-487777">
            <a:off x="3048000" y="0"/>
            <a:ext cx="1019175"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79" name="Picture 163" descr="hoa3"/>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rot="-1178307">
            <a:off x="7696200" y="0"/>
            <a:ext cx="79057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516" name="Picture 164" descr="Vit-chay"/>
          <p:cNvPicPr>
            <a:picLocks noChangeAspect="1" noChangeArrowheads="1" noCrop="1"/>
          </p:cNvPicPr>
          <p:nvPr/>
        </p:nvPicPr>
        <p:blipFill>
          <a:blip r:embed="rId40" cstate="print">
            <a:lum bright="-12000"/>
            <a:extLst>
              <a:ext uri="{28A0092B-C50C-407E-A947-70E740481C1C}">
                <a14:useLocalDpi xmlns:a14="http://schemas.microsoft.com/office/drawing/2010/main" val="0"/>
              </a:ext>
            </a:extLst>
          </a:blip>
          <a:srcRect/>
          <a:stretch>
            <a:fillRect/>
          </a:stretch>
        </p:blipFill>
        <p:spPr bwMode="auto">
          <a:xfrm flipH="1">
            <a:off x="2514600" y="481013"/>
            <a:ext cx="2209800"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517" name="Picture 165" descr="Vit-me1"/>
          <p:cNvPicPr>
            <a:picLocks noChangeAspect="1" noChangeArrowheads="1" noCrop="1"/>
          </p:cNvPicPr>
          <p:nvPr/>
        </p:nvPicPr>
        <p:blipFill>
          <a:blip r:embed="rId41" cstate="print">
            <a:lum bright="-6000"/>
            <a:extLst>
              <a:ext uri="{28A0092B-C50C-407E-A947-70E740481C1C}">
                <a14:useLocalDpi xmlns:a14="http://schemas.microsoft.com/office/drawing/2010/main" val="0"/>
              </a:ext>
            </a:extLst>
          </a:blip>
          <a:srcRect/>
          <a:stretch>
            <a:fillRect/>
          </a:stretch>
        </p:blipFill>
        <p:spPr bwMode="auto">
          <a:xfrm rot="21002002" flipH="1">
            <a:off x="9144000" y="0"/>
            <a:ext cx="2166938"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518" name="Picture 166" descr="Cao"/>
          <p:cNvPicPr>
            <a:picLocks noChangeAspect="1" noChangeArrowheads="1" noCrop="1"/>
          </p:cNvPicPr>
          <p:nvPr/>
        </p:nvPicPr>
        <p:blipFill>
          <a:blip r:embed="rId42" cstate="print">
            <a:lum bright="-30000"/>
            <a:extLst>
              <a:ext uri="{28A0092B-C50C-407E-A947-70E740481C1C}">
                <a14:useLocalDpi xmlns:a14="http://schemas.microsoft.com/office/drawing/2010/main" val="0"/>
              </a:ext>
            </a:extLst>
          </a:blip>
          <a:srcRect/>
          <a:stretch>
            <a:fillRect/>
          </a:stretch>
        </p:blipFill>
        <p:spPr bwMode="auto">
          <a:xfrm>
            <a:off x="-1676400" y="304800"/>
            <a:ext cx="2714625"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Truyện 6.m4a">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43">
            <a:extLst>
              <a:ext uri="{28A0092B-C50C-407E-A947-70E740481C1C}">
                <a14:useLocalDpi xmlns:a14="http://schemas.microsoft.com/office/drawing/2010/main" val="0"/>
              </a:ext>
            </a:extLst>
          </a:blip>
          <a:srcRect/>
          <a:stretch>
            <a:fillRect/>
          </a:stretch>
        </p:blipFill>
        <p:spPr bwMode="auto">
          <a:xfrm>
            <a:off x="7745413" y="6132513"/>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0" presetClass="path" presetSubtype="0" repeatCount="indefinite" accel="50000" decel="50000" fill="hold" nodeType="withEffect">
                                  <p:stCondLst>
                                    <p:cond delay="0"/>
                                  </p:stCondLst>
                                  <p:childTnLst>
                                    <p:animMotion origin="layout" path="M 0.075 -0.00579 C 0.08021 -0.00602 0.08577 -0.00533 0.09098 -0.00625 C 0.09271 -0.00649 0.09254 -0.0088 0.09358 -0.00973 C 0.0941 -0.01042 0.09549 -0.01135 0.09549 -0.01112 C 0.09618 -0.0125 0.09705 -0.01366 0.09792 -0.01459 C 0.09861 -0.01505 0.09931 -0.01551 0.09983 -0.01598 C 0.10018 -0.01621 0.1007 -0.0169 0.1007 -0.01667 C 0.10261 -0.01621 0.10226 -0.0169 0.10382 -0.0176 C 0.10764 -0.0169 0.11042 -0.01644 0.11372 -0.01459 C 0.11615 -0.01551 0.11858 -0.01621 0.12101 -0.01713 C 0.12205 -0.01806 0.12223 -0.01899 0.12361 -0.01968 C 0.12431 -0.02061 0.12587 -0.02269 0.12709 -0.02315 C 0.12795 -0.025 0.12743 -0.02385 0.12882 -0.02662 C 0.12934 -0.02755 0.12952 -0.02917 0.13021 -0.0301 C 0.13091 -0.03125 0.13125 -0.03125 0.1323 -0.03172 C 0.13438 -0.03149 0.13646 -0.03172 0.13872 -0.03125 C 0.13959 -0.03125 0.14098 -0.0294 0.14184 -0.02894 C 0.14393 -0.02801 0.14566 -0.02778 0.14757 -0.02616 C 0.14983 -0.02686 0.14792 -0.02593 0.14966 -0.02778 C 0.15209 -0.0301 0.15313 -0.03056 0.15504 -0.03403 C 0.15539 -0.03473 0.15764 -0.03635 0.15834 -0.03704 " pathEditMode="relative" rAng="0" ptsTypes="ffffffffffffffffffffA">
                                      <p:cBhvr>
                                        <p:cTn id="8" dur="2000" fill="hold"/>
                                        <p:tgtEl>
                                          <p:spTgt spid="100508"/>
                                        </p:tgtEl>
                                        <p:attrNameLst>
                                          <p:attrName>ppt_x</p:attrName>
                                          <p:attrName>ppt_y</p:attrName>
                                        </p:attrNameLst>
                                      </p:cBhvr>
                                      <p:rCtr x="4167" y="-1551"/>
                                    </p:animMotion>
                                  </p:childTnLst>
                                </p:cTn>
                              </p:par>
                              <p:par>
                                <p:cTn id="9" presetID="0" presetClass="path" presetSubtype="0" repeatCount="indefinite" accel="50000" decel="50000" fill="hold" nodeType="withEffect">
                                  <p:stCondLst>
                                    <p:cond delay="0"/>
                                  </p:stCondLst>
                                  <p:childTnLst>
                                    <p:animMotion origin="layout" path="M 0.075 -0.00579 C 0.08021 -0.00602 0.08577 -0.00533 0.09098 -0.00625 C 0.09271 -0.00649 0.09254 -0.0088 0.09358 -0.00973 C 0.0941 -0.01042 0.09549 -0.01135 0.09549 -0.01112 C 0.09618 -0.0125 0.09705 -0.01366 0.09792 -0.01459 C 0.09861 -0.01505 0.09931 -0.01551 0.09983 -0.01598 C 0.10018 -0.01621 0.1007 -0.0169 0.1007 -0.01667 C 0.10261 -0.01621 0.10226 -0.0169 0.10382 -0.0176 C 0.10764 -0.0169 0.11042 -0.01644 0.11372 -0.01459 C 0.11615 -0.01551 0.11858 -0.01621 0.12101 -0.01713 C 0.12205 -0.01806 0.12223 -0.01899 0.12361 -0.01968 C 0.12431 -0.02061 0.12587 -0.02269 0.12709 -0.02315 C 0.12795 -0.025 0.12743 -0.02385 0.12882 -0.02662 C 0.12934 -0.02755 0.12952 -0.02917 0.13021 -0.0301 C 0.13091 -0.03125 0.13125 -0.03125 0.1323 -0.03172 C 0.13438 -0.03149 0.13646 -0.03172 0.13872 -0.03125 C 0.13959 -0.03125 0.14098 -0.0294 0.14184 -0.02894 C 0.14393 -0.02801 0.14566 -0.02778 0.14757 -0.02616 C 0.14983 -0.02686 0.14792 -0.02593 0.14966 -0.02778 C 0.15209 -0.0301 0.15313 -0.03056 0.15504 -0.03403 C 0.15539 -0.03473 0.15764 -0.03635 0.15834 -0.03704 " pathEditMode="relative" rAng="0" ptsTypes="ffffffffffffffffffffA">
                                      <p:cBhvr>
                                        <p:cTn id="10" dur="2000" fill="hold"/>
                                        <p:tgtEl>
                                          <p:spTgt spid="100509"/>
                                        </p:tgtEl>
                                        <p:attrNameLst>
                                          <p:attrName>ppt_x</p:attrName>
                                          <p:attrName>ppt_y</p:attrName>
                                        </p:attrNameLst>
                                      </p:cBhvr>
                                      <p:rCtr x="4167" y="-1551"/>
                                    </p:animMotion>
                                  </p:childTnLst>
                                </p:cTn>
                              </p:par>
                              <p:par>
                                <p:cTn id="11" presetID="1" presetClass="entr" presetSubtype="0" fill="hold" nodeType="withEffect">
                                  <p:stCondLst>
                                    <p:cond delay="0"/>
                                  </p:stCondLst>
                                  <p:childTnLst>
                                    <p:set>
                                      <p:cBhvr>
                                        <p:cTn id="12" dur="1" fill="hold">
                                          <p:stCondLst>
                                            <p:cond delay="0"/>
                                          </p:stCondLst>
                                        </p:cTn>
                                        <p:tgtEl>
                                          <p:spTgt spid="100516"/>
                                        </p:tgtEl>
                                        <p:attrNameLst>
                                          <p:attrName>style.visibility</p:attrName>
                                        </p:attrNameLst>
                                      </p:cBhvr>
                                      <p:to>
                                        <p:strVal val="visible"/>
                                      </p:to>
                                    </p:set>
                                  </p:childTnLst>
                                </p:cTn>
                              </p:par>
                              <p:par>
                                <p:cTn id="13" presetID="63" presetClass="path" presetSubtype="0" fill="hold" nodeType="withEffect">
                                  <p:stCondLst>
                                    <p:cond delay="0"/>
                                  </p:stCondLst>
                                  <p:childTnLst>
                                    <p:animMotion origin="layout" path="M -3.33333E-6 -1.48148E-6 L 0.37917 0.03658 " pathEditMode="relative" rAng="0" ptsTypes="AA">
                                      <p:cBhvr>
                                        <p:cTn id="14" dur="5000" fill="hold"/>
                                        <p:tgtEl>
                                          <p:spTgt spid="100516"/>
                                        </p:tgtEl>
                                        <p:attrNameLst>
                                          <p:attrName>ppt_x</p:attrName>
                                          <p:attrName>ppt_y</p:attrName>
                                        </p:attrNameLst>
                                      </p:cBhvr>
                                      <p:rCtr x="18958" y="1829"/>
                                    </p:animMotion>
                                  </p:childTnLst>
                                </p:cTn>
                              </p:par>
                              <p:par>
                                <p:cTn id="15" presetID="1" presetClass="entr" presetSubtype="0" fill="hold" nodeType="withEffect">
                                  <p:stCondLst>
                                    <p:cond delay="0"/>
                                  </p:stCondLst>
                                  <p:childTnLst>
                                    <p:set>
                                      <p:cBhvr>
                                        <p:cTn id="16" dur="1" fill="hold">
                                          <p:stCondLst>
                                            <p:cond delay="4049"/>
                                          </p:stCondLst>
                                        </p:cTn>
                                        <p:tgtEl>
                                          <p:spTgt spid="100517"/>
                                        </p:tgtEl>
                                        <p:attrNameLst>
                                          <p:attrName>style.visibility</p:attrName>
                                        </p:attrNameLst>
                                      </p:cBhvr>
                                      <p:to>
                                        <p:strVal val="visible"/>
                                      </p:to>
                                    </p:set>
                                  </p:childTnLst>
                                </p:cTn>
                              </p:par>
                              <p:par>
                                <p:cTn id="17" presetID="0" presetClass="path" presetSubtype="0" fill="hold" nodeType="withEffect">
                                  <p:stCondLst>
                                    <p:cond delay="0"/>
                                  </p:stCondLst>
                                  <p:childTnLst>
                                    <p:animMotion origin="layout" path="M 3.33333E-6 -2.22222E-6 L -0.23507 0.08472 " pathEditMode="relative" rAng="0" ptsTypes="AA">
                                      <p:cBhvr>
                                        <p:cTn id="18" dur="4050" fill="hold"/>
                                        <p:tgtEl>
                                          <p:spTgt spid="100517"/>
                                        </p:tgtEl>
                                        <p:attrNameLst>
                                          <p:attrName>ppt_x</p:attrName>
                                          <p:attrName>ppt_y</p:attrName>
                                        </p:attrNameLst>
                                      </p:cBhvr>
                                      <p:rCtr x="-11753" y="4236"/>
                                    </p:animMotion>
                                  </p:childTnLst>
                                </p:cTn>
                              </p:par>
                              <p:par>
                                <p:cTn id="19" presetID="1" presetClass="entr" presetSubtype="0" fill="hold" nodeType="withEffect">
                                  <p:stCondLst>
                                    <p:cond delay="0"/>
                                  </p:stCondLst>
                                  <p:childTnLst>
                                    <p:set>
                                      <p:cBhvr>
                                        <p:cTn id="20" dur="1" fill="hold">
                                          <p:stCondLst>
                                            <p:cond delay="4009"/>
                                          </p:stCondLst>
                                        </p:cTn>
                                        <p:tgtEl>
                                          <p:spTgt spid="100518"/>
                                        </p:tgtEl>
                                        <p:attrNameLst>
                                          <p:attrName>style.visibility</p:attrName>
                                        </p:attrNameLst>
                                      </p:cBhvr>
                                      <p:to>
                                        <p:strVal val="visible"/>
                                      </p:to>
                                    </p:set>
                                  </p:childTnLst>
                                </p:cTn>
                              </p:par>
                              <p:par>
                                <p:cTn id="21" presetID="49" presetClass="path" presetSubtype="0" fill="hold" nodeType="withEffect">
                                  <p:stCondLst>
                                    <p:cond delay="0"/>
                                  </p:stCondLst>
                                  <p:childTnLst>
                                    <p:animMotion origin="layout" path="M -3.33333E-6 -3.33333E-6 L 0.525 0.05556 " pathEditMode="relative" rAng="0" ptsTypes="AA">
                                      <p:cBhvr>
                                        <p:cTn id="22" dur="4010" fill="hold"/>
                                        <p:tgtEl>
                                          <p:spTgt spid="100518"/>
                                        </p:tgtEl>
                                        <p:attrNameLst>
                                          <p:attrName>ppt_x</p:attrName>
                                          <p:attrName>ppt_y</p:attrName>
                                        </p:attrNameLst>
                                      </p:cBhvr>
                                      <p:rCtr x="26250" y="2778"/>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anh dong 13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3" descr="48dd12e96cfe3_f"/>
          <p:cNvPicPr>
            <a:picLocks noChangeAspect="1" noChangeArrowheads="1"/>
          </p:cNvPicPr>
          <p:nvPr/>
        </p:nvPicPr>
        <p:blipFill>
          <a:blip r:embed="rId7">
            <a:extLst>
              <a:ext uri="{28A0092B-C50C-407E-A947-70E740481C1C}">
                <a14:useLocalDpi xmlns:a14="http://schemas.microsoft.com/office/drawing/2010/main" val="0"/>
              </a:ext>
            </a:extLst>
          </a:blip>
          <a:srcRect t="10638"/>
          <a:stretch>
            <a:fillRect/>
          </a:stretch>
        </p:blipFill>
        <p:spPr bwMode="auto">
          <a:xfrm>
            <a:off x="0" y="0"/>
            <a:ext cx="91440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8" descr="anh dong 18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15200" y="4648200"/>
            <a:ext cx="43624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9" descr="anh dong 184"/>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flipH="1">
            <a:off x="0" y="4876800"/>
            <a:ext cx="3609975"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15" descr="Ca"/>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219450" y="3124200"/>
            <a:ext cx="827088"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17" descr="lmfinangel"/>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flipH="1">
            <a:off x="4038600" y="5105400"/>
            <a:ext cx="325438"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8" name="Picture 18" descr="Ca"/>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5715000" y="5334000"/>
            <a:ext cx="1247775"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9" name="Picture 27" descr="co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643588">
            <a:off x="4071938" y="811213"/>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0" name="Picture 28" descr="co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643588">
            <a:off x="4129088" y="1700213"/>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1" name="Picture 29" descr="co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643588">
            <a:off x="3194050" y="1522413"/>
            <a:ext cx="300038"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2" name="Picture 30" descr="co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643588">
            <a:off x="2579688" y="2216150"/>
            <a:ext cx="3429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3" name="Picture 31" descr="co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643588">
            <a:off x="2273300" y="2665413"/>
            <a:ext cx="2587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4" name="Picture 32" descr="co3"/>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643588">
            <a:off x="3225800" y="2540000"/>
            <a:ext cx="30162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5" name="Picture 33" descr="co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643588">
            <a:off x="4549775" y="1016000"/>
            <a:ext cx="215900" cy="3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6" name="Picture 34" descr="co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643588">
            <a:off x="3657600" y="1612900"/>
            <a:ext cx="300038"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7" name="Picture 35" descr="co2"/>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rot="643588">
            <a:off x="2662238" y="1287463"/>
            <a:ext cx="3429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8" name="Picture 36" descr="co2"/>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rot="643588">
            <a:off x="3489325" y="2259013"/>
            <a:ext cx="344488"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9" name="Picture 37" descr="co2"/>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rot="643588">
            <a:off x="3416300" y="817563"/>
            <a:ext cx="257175"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80" name="Picture 40" descr="co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643588">
            <a:off x="3041650" y="947738"/>
            <a:ext cx="2587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81" name="Picture 41" descr="co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643588">
            <a:off x="4170363" y="1235075"/>
            <a:ext cx="2571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82" name="Picture 42" descr="co3"/>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rot="643588">
            <a:off x="3638550" y="1000125"/>
            <a:ext cx="30162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83" name="Picture 43" descr="co3"/>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643588">
            <a:off x="3881438" y="2062163"/>
            <a:ext cx="30321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84" name="Picture 45" descr="co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643588">
            <a:off x="3348038" y="1171575"/>
            <a:ext cx="300037"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85" name="Picture 47" descr="co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316961">
            <a:off x="8813800" y="819150"/>
            <a:ext cx="2587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86" name="Picture 48" descr="co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316961">
            <a:off x="8955088" y="1698625"/>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87" name="Picture 49" descr="co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316961">
            <a:off x="8010525" y="1608138"/>
            <a:ext cx="300038"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88" name="Picture 50" descr="co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316961">
            <a:off x="7467600" y="2354263"/>
            <a:ext cx="3429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89" name="Picture 51" descr="co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316961">
            <a:off x="7199313" y="2835275"/>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90" name="Picture 52" descr="co3"/>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316961">
            <a:off x="8139113" y="2617788"/>
            <a:ext cx="30162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91" name="Picture 53" descr="co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316961">
            <a:off x="9305925" y="979488"/>
            <a:ext cx="215900" cy="33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92" name="Picture 55" descr="co2"/>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rot="316961">
            <a:off x="7461250" y="1422400"/>
            <a:ext cx="3429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93" name="Picture 57" descr="co2"/>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rot="316961">
            <a:off x="8161338" y="887413"/>
            <a:ext cx="257175"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94" name="Picture 58" descr="co2"/>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rot="316961">
            <a:off x="7958138" y="2200275"/>
            <a:ext cx="30162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95" name="Picture 59" descr="co2"/>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rot="316961">
            <a:off x="7756525" y="2701925"/>
            <a:ext cx="344488"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96" name="Picture 60" descr="co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316961">
            <a:off x="7800975" y="1052513"/>
            <a:ext cx="2587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97" name="Picture 62" descr="co3"/>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rot="316961">
            <a:off x="8402638" y="1046163"/>
            <a:ext cx="30162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98" name="Picture 63" descr="co3"/>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316961">
            <a:off x="8745538" y="2079625"/>
            <a:ext cx="30321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99" name="Picture 64" descr="co3"/>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316961">
            <a:off x="7385050" y="1906588"/>
            <a:ext cx="30162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00" name="Picture 67" descr="co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316961">
            <a:off x="6553200" y="685800"/>
            <a:ext cx="2587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01" name="Picture 68" descr="co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316961">
            <a:off x="6694488" y="1565275"/>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02" name="Picture 70" descr="co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316961">
            <a:off x="5207000" y="2220913"/>
            <a:ext cx="3429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03" name="Picture 71" descr="co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316961">
            <a:off x="4938713" y="2701925"/>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04" name="Picture 72" descr="co3"/>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316961">
            <a:off x="5878513" y="2484438"/>
            <a:ext cx="30162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05" name="Picture 73" descr="co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316961">
            <a:off x="7045325" y="846138"/>
            <a:ext cx="215900" cy="33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06" name="Picture 74" descr="co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316961">
            <a:off x="6219825" y="1520825"/>
            <a:ext cx="300038"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07" name="Picture 75" descr="co2"/>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rot="316961">
            <a:off x="5200650" y="1289050"/>
            <a:ext cx="3429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08" name="Picture 76" descr="co2"/>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rot="316961">
            <a:off x="6116638" y="2178050"/>
            <a:ext cx="344487"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09" name="Picture 77" descr="co2"/>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rot="316961">
            <a:off x="5900738" y="754063"/>
            <a:ext cx="257175"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10" name="Picture 78" descr="co2"/>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rot="316961">
            <a:off x="5697538" y="2066925"/>
            <a:ext cx="30162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11" name="Picture 79" descr="co2"/>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rot="316961">
            <a:off x="5495925" y="2568575"/>
            <a:ext cx="344488"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12" name="Picture 80" descr="co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316961">
            <a:off x="5540375" y="919163"/>
            <a:ext cx="2587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13" name="Picture 81" descr="co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316961">
            <a:off x="6691313" y="1098550"/>
            <a:ext cx="2571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14" name="Picture 83" descr="co3"/>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316961">
            <a:off x="6484938" y="1946275"/>
            <a:ext cx="30321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15" name="Picture 84" descr="co3"/>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316961">
            <a:off x="5124450" y="1773238"/>
            <a:ext cx="30162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16" name="Picture 87" descr="co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rot="316961">
            <a:off x="1905000" y="762000"/>
            <a:ext cx="258763"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17" name="Picture 88" descr="co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rot="316961">
            <a:off x="2060575" y="1444625"/>
            <a:ext cx="258763"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18" name="Picture 89" descr="co3"/>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rot="316961">
            <a:off x="1116013" y="1366838"/>
            <a:ext cx="3000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19" name="Picture 90" descr="co3"/>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rot="316961">
            <a:off x="573088" y="2011363"/>
            <a:ext cx="342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20" name="Picture 91" descr="co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rot="316961">
            <a:off x="304800" y="2425700"/>
            <a:ext cx="258763"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21" name="Picture 92" descr="co3"/>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rot="316961">
            <a:off x="1244600" y="2238375"/>
            <a:ext cx="301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22" name="Picture 93" descr="co3"/>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rot="316961">
            <a:off x="2411413" y="823913"/>
            <a:ext cx="21590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23" name="Picture 95" descr="co2"/>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rot="316961">
            <a:off x="566738" y="1206500"/>
            <a:ext cx="342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24" name="Picture 97" descr="co2"/>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rot="316961">
            <a:off x="1266825" y="746125"/>
            <a:ext cx="25717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25" name="Picture 100" descr="co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rot="316961">
            <a:off x="906463" y="887413"/>
            <a:ext cx="258762"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26" name="Picture 101" descr="co3"/>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rot="316961">
            <a:off x="2057400" y="1041400"/>
            <a:ext cx="257175"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27" name="Picture 102" descr="co3"/>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rot="316961">
            <a:off x="1600200" y="228600"/>
            <a:ext cx="301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28" name="Picture 103" descr="co3"/>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rot="316961">
            <a:off x="1851025" y="1773238"/>
            <a:ext cx="3032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29" name="Picture 104" descr="co3"/>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rot="316961">
            <a:off x="0" y="1600200"/>
            <a:ext cx="301625"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30" name="Picture 109" descr="hoa3"/>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rot="-1178307">
            <a:off x="4038600" y="304800"/>
            <a:ext cx="101917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31" name="Picture 110" descr="hoa3"/>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rot="934063">
            <a:off x="2209800" y="304800"/>
            <a:ext cx="1019175"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32" name="Picture 111" descr="hoa3"/>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rot="-1178307">
            <a:off x="381000" y="228600"/>
            <a:ext cx="1019175"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33" name="Picture 112" descr="hoa3"/>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rot="-1178307">
            <a:off x="7467600" y="457200"/>
            <a:ext cx="101917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34" name="Picture 113" descr="co3"/>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152400" y="8382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35" name="Picture 114" descr="co3"/>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5257800" y="3810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36" name="Picture 115" descr="co3"/>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6172200" y="4572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37" name="Picture 116" descr="co3"/>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4343400" y="20574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38" name="Picture 117" descr="co3"/>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0" y="22860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39" name="Picture 118" descr="co3"/>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4953000" y="1524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40" name="Picture 119" descr="co3"/>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8816975" y="27432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41" name="Picture 120" descr="co3"/>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a:off x="6858000" y="2286000"/>
            <a:ext cx="457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42" name="Picture 121" descr="co3"/>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4648200" y="15240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43" name="Picture 122" descr="co3"/>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7315200" y="11430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44" name="Picture 123" descr="co3"/>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4648200" y="20574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45" name="Picture 124" descr="co3"/>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6324600" y="27432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46" name="Picture 125" descr="co3"/>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4191000" y="27432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47" name="Picture 126" descr="co3"/>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4114800" y="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48" name="Picture 127" descr="co3"/>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a:off x="5029200" y="762000"/>
            <a:ext cx="457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49" name="Picture 128" descr="co3"/>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a:off x="1600200" y="2514600"/>
            <a:ext cx="457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50" name="Picture 130" descr="co3"/>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a:off x="3581400" y="2743200"/>
            <a:ext cx="457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51" name="Picture 131" descr="co3"/>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a:off x="533400" y="533400"/>
            <a:ext cx="457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52" name="Picture 133" descr="2E81ED98BCDC4AE1AC88214618D0F62C"/>
          <p:cNvPicPr>
            <a:picLocks noChangeAspect="1" noChangeArrowheads="1" noCrop="1"/>
          </p:cNvPicPr>
          <p:nvPr/>
        </p:nvPicPr>
        <p:blipFill>
          <a:blip r:embed="rId38">
            <a:extLst>
              <a:ext uri="{28A0092B-C50C-407E-A947-70E740481C1C}">
                <a14:useLocalDpi xmlns:a14="http://schemas.microsoft.com/office/drawing/2010/main" val="0"/>
              </a:ext>
            </a:extLst>
          </a:blip>
          <a:srcRect/>
          <a:stretch>
            <a:fillRect/>
          </a:stretch>
        </p:blipFill>
        <p:spPr bwMode="auto">
          <a:xfrm>
            <a:off x="1905000" y="3276600"/>
            <a:ext cx="9525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9464" name="Group 136"/>
          <p:cNvGrpSpPr>
            <a:grpSpLocks/>
          </p:cNvGrpSpPr>
          <p:nvPr/>
        </p:nvGrpSpPr>
        <p:grpSpPr bwMode="auto">
          <a:xfrm>
            <a:off x="5486400" y="1981200"/>
            <a:ext cx="2895600" cy="1905000"/>
            <a:chOff x="3648" y="1056"/>
            <a:chExt cx="1968" cy="1135"/>
          </a:xfrm>
        </p:grpSpPr>
        <p:pic>
          <p:nvPicPr>
            <p:cNvPr id="15464" name="Picture 137" descr="Vit-me-boi"/>
            <p:cNvPicPr>
              <a:picLocks noChangeAspect="1" noChangeArrowheads="1" noCrop="1"/>
            </p:cNvPicPr>
            <p:nvPr/>
          </p:nvPicPr>
          <p:blipFill>
            <a:blip r:embed="rId39" cstate="print">
              <a:lum bright="-12000"/>
              <a:extLst>
                <a:ext uri="{28A0092B-C50C-407E-A947-70E740481C1C}">
                  <a14:useLocalDpi xmlns:a14="http://schemas.microsoft.com/office/drawing/2010/main" val="0"/>
                </a:ext>
              </a:extLst>
            </a:blip>
            <a:srcRect/>
            <a:stretch>
              <a:fillRect/>
            </a:stretch>
          </p:blipFill>
          <p:spPr bwMode="auto">
            <a:xfrm>
              <a:off x="3648" y="1056"/>
              <a:ext cx="1968" cy="1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5" name="Picture 138" descr="Vit-xam-boi"/>
            <p:cNvPicPr>
              <a:picLocks noChangeAspect="1" noChangeArrowheads="1" noCrop="1"/>
            </p:cNvPicPr>
            <p:nvPr/>
          </p:nvPicPr>
          <p:blipFill>
            <a:blip r:embed="rId40" cstate="print">
              <a:extLst>
                <a:ext uri="{28A0092B-C50C-407E-A947-70E740481C1C}">
                  <a14:useLocalDpi xmlns:a14="http://schemas.microsoft.com/office/drawing/2010/main" val="0"/>
                </a:ext>
              </a:extLst>
            </a:blip>
            <a:srcRect/>
            <a:stretch>
              <a:fillRect/>
            </a:stretch>
          </p:blipFill>
          <p:spPr bwMode="auto">
            <a:xfrm>
              <a:off x="3840" y="1536"/>
              <a:ext cx="672" cy="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9467" name="Group 139"/>
          <p:cNvGrpSpPr>
            <a:grpSpLocks/>
          </p:cNvGrpSpPr>
          <p:nvPr/>
        </p:nvGrpSpPr>
        <p:grpSpPr bwMode="auto">
          <a:xfrm flipH="1">
            <a:off x="4572000" y="3733800"/>
            <a:ext cx="2895600" cy="2209800"/>
            <a:chOff x="3648" y="1056"/>
            <a:chExt cx="1968" cy="1135"/>
          </a:xfrm>
        </p:grpSpPr>
        <p:pic>
          <p:nvPicPr>
            <p:cNvPr id="15462" name="Picture 140" descr="Vit-me-boi"/>
            <p:cNvPicPr>
              <a:picLocks noChangeAspect="1" noChangeArrowheads="1" noCrop="1"/>
            </p:cNvPicPr>
            <p:nvPr/>
          </p:nvPicPr>
          <p:blipFill>
            <a:blip r:embed="rId39" cstate="print">
              <a:lum bright="-12000"/>
              <a:extLst>
                <a:ext uri="{28A0092B-C50C-407E-A947-70E740481C1C}">
                  <a14:useLocalDpi xmlns:a14="http://schemas.microsoft.com/office/drawing/2010/main" val="0"/>
                </a:ext>
              </a:extLst>
            </a:blip>
            <a:srcRect/>
            <a:stretch>
              <a:fillRect/>
            </a:stretch>
          </p:blipFill>
          <p:spPr bwMode="auto">
            <a:xfrm>
              <a:off x="3648" y="1056"/>
              <a:ext cx="1968" cy="1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3" name="Picture 141" descr="Vit-xam-boi"/>
            <p:cNvPicPr>
              <a:picLocks noChangeAspect="1" noChangeArrowheads="1" noCrop="1"/>
            </p:cNvPicPr>
            <p:nvPr/>
          </p:nvPicPr>
          <p:blipFill>
            <a:blip r:embed="rId40" cstate="print">
              <a:lum bright="-18000"/>
              <a:extLst>
                <a:ext uri="{28A0092B-C50C-407E-A947-70E740481C1C}">
                  <a14:useLocalDpi xmlns:a14="http://schemas.microsoft.com/office/drawing/2010/main" val="0"/>
                </a:ext>
              </a:extLst>
            </a:blip>
            <a:srcRect/>
            <a:stretch>
              <a:fillRect/>
            </a:stretch>
          </p:blipFill>
          <p:spPr bwMode="auto">
            <a:xfrm>
              <a:off x="3840" y="1536"/>
              <a:ext cx="672" cy="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9470" name="Picture 142" descr="Cao"/>
          <p:cNvPicPr>
            <a:picLocks noChangeAspect="1" noChangeArrowheads="1" noCrop="1"/>
          </p:cNvPicPr>
          <p:nvPr/>
        </p:nvPicPr>
        <p:blipFill>
          <a:blip r:embed="rId41" cstate="print">
            <a:lum bright="-30000"/>
            <a:extLst>
              <a:ext uri="{28A0092B-C50C-407E-A947-70E740481C1C}">
                <a14:useLocalDpi xmlns:a14="http://schemas.microsoft.com/office/drawing/2010/main" val="0"/>
              </a:ext>
            </a:extLst>
          </a:blip>
          <a:srcRect/>
          <a:stretch>
            <a:fillRect/>
          </a:stretch>
        </p:blipFill>
        <p:spPr bwMode="auto">
          <a:xfrm rot="-1051310">
            <a:off x="3124200" y="609600"/>
            <a:ext cx="2514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56" name="Picture 144" descr="anh dong 184"/>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flipH="1">
            <a:off x="-5562600" y="4572000"/>
            <a:ext cx="7848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457" name="Group 145"/>
          <p:cNvGrpSpPr>
            <a:grpSpLocks/>
          </p:cNvGrpSpPr>
          <p:nvPr/>
        </p:nvGrpSpPr>
        <p:grpSpPr bwMode="auto">
          <a:xfrm rot="-204545">
            <a:off x="-152400" y="304800"/>
            <a:ext cx="1981200" cy="2922588"/>
            <a:chOff x="2920" y="85"/>
            <a:chExt cx="3176" cy="4235"/>
          </a:xfrm>
        </p:grpSpPr>
        <p:pic>
          <p:nvPicPr>
            <p:cNvPr id="15460" name="Picture 146" descr="tan cay"/>
            <p:cNvPicPr>
              <a:picLocks noChangeAspect="1" noChangeArrowheads="1"/>
            </p:cNvPicPr>
            <p:nvPr/>
          </p:nvPicPr>
          <p:blipFill>
            <a:blip r:embed="rId42" cstate="print">
              <a:extLst>
                <a:ext uri="{28A0092B-C50C-407E-A947-70E740481C1C}">
                  <a14:useLocalDpi xmlns:a14="http://schemas.microsoft.com/office/drawing/2010/main" val="0"/>
                </a:ext>
              </a:extLst>
            </a:blip>
            <a:srcRect/>
            <a:stretch>
              <a:fillRect/>
            </a:stretch>
          </p:blipFill>
          <p:spPr bwMode="auto">
            <a:xfrm rot="7714034">
              <a:off x="3792" y="-47"/>
              <a:ext cx="1595" cy="1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1" name="Picture 147" descr="cay3">
              <a:hlinkClick r:id="rId43" action="ppaction://hlinksldjump"/>
            </p:cNvPr>
            <p:cNvPicPr>
              <a:picLocks noChangeAspect="1" noChangeArrowheads="1"/>
            </p:cNvPicPr>
            <p:nvPr/>
          </p:nvPicPr>
          <p:blipFill>
            <a:blip r:embed="rId44" cstate="print">
              <a:extLst>
                <a:ext uri="{28A0092B-C50C-407E-A947-70E740481C1C}">
                  <a14:useLocalDpi xmlns:a14="http://schemas.microsoft.com/office/drawing/2010/main" val="0"/>
                </a:ext>
              </a:extLst>
            </a:blip>
            <a:srcRect/>
            <a:stretch>
              <a:fillRect/>
            </a:stretch>
          </p:blipFill>
          <p:spPr bwMode="auto">
            <a:xfrm>
              <a:off x="2920" y="960"/>
              <a:ext cx="3176" cy="3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9476" name="Picture 148" descr="tom boi"/>
          <p:cNvPicPr>
            <a:picLocks noChangeAspect="1" noChangeArrowheads="1" noCrop="1"/>
          </p:cNvPicPr>
          <p:nvPr/>
        </p:nvPicPr>
        <p:blipFill>
          <a:blip r:embed="rId45" cstate="print">
            <a:extLst>
              <a:ext uri="{28A0092B-C50C-407E-A947-70E740481C1C}">
                <a14:useLocalDpi xmlns:a14="http://schemas.microsoft.com/office/drawing/2010/main" val="0"/>
              </a:ext>
            </a:extLst>
          </a:blip>
          <a:srcRect/>
          <a:stretch>
            <a:fillRect/>
          </a:stretch>
        </p:blipFill>
        <p:spPr bwMode="auto">
          <a:xfrm rot="-1307252">
            <a:off x="4114800" y="3657600"/>
            <a:ext cx="15240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Truyện 7.m4a">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46">
            <a:extLst>
              <a:ext uri="{28A0092B-C50C-407E-A947-70E740481C1C}">
                <a14:useLocalDpi xmlns:a14="http://schemas.microsoft.com/office/drawing/2010/main" val="0"/>
              </a:ext>
            </a:extLst>
          </a:blip>
          <a:srcRect/>
          <a:stretch>
            <a:fillRect/>
          </a:stretch>
        </p:blipFill>
        <p:spPr bwMode="auto">
          <a:xfrm>
            <a:off x="7807325" y="5908675"/>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0" presetClass="path" presetSubtype="0" fill="hold" nodeType="withEffect">
                                  <p:stCondLst>
                                    <p:cond delay="0"/>
                                  </p:stCondLst>
                                  <p:childTnLst>
                                    <p:animMotion origin="layout" path="M 0.05087 0.08125 C 0.06025 0.15741 0.06997 0.23403 0.06025 0.28217 C 0.05052 0.33009 0.02205 0.3493 -0.00625 0.36898 " pathEditMode="relative" rAng="2740159" ptsTypes="aaA">
                                      <p:cBhvr>
                                        <p:cTn id="8" dur="7010" fill="hold"/>
                                        <p:tgtEl>
                                          <p:spTgt spid="99464"/>
                                        </p:tgtEl>
                                        <p:attrNameLst>
                                          <p:attrName>ppt_x</p:attrName>
                                          <p:attrName>ppt_y</p:attrName>
                                        </p:attrNameLst>
                                      </p:cBhvr>
                                      <p:rCtr x="-2205" y="15278"/>
                                    </p:animMotion>
                                  </p:childTnLst>
                                </p:cTn>
                              </p:par>
                            </p:childTnLst>
                          </p:cTn>
                        </p:par>
                        <p:par>
                          <p:cTn id="9" fill="hold" nodeType="afterGroup">
                            <p:stCondLst>
                              <p:cond delay="7010"/>
                            </p:stCondLst>
                            <p:childTnLst>
                              <p:par>
                                <p:cTn id="10" presetID="1" presetClass="exit" presetSubtype="0" fill="hold" nodeType="afterEffect">
                                  <p:stCondLst>
                                    <p:cond delay="0"/>
                                  </p:stCondLst>
                                  <p:childTnLst>
                                    <p:set>
                                      <p:cBhvr>
                                        <p:cTn id="11" dur="1" fill="hold">
                                          <p:stCondLst>
                                            <p:cond delay="7009"/>
                                          </p:stCondLst>
                                        </p:cTn>
                                        <p:tgtEl>
                                          <p:spTgt spid="99464"/>
                                        </p:tgtEl>
                                        <p:attrNameLst>
                                          <p:attrName>style.visibility</p:attrName>
                                        </p:attrNameLst>
                                      </p:cBhvr>
                                      <p:to>
                                        <p:strVal val="hidden"/>
                                      </p:to>
                                    </p:set>
                                  </p:childTnLst>
                                </p:cTn>
                              </p:par>
                              <p:par>
                                <p:cTn id="12" presetID="1" presetClass="entr" presetSubtype="0" fill="hold" nodeType="withEffect">
                                  <p:stCondLst>
                                    <p:cond delay="0"/>
                                  </p:stCondLst>
                                  <p:childTnLst>
                                    <p:set>
                                      <p:cBhvr>
                                        <p:cTn id="13" dur="1" fill="hold">
                                          <p:stCondLst>
                                            <p:cond delay="8999"/>
                                          </p:stCondLst>
                                        </p:cTn>
                                        <p:tgtEl>
                                          <p:spTgt spid="99467"/>
                                        </p:tgtEl>
                                        <p:attrNameLst>
                                          <p:attrName>style.visibility</p:attrName>
                                        </p:attrNameLst>
                                      </p:cBhvr>
                                      <p:to>
                                        <p:strVal val="visible"/>
                                      </p:to>
                                    </p:set>
                                  </p:childTnLst>
                                </p:cTn>
                              </p:par>
                              <p:par>
                                <p:cTn id="14" presetID="0" presetClass="path" presetSubtype="0" fill="hold" nodeType="withEffect">
                                  <p:stCondLst>
                                    <p:cond delay="0"/>
                                  </p:stCondLst>
                                  <p:childTnLst>
                                    <p:animMotion origin="layout" path="M -3.33333E-6 -3.33333E-6 C -0.00798 0.01366 -0.01597 0.02732 -0.03941 0.05 C -0.06302 0.07246 -0.07586 0.11598 -0.14149 0.13588 C -0.20711 0.15556 -0.32031 0.16204 -0.43333 0.16875 " pathEditMode="relative" rAng="0" ptsTypes="aaaA">
                                      <p:cBhvr>
                                        <p:cTn id="15" dur="9000" fill="hold"/>
                                        <p:tgtEl>
                                          <p:spTgt spid="99467"/>
                                        </p:tgtEl>
                                        <p:attrNameLst>
                                          <p:attrName>ppt_x</p:attrName>
                                          <p:attrName>ppt_y</p:attrName>
                                        </p:attrNameLst>
                                      </p:cBhvr>
                                      <p:rCtr x="-21667" y="8426"/>
                                    </p:animMotion>
                                  </p:childTnLst>
                                </p:cTn>
                              </p:par>
                              <p:par>
                                <p:cTn id="16" presetID="63" presetClass="path" presetSubtype="0" fill="hold" nodeType="withEffect">
                                  <p:stCondLst>
                                    <p:cond delay="0"/>
                                  </p:stCondLst>
                                  <p:childTnLst>
                                    <p:animMotion origin="layout" path="M -0.00417 0.01111 L 0.68021 0.01597 " pathEditMode="relative" rAng="0" ptsTypes="AA">
                                      <p:cBhvr>
                                        <p:cTn id="17" dur="7000" fill="hold"/>
                                        <p:tgtEl>
                                          <p:spTgt spid="99470"/>
                                        </p:tgtEl>
                                        <p:attrNameLst>
                                          <p:attrName>ppt_x</p:attrName>
                                          <p:attrName>ppt_y</p:attrName>
                                        </p:attrNameLst>
                                      </p:cBhvr>
                                      <p:rCtr x="34219" y="231"/>
                                    </p:animMotion>
                                  </p:childTnLst>
                                </p:cTn>
                              </p:par>
                              <p:par>
                                <p:cTn id="18" presetID="0" presetClass="path" presetSubtype="0" repeatCount="indefinite" accel="50000" decel="50000" fill="hold" nodeType="withEffect">
                                  <p:stCondLst>
                                    <p:cond delay="0"/>
                                  </p:stCondLst>
                                  <p:childTnLst>
                                    <p:animMotion origin="layout" path="M 0.075 -0.00579 C 0.08021 -0.00602 0.08577 -0.00533 0.09098 -0.00625 C 0.09271 -0.00649 0.09254 -0.0088 0.09358 -0.00973 C 0.0941 -0.01042 0.09549 -0.01135 0.09549 -0.01112 C 0.09618 -0.0125 0.09705 -0.01366 0.09792 -0.01459 C 0.09861 -0.01505 0.09931 -0.01551 0.09983 -0.01598 C 0.10018 -0.01621 0.1007 -0.0169 0.1007 -0.01667 C 0.10261 -0.01621 0.10226 -0.0169 0.10382 -0.0176 C 0.10764 -0.0169 0.11042 -0.01644 0.11372 -0.01459 C 0.11615 -0.01551 0.11858 -0.01621 0.12101 -0.01713 C 0.12205 -0.01806 0.12223 -0.01899 0.12361 -0.01968 C 0.12431 -0.02061 0.12587 -0.02269 0.12709 -0.02315 C 0.12795 -0.025 0.12743 -0.02385 0.12882 -0.02662 C 0.12934 -0.02755 0.12952 -0.02917 0.13021 -0.0301 C 0.13091 -0.03125 0.13125 -0.03125 0.1323 -0.03172 C 0.13438 -0.03149 0.13646 -0.03172 0.13872 -0.03125 C 0.13959 -0.03125 0.14098 -0.0294 0.14184 -0.02894 C 0.14393 -0.02801 0.14566 -0.02778 0.14757 -0.02616 C 0.14983 -0.02686 0.14792 -0.02593 0.14966 -0.02778 C 0.15209 -0.0301 0.15313 -0.03056 0.15504 -0.03403 C 0.15539 -0.03473 0.15764 -0.03635 0.15834 -0.03704 " pathEditMode="relative" rAng="0" ptsTypes="ffffffffffffffffffffA">
                                      <p:cBhvr>
                                        <p:cTn id="19" dur="2000" fill="hold"/>
                                        <p:tgtEl>
                                          <p:spTgt spid="99476"/>
                                        </p:tgtEl>
                                        <p:attrNameLst>
                                          <p:attrName>ppt_x</p:attrName>
                                          <p:attrName>ppt_y</p:attrName>
                                        </p:attrNameLst>
                                      </p:cBhvr>
                                      <p:rCtr x="4167" y="-1551"/>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48dd0f6da1e1f_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3" descr="frame080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347" descr="C:\Documents and Settings\Van Phong\Local Settings\Temporary Internet Files\Content.IE5\KCML041C\MCj04404060000[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732893">
            <a:off x="6172200" y="304800"/>
            <a:ext cx="2209800" cy="181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348" descr="C:\Documents and Settings\Van Phong\Local Settings\Temporary Internet Files\Content.IE5\4233HC3H\MCj04418090000[1].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6800" y="304800"/>
            <a:ext cx="2209800" cy="189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Rectangle 7"/>
          <p:cNvSpPr>
            <a:spLocks noChangeArrowheads="1"/>
          </p:cNvSpPr>
          <p:nvPr/>
        </p:nvSpPr>
        <p:spPr bwMode="auto">
          <a:xfrm>
            <a:off x="2057400" y="2798763"/>
            <a:ext cx="5562600"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4000" b="1">
                <a:solidFill>
                  <a:srgbClr val="FF0000"/>
                </a:solidFill>
                <a:latin typeface=".VnTime"/>
              </a:rPr>
              <a:t>Đàm thoại </a:t>
            </a:r>
          </a:p>
        </p:txBody>
      </p:sp>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16387"/>
                                        </p:tgtEl>
                                        <p:attrNameLst>
                                          <p:attrName>style.visibility</p:attrName>
                                        </p:attrNameLst>
                                      </p:cBhvr>
                                      <p:to>
                                        <p:strVal val="visible"/>
                                      </p:to>
                                    </p:set>
                                    <p:animEffect transition="in" filter="wipe(down)">
                                      <p:cBhvr>
                                        <p:cTn id="7" dur="500"/>
                                        <p:tgtEl>
                                          <p:spTgt spid="163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
          <p:cNvPicPr>
            <a:picLocks noChangeAspect="1"/>
          </p:cNvPicPr>
          <p:nvPr/>
        </p:nvPicPr>
        <p:blipFill>
          <a:blip r:embed="rId7">
            <a:clrChange>
              <a:clrFrom>
                <a:srgbClr val="FFFBFF"/>
              </a:clrFrom>
              <a:clrTo>
                <a:srgbClr val="FFFBFF">
                  <a:alpha val="0"/>
                </a:srgbClr>
              </a:clrTo>
            </a:clrChange>
            <a:extLst>
              <a:ext uri="{28A0092B-C50C-407E-A947-70E740481C1C}">
                <a14:useLocalDpi xmlns:a14="http://schemas.microsoft.com/office/drawing/2010/main" val="0"/>
              </a:ext>
            </a:extLst>
          </a:blip>
          <a:srcRect/>
          <a:stretch>
            <a:fillRect/>
          </a:stretch>
        </p:blipFill>
        <p:spPr bwMode="auto">
          <a:xfrm>
            <a:off x="0" y="-15875"/>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0" y="76200"/>
            <a:ext cx="9067800" cy="769938"/>
          </a:xfrm>
          <a:prstGeom prst="rect">
            <a:avLst/>
          </a:prstGeom>
        </p:spPr>
        <p:style>
          <a:lnRef idx="1">
            <a:schemeClr val="accent6"/>
          </a:lnRef>
          <a:fillRef idx="2">
            <a:schemeClr val="accent6"/>
          </a:fillRef>
          <a:effectRef idx="1">
            <a:schemeClr val="accent6"/>
          </a:effectRef>
          <a:fontRef idx="minor">
            <a:schemeClr val="dk1"/>
          </a:fontRef>
        </p:style>
        <p:txBody>
          <a:bodyPr>
            <a:spAutoFit/>
          </a:bodyPr>
          <a:lstStyle/>
          <a:p>
            <a:pPr algn="ctr">
              <a:defRPr/>
            </a:pPr>
            <a:r>
              <a:rPr lang="vi-VN" sz="4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Các con vừa được nghe câu chuyện gì?</a:t>
            </a:r>
            <a:endParaRPr lang="en-US" sz="4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8" name="Freeform 7"/>
          <p:cNvSpPr/>
          <p:nvPr/>
        </p:nvSpPr>
        <p:spPr>
          <a:xfrm>
            <a:off x="0" y="3276600"/>
            <a:ext cx="5181600" cy="1077913"/>
          </a:xfrm>
          <a:custGeom>
            <a:avLst/>
            <a:gdLst>
              <a:gd name="connsiteX0" fmla="*/ 0 w 5181601"/>
              <a:gd name="connsiteY0" fmla="*/ 106215 h 637280"/>
              <a:gd name="connsiteX1" fmla="*/ 106215 w 5181601"/>
              <a:gd name="connsiteY1" fmla="*/ 0 h 637280"/>
              <a:gd name="connsiteX2" fmla="*/ 5075386 w 5181601"/>
              <a:gd name="connsiteY2" fmla="*/ 0 h 637280"/>
              <a:gd name="connsiteX3" fmla="*/ 5181601 w 5181601"/>
              <a:gd name="connsiteY3" fmla="*/ 106215 h 637280"/>
              <a:gd name="connsiteX4" fmla="*/ 5181601 w 5181601"/>
              <a:gd name="connsiteY4" fmla="*/ 531065 h 637280"/>
              <a:gd name="connsiteX5" fmla="*/ 5075386 w 5181601"/>
              <a:gd name="connsiteY5" fmla="*/ 637280 h 637280"/>
              <a:gd name="connsiteX6" fmla="*/ 106215 w 5181601"/>
              <a:gd name="connsiteY6" fmla="*/ 637280 h 637280"/>
              <a:gd name="connsiteX7" fmla="*/ 0 w 5181601"/>
              <a:gd name="connsiteY7" fmla="*/ 531065 h 637280"/>
              <a:gd name="connsiteX8" fmla="*/ 0 w 5181601"/>
              <a:gd name="connsiteY8" fmla="*/ 106215 h 63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1601" h="637280">
                <a:moveTo>
                  <a:pt x="0" y="106215"/>
                </a:moveTo>
                <a:cubicBezTo>
                  <a:pt x="0" y="47554"/>
                  <a:pt x="47554" y="0"/>
                  <a:pt x="106215" y="0"/>
                </a:cubicBezTo>
                <a:lnTo>
                  <a:pt x="5075386" y="0"/>
                </a:lnTo>
                <a:cubicBezTo>
                  <a:pt x="5134047" y="0"/>
                  <a:pt x="5181601" y="47554"/>
                  <a:pt x="5181601" y="106215"/>
                </a:cubicBezTo>
                <a:lnTo>
                  <a:pt x="5181601" y="531065"/>
                </a:lnTo>
                <a:cubicBezTo>
                  <a:pt x="5181601" y="589726"/>
                  <a:pt x="5134047" y="637280"/>
                  <a:pt x="5075386" y="637280"/>
                </a:cubicBezTo>
                <a:lnTo>
                  <a:pt x="106215" y="637280"/>
                </a:lnTo>
                <a:cubicBezTo>
                  <a:pt x="47554" y="637280"/>
                  <a:pt x="0" y="589726"/>
                  <a:pt x="0" y="531065"/>
                </a:cubicBezTo>
                <a:lnTo>
                  <a:pt x="0" y="106215"/>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lIns="133979" tIns="133979" rIns="133979" bIns="133979" spcCol="1270" anchor="ctr"/>
          <a:lstStyle/>
          <a:p>
            <a:pPr defTabSz="1200150">
              <a:lnSpc>
                <a:spcPct val="90000"/>
              </a:lnSpc>
              <a:spcAft>
                <a:spcPct val="35000"/>
              </a:spcAft>
              <a:defRPr/>
            </a:pPr>
            <a:r>
              <a:rPr lang="vi-VN" sz="2700" b="1" dirty="0"/>
              <a:t>B. Chú Vịt nâu</a:t>
            </a:r>
            <a:endParaRPr lang="en-US" sz="2700" dirty="0"/>
          </a:p>
        </p:txBody>
      </p:sp>
      <p:sp>
        <p:nvSpPr>
          <p:cNvPr id="9" name="Freeform 8"/>
          <p:cNvSpPr/>
          <p:nvPr/>
        </p:nvSpPr>
        <p:spPr>
          <a:xfrm>
            <a:off x="0" y="1981200"/>
            <a:ext cx="5181600" cy="1143000"/>
          </a:xfrm>
          <a:custGeom>
            <a:avLst/>
            <a:gdLst>
              <a:gd name="connsiteX0" fmla="*/ 0 w 5181601"/>
              <a:gd name="connsiteY0" fmla="*/ 109202 h 655200"/>
              <a:gd name="connsiteX1" fmla="*/ 109202 w 5181601"/>
              <a:gd name="connsiteY1" fmla="*/ 0 h 655200"/>
              <a:gd name="connsiteX2" fmla="*/ 5072399 w 5181601"/>
              <a:gd name="connsiteY2" fmla="*/ 0 h 655200"/>
              <a:gd name="connsiteX3" fmla="*/ 5181601 w 5181601"/>
              <a:gd name="connsiteY3" fmla="*/ 109202 h 655200"/>
              <a:gd name="connsiteX4" fmla="*/ 5181601 w 5181601"/>
              <a:gd name="connsiteY4" fmla="*/ 545998 h 655200"/>
              <a:gd name="connsiteX5" fmla="*/ 5072399 w 5181601"/>
              <a:gd name="connsiteY5" fmla="*/ 655200 h 655200"/>
              <a:gd name="connsiteX6" fmla="*/ 109202 w 5181601"/>
              <a:gd name="connsiteY6" fmla="*/ 655200 h 655200"/>
              <a:gd name="connsiteX7" fmla="*/ 0 w 5181601"/>
              <a:gd name="connsiteY7" fmla="*/ 545998 h 655200"/>
              <a:gd name="connsiteX8" fmla="*/ 0 w 5181601"/>
              <a:gd name="connsiteY8" fmla="*/ 109202 h 65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1601" h="655200">
                <a:moveTo>
                  <a:pt x="0" y="109202"/>
                </a:moveTo>
                <a:cubicBezTo>
                  <a:pt x="0" y="48891"/>
                  <a:pt x="48891" y="0"/>
                  <a:pt x="109202" y="0"/>
                </a:cubicBezTo>
                <a:lnTo>
                  <a:pt x="5072399" y="0"/>
                </a:lnTo>
                <a:cubicBezTo>
                  <a:pt x="5132710" y="0"/>
                  <a:pt x="5181601" y="48891"/>
                  <a:pt x="5181601" y="109202"/>
                </a:cubicBezTo>
                <a:lnTo>
                  <a:pt x="5181601" y="545998"/>
                </a:lnTo>
                <a:cubicBezTo>
                  <a:pt x="5181601" y="606309"/>
                  <a:pt x="5132710" y="655200"/>
                  <a:pt x="5072399" y="655200"/>
                </a:cubicBezTo>
                <a:lnTo>
                  <a:pt x="109202" y="655200"/>
                </a:lnTo>
                <a:cubicBezTo>
                  <a:pt x="48891" y="655200"/>
                  <a:pt x="0" y="606309"/>
                  <a:pt x="0" y="545998"/>
                </a:cubicBezTo>
                <a:lnTo>
                  <a:pt x="0" y="109202"/>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lIns="134854" tIns="134854" rIns="134854" bIns="134854" spcCol="1270" anchor="ctr"/>
          <a:lstStyle/>
          <a:p>
            <a:pPr defTabSz="1200150">
              <a:lnSpc>
                <a:spcPct val="90000"/>
              </a:lnSpc>
              <a:spcAft>
                <a:spcPct val="35000"/>
              </a:spcAft>
              <a:defRPr/>
            </a:pPr>
            <a:r>
              <a:rPr lang="vi-VN" sz="2700" b="1" dirty="0"/>
              <a:t>A. Chú Vịt xám</a:t>
            </a:r>
            <a:endParaRPr lang="en-US" sz="2700" dirty="0"/>
          </a:p>
        </p:txBody>
      </p:sp>
      <p:sp>
        <p:nvSpPr>
          <p:cNvPr id="10" name="Freeform 9"/>
          <p:cNvSpPr/>
          <p:nvPr/>
        </p:nvSpPr>
        <p:spPr>
          <a:xfrm>
            <a:off x="0" y="4506913"/>
            <a:ext cx="5181600" cy="979487"/>
          </a:xfrm>
          <a:custGeom>
            <a:avLst/>
            <a:gdLst>
              <a:gd name="connsiteX0" fmla="*/ 0 w 5181601"/>
              <a:gd name="connsiteY0" fmla="*/ 109202 h 655200"/>
              <a:gd name="connsiteX1" fmla="*/ 109202 w 5181601"/>
              <a:gd name="connsiteY1" fmla="*/ 0 h 655200"/>
              <a:gd name="connsiteX2" fmla="*/ 5072399 w 5181601"/>
              <a:gd name="connsiteY2" fmla="*/ 0 h 655200"/>
              <a:gd name="connsiteX3" fmla="*/ 5181601 w 5181601"/>
              <a:gd name="connsiteY3" fmla="*/ 109202 h 655200"/>
              <a:gd name="connsiteX4" fmla="*/ 5181601 w 5181601"/>
              <a:gd name="connsiteY4" fmla="*/ 545998 h 655200"/>
              <a:gd name="connsiteX5" fmla="*/ 5072399 w 5181601"/>
              <a:gd name="connsiteY5" fmla="*/ 655200 h 655200"/>
              <a:gd name="connsiteX6" fmla="*/ 109202 w 5181601"/>
              <a:gd name="connsiteY6" fmla="*/ 655200 h 655200"/>
              <a:gd name="connsiteX7" fmla="*/ 0 w 5181601"/>
              <a:gd name="connsiteY7" fmla="*/ 545998 h 655200"/>
              <a:gd name="connsiteX8" fmla="*/ 0 w 5181601"/>
              <a:gd name="connsiteY8" fmla="*/ 109202 h 65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1601" h="655200">
                <a:moveTo>
                  <a:pt x="0" y="109202"/>
                </a:moveTo>
                <a:cubicBezTo>
                  <a:pt x="0" y="48891"/>
                  <a:pt x="48891" y="0"/>
                  <a:pt x="109202" y="0"/>
                </a:cubicBezTo>
                <a:lnTo>
                  <a:pt x="5072399" y="0"/>
                </a:lnTo>
                <a:cubicBezTo>
                  <a:pt x="5132710" y="0"/>
                  <a:pt x="5181601" y="48891"/>
                  <a:pt x="5181601" y="109202"/>
                </a:cubicBezTo>
                <a:lnTo>
                  <a:pt x="5181601" y="545998"/>
                </a:lnTo>
                <a:cubicBezTo>
                  <a:pt x="5181601" y="606309"/>
                  <a:pt x="5132710" y="655200"/>
                  <a:pt x="5072399" y="655200"/>
                </a:cubicBezTo>
                <a:lnTo>
                  <a:pt x="109202" y="655200"/>
                </a:lnTo>
                <a:cubicBezTo>
                  <a:pt x="48891" y="655200"/>
                  <a:pt x="0" y="606309"/>
                  <a:pt x="0" y="545998"/>
                </a:cubicBezTo>
                <a:lnTo>
                  <a:pt x="0" y="109202"/>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lIns="134854" tIns="134854" rIns="134854" bIns="134854" spcCol="1270" anchor="ctr"/>
          <a:lstStyle/>
          <a:p>
            <a:pPr defTabSz="1200150">
              <a:lnSpc>
                <a:spcPct val="90000"/>
              </a:lnSpc>
              <a:spcAft>
                <a:spcPct val="35000"/>
              </a:spcAft>
              <a:defRPr/>
            </a:pPr>
            <a:r>
              <a:rPr lang="vi-VN" sz="2700" b="1" dirty="0"/>
              <a:t>C. Chú Vịt đen</a:t>
            </a:r>
            <a:endParaRPr lang="en-US" sz="2700" dirty="0"/>
          </a:p>
        </p:txBody>
      </p:sp>
      <p:sp>
        <p:nvSpPr>
          <p:cNvPr id="11" name="Freeform 10"/>
          <p:cNvSpPr/>
          <p:nvPr/>
        </p:nvSpPr>
        <p:spPr>
          <a:xfrm>
            <a:off x="0" y="5638800"/>
            <a:ext cx="5181600" cy="990600"/>
          </a:xfrm>
          <a:custGeom>
            <a:avLst/>
            <a:gdLst>
              <a:gd name="connsiteX0" fmla="*/ 0 w 5181601"/>
              <a:gd name="connsiteY0" fmla="*/ 109202 h 655200"/>
              <a:gd name="connsiteX1" fmla="*/ 109202 w 5181601"/>
              <a:gd name="connsiteY1" fmla="*/ 0 h 655200"/>
              <a:gd name="connsiteX2" fmla="*/ 5072399 w 5181601"/>
              <a:gd name="connsiteY2" fmla="*/ 0 h 655200"/>
              <a:gd name="connsiteX3" fmla="*/ 5181601 w 5181601"/>
              <a:gd name="connsiteY3" fmla="*/ 109202 h 655200"/>
              <a:gd name="connsiteX4" fmla="*/ 5181601 w 5181601"/>
              <a:gd name="connsiteY4" fmla="*/ 545998 h 655200"/>
              <a:gd name="connsiteX5" fmla="*/ 5072399 w 5181601"/>
              <a:gd name="connsiteY5" fmla="*/ 655200 h 655200"/>
              <a:gd name="connsiteX6" fmla="*/ 109202 w 5181601"/>
              <a:gd name="connsiteY6" fmla="*/ 655200 h 655200"/>
              <a:gd name="connsiteX7" fmla="*/ 0 w 5181601"/>
              <a:gd name="connsiteY7" fmla="*/ 545998 h 655200"/>
              <a:gd name="connsiteX8" fmla="*/ 0 w 5181601"/>
              <a:gd name="connsiteY8" fmla="*/ 109202 h 65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1601" h="655200">
                <a:moveTo>
                  <a:pt x="0" y="109202"/>
                </a:moveTo>
                <a:cubicBezTo>
                  <a:pt x="0" y="48891"/>
                  <a:pt x="48891" y="0"/>
                  <a:pt x="109202" y="0"/>
                </a:cubicBezTo>
                <a:lnTo>
                  <a:pt x="5072399" y="0"/>
                </a:lnTo>
                <a:cubicBezTo>
                  <a:pt x="5132710" y="0"/>
                  <a:pt x="5181601" y="48891"/>
                  <a:pt x="5181601" y="109202"/>
                </a:cubicBezTo>
                <a:lnTo>
                  <a:pt x="5181601" y="545998"/>
                </a:lnTo>
                <a:cubicBezTo>
                  <a:pt x="5181601" y="606309"/>
                  <a:pt x="5132710" y="655200"/>
                  <a:pt x="5072399" y="655200"/>
                </a:cubicBezTo>
                <a:lnTo>
                  <a:pt x="109202" y="655200"/>
                </a:lnTo>
                <a:cubicBezTo>
                  <a:pt x="48891" y="655200"/>
                  <a:pt x="0" y="606309"/>
                  <a:pt x="0" y="545998"/>
                </a:cubicBezTo>
                <a:lnTo>
                  <a:pt x="0" y="109202"/>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lIns="134854" tIns="134854" rIns="134854" bIns="134854" spcCol="1270" anchor="ctr"/>
          <a:lstStyle/>
          <a:p>
            <a:pPr defTabSz="1200150">
              <a:lnSpc>
                <a:spcPct val="90000"/>
              </a:lnSpc>
              <a:spcAft>
                <a:spcPct val="35000"/>
              </a:spcAft>
              <a:defRPr/>
            </a:pPr>
            <a:r>
              <a:rPr lang="vi-VN" sz="2700" b="1" dirty="0"/>
              <a:t>D. Chú Vịt trắng</a:t>
            </a:r>
            <a:endParaRPr lang="en-US" sz="2700" dirty="0"/>
          </a:p>
        </p:txBody>
      </p:sp>
      <p:sp>
        <p:nvSpPr>
          <p:cNvPr id="21" name="Rectangle 20"/>
          <p:cNvSpPr/>
          <p:nvPr/>
        </p:nvSpPr>
        <p:spPr>
          <a:xfrm>
            <a:off x="60325" y="79375"/>
            <a:ext cx="9067800" cy="769938"/>
          </a:xfrm>
          <a:prstGeom prst="rect">
            <a:avLst/>
          </a:prstGeom>
        </p:spPr>
        <p:style>
          <a:lnRef idx="1">
            <a:schemeClr val="accent6"/>
          </a:lnRef>
          <a:fillRef idx="2">
            <a:schemeClr val="accent6"/>
          </a:fillRef>
          <a:effectRef idx="1">
            <a:schemeClr val="accent6"/>
          </a:effectRef>
          <a:fontRef idx="minor">
            <a:schemeClr val="dk1"/>
          </a:fontRef>
        </p:style>
        <p:txBody>
          <a:bodyPr>
            <a:spAutoFit/>
          </a:bodyPr>
          <a:lstStyle/>
          <a:p>
            <a:pPr algn="ctr">
              <a:defRPr/>
            </a:pPr>
            <a:r>
              <a:rPr lang="vi-VN" sz="4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Các con vừa được nghe câu chuyện gì?</a:t>
            </a:r>
            <a:endParaRPr lang="en-US" sz="4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8">
            <a:clrChange>
              <a:clrFrom>
                <a:srgbClr val="FFFEF8"/>
              </a:clrFrom>
              <a:clrTo>
                <a:srgbClr val="FFFEF8">
                  <a:alpha val="0"/>
                </a:srgbClr>
              </a:clrTo>
            </a:clrChange>
            <a:extLst>
              <a:ext uri="{28A0092B-C50C-407E-A947-70E740481C1C}">
                <a14:useLocalDpi xmlns:a14="http://schemas.microsoft.com/office/drawing/2010/main" val="0"/>
              </a:ext>
            </a:extLst>
          </a:blip>
          <a:srcRect/>
          <a:stretch>
            <a:fillRect/>
          </a:stretch>
        </p:blipFill>
        <p:spPr bwMode="auto">
          <a:xfrm>
            <a:off x="5486400" y="1944688"/>
            <a:ext cx="1574800"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Cầu hỏi 1.m4a">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9">
            <a:extLst>
              <a:ext uri="{28A0092B-C50C-407E-A947-70E740481C1C}">
                <a14:useLocalDpi xmlns:a14="http://schemas.microsoft.com/office/drawing/2010/main" val="0"/>
              </a:ext>
            </a:extLst>
          </a:blip>
          <a:srcRect/>
          <a:stretch>
            <a:fillRect/>
          </a:stretch>
        </p:blipFill>
        <p:spPr bwMode="auto">
          <a:xfrm>
            <a:off x="8634413" y="6459538"/>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7866" fill="hold"/>
                                        <p:tgtEl>
                                          <p:spTgt spid="2"/>
                                        </p:tgtEl>
                                      </p:cBhvr>
                                    </p:cmd>
                                  </p:childTnLst>
                                </p:cTn>
                              </p:par>
                            </p:childTnLst>
                          </p:cTn>
                        </p:par>
                        <p:par>
                          <p:cTn id="7" fill="hold" nodeType="afterGroup">
                            <p:stCondLst>
                              <p:cond delay="17866"/>
                            </p:stCondLst>
                            <p:childTnLst>
                              <p:par>
                                <p:cTn id="8" presetID="42" presetClass="entr" presetSubtype="0" fill="hold" grpId="0" nodeType="afterEffect">
                                  <p:stCondLst>
                                    <p:cond delay="50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
                                        <p:tgtEl>
                                          <p:spTgt spid="3"/>
                                        </p:tgtEl>
                                      </p:cBhvr>
                                    </p:animEffect>
                                    <p:anim calcmode="lin" valueType="num">
                                      <p:cBhvr>
                                        <p:cTn id="11" dur="10" fill="hold"/>
                                        <p:tgtEl>
                                          <p:spTgt spid="3"/>
                                        </p:tgtEl>
                                        <p:attrNameLst>
                                          <p:attrName>ppt_x</p:attrName>
                                        </p:attrNameLst>
                                      </p:cBhvr>
                                      <p:tavLst>
                                        <p:tav tm="0">
                                          <p:val>
                                            <p:strVal val="#ppt_x"/>
                                          </p:val>
                                        </p:tav>
                                        <p:tav tm="100000">
                                          <p:val>
                                            <p:strVal val="#ppt_x"/>
                                          </p:val>
                                        </p:tav>
                                      </p:tavLst>
                                    </p:anim>
                                    <p:anim calcmode="lin" valueType="num">
                                      <p:cBhvr>
                                        <p:cTn id="12" dur="1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3000"/>
                                        <p:tgtEl>
                                          <p:spTgt spid="9"/>
                                        </p:tgtEl>
                                      </p:cBhvr>
                                    </p:animEffect>
                                    <p:anim calcmode="lin" valueType="num">
                                      <p:cBhvr>
                                        <p:cTn id="18" dur="3000" fill="hold"/>
                                        <p:tgtEl>
                                          <p:spTgt spid="9"/>
                                        </p:tgtEl>
                                        <p:attrNameLst>
                                          <p:attrName>ppt_x</p:attrName>
                                        </p:attrNameLst>
                                      </p:cBhvr>
                                      <p:tavLst>
                                        <p:tav tm="0">
                                          <p:val>
                                            <p:strVal val="#ppt_x"/>
                                          </p:val>
                                        </p:tav>
                                        <p:tav tm="100000">
                                          <p:val>
                                            <p:strVal val="#ppt_x"/>
                                          </p:val>
                                        </p:tav>
                                      </p:tavLst>
                                    </p:anim>
                                    <p:anim calcmode="lin" valueType="num">
                                      <p:cBhvr>
                                        <p:cTn id="19" dur="3000" fill="hold"/>
                                        <p:tgtEl>
                                          <p:spTgt spid="9"/>
                                        </p:tgtEl>
                                        <p:attrNameLst>
                                          <p:attrName>ppt_y</p:attrName>
                                        </p:attrNameLst>
                                      </p:cBhvr>
                                      <p:tavLst>
                                        <p:tav tm="0">
                                          <p:val>
                                            <p:strVal val="#ppt_y+.1"/>
                                          </p:val>
                                        </p:tav>
                                        <p:tav tm="100000">
                                          <p:val>
                                            <p:strVal val="#ppt_y"/>
                                          </p:val>
                                        </p:tav>
                                      </p:tavLst>
                                    </p:anim>
                                  </p:childTnLst>
                                </p:cTn>
                              </p:par>
                            </p:childTnLst>
                          </p:cTn>
                        </p:par>
                        <p:par>
                          <p:cTn id="20" fill="hold" nodeType="afterGroup">
                            <p:stCondLst>
                              <p:cond delay="3000"/>
                            </p:stCondLst>
                            <p:childTnLst>
                              <p:par>
                                <p:cTn id="21" presetID="42" presetClass="entr" presetSubtype="0" fill="hold" grpId="0" nodeType="afterEffect">
                                  <p:stCondLst>
                                    <p:cond delay="100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3000"/>
                                        <p:tgtEl>
                                          <p:spTgt spid="8"/>
                                        </p:tgtEl>
                                      </p:cBhvr>
                                    </p:animEffect>
                                    <p:anim calcmode="lin" valueType="num">
                                      <p:cBhvr>
                                        <p:cTn id="24" dur="3000" fill="hold"/>
                                        <p:tgtEl>
                                          <p:spTgt spid="8"/>
                                        </p:tgtEl>
                                        <p:attrNameLst>
                                          <p:attrName>ppt_x</p:attrName>
                                        </p:attrNameLst>
                                      </p:cBhvr>
                                      <p:tavLst>
                                        <p:tav tm="0">
                                          <p:val>
                                            <p:strVal val="#ppt_x"/>
                                          </p:val>
                                        </p:tav>
                                        <p:tav tm="100000">
                                          <p:val>
                                            <p:strVal val="#ppt_x"/>
                                          </p:val>
                                        </p:tav>
                                      </p:tavLst>
                                    </p:anim>
                                    <p:anim calcmode="lin" valueType="num">
                                      <p:cBhvr>
                                        <p:cTn id="25" dur="3000" fill="hold"/>
                                        <p:tgtEl>
                                          <p:spTgt spid="8"/>
                                        </p:tgtEl>
                                        <p:attrNameLst>
                                          <p:attrName>ppt_y</p:attrName>
                                        </p:attrNameLst>
                                      </p:cBhvr>
                                      <p:tavLst>
                                        <p:tav tm="0">
                                          <p:val>
                                            <p:strVal val="#ppt_y+.1"/>
                                          </p:val>
                                        </p:tav>
                                        <p:tav tm="100000">
                                          <p:val>
                                            <p:strVal val="#ppt_y"/>
                                          </p:val>
                                        </p:tav>
                                      </p:tavLst>
                                    </p:anim>
                                  </p:childTnLst>
                                </p:cTn>
                              </p:par>
                            </p:childTnLst>
                          </p:cTn>
                        </p:par>
                        <p:par>
                          <p:cTn id="26" fill="hold" nodeType="afterGroup">
                            <p:stCondLst>
                              <p:cond delay="7000"/>
                            </p:stCondLst>
                            <p:childTnLst>
                              <p:par>
                                <p:cTn id="27" presetID="42" presetClass="entr" presetSubtype="0" fill="hold" grpId="0" nodeType="afterEffect">
                                  <p:stCondLst>
                                    <p:cond delay="100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3000"/>
                                        <p:tgtEl>
                                          <p:spTgt spid="10"/>
                                        </p:tgtEl>
                                      </p:cBhvr>
                                    </p:animEffect>
                                    <p:anim calcmode="lin" valueType="num">
                                      <p:cBhvr>
                                        <p:cTn id="30" dur="3000" fill="hold"/>
                                        <p:tgtEl>
                                          <p:spTgt spid="10"/>
                                        </p:tgtEl>
                                        <p:attrNameLst>
                                          <p:attrName>ppt_x</p:attrName>
                                        </p:attrNameLst>
                                      </p:cBhvr>
                                      <p:tavLst>
                                        <p:tav tm="0">
                                          <p:val>
                                            <p:strVal val="#ppt_x"/>
                                          </p:val>
                                        </p:tav>
                                        <p:tav tm="100000">
                                          <p:val>
                                            <p:strVal val="#ppt_x"/>
                                          </p:val>
                                        </p:tav>
                                      </p:tavLst>
                                    </p:anim>
                                    <p:anim calcmode="lin" valueType="num">
                                      <p:cBhvr>
                                        <p:cTn id="31" dur="3000" fill="hold"/>
                                        <p:tgtEl>
                                          <p:spTgt spid="10"/>
                                        </p:tgtEl>
                                        <p:attrNameLst>
                                          <p:attrName>ppt_y</p:attrName>
                                        </p:attrNameLst>
                                      </p:cBhvr>
                                      <p:tavLst>
                                        <p:tav tm="0">
                                          <p:val>
                                            <p:strVal val="#ppt_y+.1"/>
                                          </p:val>
                                        </p:tav>
                                        <p:tav tm="100000">
                                          <p:val>
                                            <p:strVal val="#ppt_y"/>
                                          </p:val>
                                        </p:tav>
                                      </p:tavLst>
                                    </p:anim>
                                  </p:childTnLst>
                                </p:cTn>
                              </p:par>
                            </p:childTnLst>
                          </p:cTn>
                        </p:par>
                        <p:par>
                          <p:cTn id="32" fill="hold" nodeType="afterGroup">
                            <p:stCondLst>
                              <p:cond delay="11000"/>
                            </p:stCondLst>
                            <p:childTnLst>
                              <p:par>
                                <p:cTn id="33" presetID="42" presetClass="entr" presetSubtype="0" fill="hold" grpId="0" nodeType="afterEffect">
                                  <p:stCondLst>
                                    <p:cond delay="100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3000"/>
                                        <p:tgtEl>
                                          <p:spTgt spid="11"/>
                                        </p:tgtEl>
                                      </p:cBhvr>
                                    </p:animEffect>
                                    <p:anim calcmode="lin" valueType="num">
                                      <p:cBhvr>
                                        <p:cTn id="36" dur="3000" fill="hold"/>
                                        <p:tgtEl>
                                          <p:spTgt spid="11"/>
                                        </p:tgtEl>
                                        <p:attrNameLst>
                                          <p:attrName>ppt_x</p:attrName>
                                        </p:attrNameLst>
                                      </p:cBhvr>
                                      <p:tavLst>
                                        <p:tav tm="0">
                                          <p:val>
                                            <p:strVal val="#ppt_x"/>
                                          </p:val>
                                        </p:tav>
                                        <p:tav tm="100000">
                                          <p:val>
                                            <p:strVal val="#ppt_x"/>
                                          </p:val>
                                        </p:tav>
                                      </p:tavLst>
                                    </p:anim>
                                    <p:anim calcmode="lin" valueType="num">
                                      <p:cBhvr>
                                        <p:cTn id="37" dur="3000" fill="hold"/>
                                        <p:tgtEl>
                                          <p:spTgt spid="11"/>
                                        </p:tgtEl>
                                        <p:attrNameLst>
                                          <p:attrName>ppt_y</p:attrName>
                                        </p:attrNameLst>
                                      </p:cBhvr>
                                      <p:tavLst>
                                        <p:tav tm="0">
                                          <p:val>
                                            <p:strVal val="#ppt_y+.1"/>
                                          </p:val>
                                        </p:tav>
                                        <p:tav tm="100000">
                                          <p:val>
                                            <p:strVal val="#ppt_y"/>
                                          </p:val>
                                        </p:tav>
                                      </p:tavLst>
                                    </p:anim>
                                  </p:childTnLst>
                                </p:cTn>
                              </p:par>
                            </p:childTnLst>
                          </p:cTn>
                        </p:par>
                        <p:par>
                          <p:cTn id="38" fill="hold" nodeType="afterGroup">
                            <p:stCondLst>
                              <p:cond delay="15000"/>
                            </p:stCondLst>
                            <p:childTnLst>
                              <p:par>
                                <p:cTn id="39" presetID="27" presetClass="emph" presetSubtype="0" fill="remove" grpId="1" nodeType="afterEffect">
                                  <p:stCondLst>
                                    <p:cond delay="0"/>
                                  </p:stCondLst>
                                  <p:childTnLst>
                                    <p:animClr clrSpc="rgb" dir="cw">
                                      <p:cBhvr override="childStyle">
                                        <p:cTn id="40" dur="1500" autoRev="1" fill="remove"/>
                                        <p:tgtEl>
                                          <p:spTgt spid="9"/>
                                        </p:tgtEl>
                                        <p:attrNameLst>
                                          <p:attrName>style.color</p:attrName>
                                        </p:attrNameLst>
                                      </p:cBhvr>
                                      <p:to>
                                        <a:schemeClr val="bg1"/>
                                      </p:to>
                                    </p:animClr>
                                    <p:animClr clrSpc="rgb" dir="cw">
                                      <p:cBhvr>
                                        <p:cTn id="41" dur="1500" autoRev="1" fill="remove"/>
                                        <p:tgtEl>
                                          <p:spTgt spid="9"/>
                                        </p:tgtEl>
                                        <p:attrNameLst>
                                          <p:attrName>fillcolor</p:attrName>
                                        </p:attrNameLst>
                                      </p:cBhvr>
                                      <p:to>
                                        <a:schemeClr val="bg1"/>
                                      </p:to>
                                    </p:animClr>
                                    <p:set>
                                      <p:cBhvr>
                                        <p:cTn id="42" dur="1500" autoRev="1" fill="remove"/>
                                        <p:tgtEl>
                                          <p:spTgt spid="9"/>
                                        </p:tgtEl>
                                        <p:attrNameLst>
                                          <p:attrName>fill.type</p:attrName>
                                        </p:attrNameLst>
                                      </p:cBhvr>
                                      <p:to>
                                        <p:strVal val="solid"/>
                                      </p:to>
                                    </p:set>
                                    <p:set>
                                      <p:cBhvr>
                                        <p:cTn id="43" dur="1500" autoRev="1" fill="remove"/>
                                        <p:tgtEl>
                                          <p:spTgt spid="9"/>
                                        </p:tgtEl>
                                        <p:attrNameLst>
                                          <p:attrName>fill.on</p:attrName>
                                        </p:attrNameLst>
                                      </p:cBhvr>
                                      <p:to>
                                        <p:strVal val="true"/>
                                      </p:to>
                                    </p:set>
                                  </p:childTnLst>
                                </p:cTn>
                              </p:par>
                            </p:childTnLst>
                          </p:cTn>
                        </p:par>
                        <p:par>
                          <p:cTn id="44" fill="hold" nodeType="afterGroup">
                            <p:stCondLst>
                              <p:cond delay="18000"/>
                            </p:stCondLst>
                            <p:childTnLst>
                              <p:par>
                                <p:cTn id="45" presetID="10" presetClass="entr" presetSubtype="0" fill="remove" nodeType="after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3000"/>
                                        <p:tgtEl>
                                          <p:spTgt spid="12"/>
                                        </p:tgtEl>
                                      </p:cBhvr>
                                    </p:animEffect>
                                  </p:childTnLst>
                                  <p:subTnLst>
                                    <p:audio>
                                      <p:cMediaNode>
                                        <p:cTn display="0" masterRel="sameClick">
                                          <p:stCondLst>
                                            <p:cond evt="begin" delay="0">
                                              <p:tn val="45"/>
                                            </p:cond>
                                          </p:stCondLst>
                                          <p:endCondLst>
                                            <p:cond evt="onStopAudio" delay="0">
                                              <p:tgtEl>
                                                <p:sldTgt/>
                                              </p:tgtEl>
                                            </p:cond>
                                          </p:endCondLst>
                                        </p:cTn>
                                        <p:tgtEl>
                                          <p:sndTgt r:embed="rId6"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9"/>
                    </p:tgtEl>
                  </p:cond>
                </p:stCondLst>
                <p:endSync evt="end" delay="0">
                  <p:rtn val="all"/>
                </p:endSync>
                <p:childTnLst>
                  <p:par>
                    <p:cTn id="49" fill="hold" nodeType="clickPar">
                      <p:stCondLst>
                        <p:cond delay="0"/>
                      </p:stCondLst>
                      <p:childTnLst>
                        <p:par>
                          <p:cTn id="50" fill="hold" nodeType="withGroup">
                            <p:stCondLst>
                              <p:cond delay="0"/>
                            </p:stCondLst>
                            <p:childTnLst>
                              <p:par>
                                <p:cTn id="51" presetID="10" presetClass="exit" presetSubtype="0" fill="hold" nodeType="afterEffect">
                                  <p:stCondLst>
                                    <p:cond delay="0"/>
                                  </p:stCondLst>
                                  <p:childTnLst>
                                    <p:animEffect transition="out" filter="fade">
                                      <p:cBhvr>
                                        <p:cTn id="52" dur="500"/>
                                        <p:tgtEl>
                                          <p:spTgt spid="12"/>
                                        </p:tgtEl>
                                      </p:cBhvr>
                                    </p:animEffect>
                                    <p:set>
                                      <p:cBhvr>
                                        <p:cTn id="5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9"/>
                  </p:tgtEl>
                </p:cond>
              </p:nextCondLst>
            </p:seq>
            <p:audio>
              <p:cMediaNode vol="80000">
                <p:cTn id="54" fill="hold" display="0">
                  <p:stCondLst>
                    <p:cond delay="indefinite"/>
                  </p:stCondLst>
                  <p:endCondLst>
                    <p:cond evt="onStopAudio" delay="0">
                      <p:tgtEl>
                        <p:sldTgt/>
                      </p:tgtEl>
                    </p:cond>
                  </p:endCondLst>
                </p:cTn>
                <p:tgtEl>
                  <p:spTgt spid="2"/>
                </p:tgtEl>
              </p:cMediaNode>
            </p:audio>
          </p:childTnLst>
        </p:cTn>
      </p:par>
    </p:tnLst>
    <p:bldLst>
      <p:bldP spid="3" grpId="0" animBg="1"/>
      <p:bldP spid="8" grpId="0" animBg="1"/>
      <p:bldP spid="9" grpId="0" animBg="1"/>
      <p:bldP spid="9" grpId="1" animBg="1"/>
      <p:bldP spid="10"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
          <p:cNvPicPr>
            <a:picLocks noChangeAspect="1"/>
          </p:cNvPicPr>
          <p:nvPr/>
        </p:nvPicPr>
        <p:blipFill>
          <a:blip r:embed="rId7">
            <a:clrChange>
              <a:clrFrom>
                <a:srgbClr val="FFFBFF"/>
              </a:clrFrom>
              <a:clrTo>
                <a:srgbClr val="FFFBFF">
                  <a:alpha val="0"/>
                </a:srgbClr>
              </a:clrTo>
            </a:clrChange>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0" y="76200"/>
            <a:ext cx="9067800" cy="1446213"/>
          </a:xfrm>
          <a:prstGeom prst="rect">
            <a:avLst/>
          </a:prstGeom>
        </p:spPr>
        <p:style>
          <a:lnRef idx="1">
            <a:schemeClr val="accent6"/>
          </a:lnRef>
          <a:fillRef idx="2">
            <a:schemeClr val="accent6"/>
          </a:fillRef>
          <a:effectRef idx="1">
            <a:schemeClr val="accent6"/>
          </a:effectRef>
          <a:fontRef idx="minor">
            <a:schemeClr val="dk1"/>
          </a:fontRef>
        </p:style>
        <p:txBody>
          <a:bodyPr>
            <a:spAutoFit/>
          </a:bodyPr>
          <a:lstStyle/>
          <a:p>
            <a:pPr algn="ctr">
              <a:defRPr/>
            </a:pPr>
            <a:r>
              <a:rPr lang="vi-VN" sz="4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Trong câu truyện có những nhân vật nào?</a:t>
            </a:r>
            <a:endParaRPr lang="en-US" sz="4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8" name="Freeform 7"/>
          <p:cNvSpPr/>
          <p:nvPr/>
        </p:nvSpPr>
        <p:spPr>
          <a:xfrm>
            <a:off x="0" y="3276600"/>
            <a:ext cx="5181600" cy="1077913"/>
          </a:xfrm>
          <a:custGeom>
            <a:avLst/>
            <a:gdLst>
              <a:gd name="connsiteX0" fmla="*/ 0 w 5181601"/>
              <a:gd name="connsiteY0" fmla="*/ 106215 h 637280"/>
              <a:gd name="connsiteX1" fmla="*/ 106215 w 5181601"/>
              <a:gd name="connsiteY1" fmla="*/ 0 h 637280"/>
              <a:gd name="connsiteX2" fmla="*/ 5075386 w 5181601"/>
              <a:gd name="connsiteY2" fmla="*/ 0 h 637280"/>
              <a:gd name="connsiteX3" fmla="*/ 5181601 w 5181601"/>
              <a:gd name="connsiteY3" fmla="*/ 106215 h 637280"/>
              <a:gd name="connsiteX4" fmla="*/ 5181601 w 5181601"/>
              <a:gd name="connsiteY4" fmla="*/ 531065 h 637280"/>
              <a:gd name="connsiteX5" fmla="*/ 5075386 w 5181601"/>
              <a:gd name="connsiteY5" fmla="*/ 637280 h 637280"/>
              <a:gd name="connsiteX6" fmla="*/ 106215 w 5181601"/>
              <a:gd name="connsiteY6" fmla="*/ 637280 h 637280"/>
              <a:gd name="connsiteX7" fmla="*/ 0 w 5181601"/>
              <a:gd name="connsiteY7" fmla="*/ 531065 h 637280"/>
              <a:gd name="connsiteX8" fmla="*/ 0 w 5181601"/>
              <a:gd name="connsiteY8" fmla="*/ 106215 h 63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1601" h="637280">
                <a:moveTo>
                  <a:pt x="0" y="106215"/>
                </a:moveTo>
                <a:cubicBezTo>
                  <a:pt x="0" y="47554"/>
                  <a:pt x="47554" y="0"/>
                  <a:pt x="106215" y="0"/>
                </a:cubicBezTo>
                <a:lnTo>
                  <a:pt x="5075386" y="0"/>
                </a:lnTo>
                <a:cubicBezTo>
                  <a:pt x="5134047" y="0"/>
                  <a:pt x="5181601" y="47554"/>
                  <a:pt x="5181601" y="106215"/>
                </a:cubicBezTo>
                <a:lnTo>
                  <a:pt x="5181601" y="531065"/>
                </a:lnTo>
                <a:cubicBezTo>
                  <a:pt x="5181601" y="589726"/>
                  <a:pt x="5134047" y="637280"/>
                  <a:pt x="5075386" y="637280"/>
                </a:cubicBezTo>
                <a:lnTo>
                  <a:pt x="106215" y="637280"/>
                </a:lnTo>
                <a:cubicBezTo>
                  <a:pt x="47554" y="637280"/>
                  <a:pt x="0" y="589726"/>
                  <a:pt x="0" y="531065"/>
                </a:cubicBezTo>
                <a:lnTo>
                  <a:pt x="0" y="106215"/>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lIns="133979" tIns="133979" rIns="133979" bIns="133979" spcCol="1270" anchor="ctr"/>
          <a:lstStyle/>
          <a:p>
            <a:pPr defTabSz="1200150">
              <a:lnSpc>
                <a:spcPct val="90000"/>
              </a:lnSpc>
              <a:spcAft>
                <a:spcPct val="35000"/>
              </a:spcAft>
              <a:defRPr/>
            </a:pPr>
            <a:r>
              <a:rPr lang="vi-VN" sz="2700" b="1" dirty="0"/>
              <a:t>B. Vịt mẹ, Vịt xám, con Cáo</a:t>
            </a:r>
            <a:endParaRPr lang="en-US" sz="2700" dirty="0"/>
          </a:p>
        </p:txBody>
      </p:sp>
      <p:sp>
        <p:nvSpPr>
          <p:cNvPr id="9" name="Freeform 8"/>
          <p:cNvSpPr/>
          <p:nvPr/>
        </p:nvSpPr>
        <p:spPr>
          <a:xfrm>
            <a:off x="0" y="1981200"/>
            <a:ext cx="5181600" cy="1143000"/>
          </a:xfrm>
          <a:custGeom>
            <a:avLst/>
            <a:gdLst>
              <a:gd name="connsiteX0" fmla="*/ 0 w 5181601"/>
              <a:gd name="connsiteY0" fmla="*/ 109202 h 655200"/>
              <a:gd name="connsiteX1" fmla="*/ 109202 w 5181601"/>
              <a:gd name="connsiteY1" fmla="*/ 0 h 655200"/>
              <a:gd name="connsiteX2" fmla="*/ 5072399 w 5181601"/>
              <a:gd name="connsiteY2" fmla="*/ 0 h 655200"/>
              <a:gd name="connsiteX3" fmla="*/ 5181601 w 5181601"/>
              <a:gd name="connsiteY3" fmla="*/ 109202 h 655200"/>
              <a:gd name="connsiteX4" fmla="*/ 5181601 w 5181601"/>
              <a:gd name="connsiteY4" fmla="*/ 545998 h 655200"/>
              <a:gd name="connsiteX5" fmla="*/ 5072399 w 5181601"/>
              <a:gd name="connsiteY5" fmla="*/ 655200 h 655200"/>
              <a:gd name="connsiteX6" fmla="*/ 109202 w 5181601"/>
              <a:gd name="connsiteY6" fmla="*/ 655200 h 655200"/>
              <a:gd name="connsiteX7" fmla="*/ 0 w 5181601"/>
              <a:gd name="connsiteY7" fmla="*/ 545998 h 655200"/>
              <a:gd name="connsiteX8" fmla="*/ 0 w 5181601"/>
              <a:gd name="connsiteY8" fmla="*/ 109202 h 65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1601" h="655200">
                <a:moveTo>
                  <a:pt x="0" y="109202"/>
                </a:moveTo>
                <a:cubicBezTo>
                  <a:pt x="0" y="48891"/>
                  <a:pt x="48891" y="0"/>
                  <a:pt x="109202" y="0"/>
                </a:cubicBezTo>
                <a:lnTo>
                  <a:pt x="5072399" y="0"/>
                </a:lnTo>
                <a:cubicBezTo>
                  <a:pt x="5132710" y="0"/>
                  <a:pt x="5181601" y="48891"/>
                  <a:pt x="5181601" y="109202"/>
                </a:cubicBezTo>
                <a:lnTo>
                  <a:pt x="5181601" y="545998"/>
                </a:lnTo>
                <a:cubicBezTo>
                  <a:pt x="5181601" y="606309"/>
                  <a:pt x="5132710" y="655200"/>
                  <a:pt x="5072399" y="655200"/>
                </a:cubicBezTo>
                <a:lnTo>
                  <a:pt x="109202" y="655200"/>
                </a:lnTo>
                <a:cubicBezTo>
                  <a:pt x="48891" y="655200"/>
                  <a:pt x="0" y="606309"/>
                  <a:pt x="0" y="545998"/>
                </a:cubicBezTo>
                <a:lnTo>
                  <a:pt x="0" y="109202"/>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lIns="134854" tIns="134854" rIns="134854" bIns="134854" spcCol="1270" anchor="ctr"/>
          <a:lstStyle/>
          <a:p>
            <a:pPr defTabSz="1200150">
              <a:lnSpc>
                <a:spcPct val="90000"/>
              </a:lnSpc>
              <a:spcAft>
                <a:spcPct val="35000"/>
              </a:spcAft>
              <a:defRPr/>
            </a:pPr>
            <a:r>
              <a:rPr lang="vi-VN" sz="2700" b="1" dirty="0"/>
              <a:t>A. Vịt mẹ, Vịt xám, con mèo</a:t>
            </a:r>
            <a:endParaRPr lang="en-US" sz="2700" dirty="0"/>
          </a:p>
        </p:txBody>
      </p:sp>
      <p:sp>
        <p:nvSpPr>
          <p:cNvPr id="10" name="Freeform 9"/>
          <p:cNvSpPr/>
          <p:nvPr/>
        </p:nvSpPr>
        <p:spPr>
          <a:xfrm>
            <a:off x="0" y="4506913"/>
            <a:ext cx="5181600" cy="979487"/>
          </a:xfrm>
          <a:custGeom>
            <a:avLst/>
            <a:gdLst>
              <a:gd name="connsiteX0" fmla="*/ 0 w 5181601"/>
              <a:gd name="connsiteY0" fmla="*/ 109202 h 655200"/>
              <a:gd name="connsiteX1" fmla="*/ 109202 w 5181601"/>
              <a:gd name="connsiteY1" fmla="*/ 0 h 655200"/>
              <a:gd name="connsiteX2" fmla="*/ 5072399 w 5181601"/>
              <a:gd name="connsiteY2" fmla="*/ 0 h 655200"/>
              <a:gd name="connsiteX3" fmla="*/ 5181601 w 5181601"/>
              <a:gd name="connsiteY3" fmla="*/ 109202 h 655200"/>
              <a:gd name="connsiteX4" fmla="*/ 5181601 w 5181601"/>
              <a:gd name="connsiteY4" fmla="*/ 545998 h 655200"/>
              <a:gd name="connsiteX5" fmla="*/ 5072399 w 5181601"/>
              <a:gd name="connsiteY5" fmla="*/ 655200 h 655200"/>
              <a:gd name="connsiteX6" fmla="*/ 109202 w 5181601"/>
              <a:gd name="connsiteY6" fmla="*/ 655200 h 655200"/>
              <a:gd name="connsiteX7" fmla="*/ 0 w 5181601"/>
              <a:gd name="connsiteY7" fmla="*/ 545998 h 655200"/>
              <a:gd name="connsiteX8" fmla="*/ 0 w 5181601"/>
              <a:gd name="connsiteY8" fmla="*/ 109202 h 65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1601" h="655200">
                <a:moveTo>
                  <a:pt x="0" y="109202"/>
                </a:moveTo>
                <a:cubicBezTo>
                  <a:pt x="0" y="48891"/>
                  <a:pt x="48891" y="0"/>
                  <a:pt x="109202" y="0"/>
                </a:cubicBezTo>
                <a:lnTo>
                  <a:pt x="5072399" y="0"/>
                </a:lnTo>
                <a:cubicBezTo>
                  <a:pt x="5132710" y="0"/>
                  <a:pt x="5181601" y="48891"/>
                  <a:pt x="5181601" y="109202"/>
                </a:cubicBezTo>
                <a:lnTo>
                  <a:pt x="5181601" y="545998"/>
                </a:lnTo>
                <a:cubicBezTo>
                  <a:pt x="5181601" y="606309"/>
                  <a:pt x="5132710" y="655200"/>
                  <a:pt x="5072399" y="655200"/>
                </a:cubicBezTo>
                <a:lnTo>
                  <a:pt x="109202" y="655200"/>
                </a:lnTo>
                <a:cubicBezTo>
                  <a:pt x="48891" y="655200"/>
                  <a:pt x="0" y="606309"/>
                  <a:pt x="0" y="545998"/>
                </a:cubicBezTo>
                <a:lnTo>
                  <a:pt x="0" y="109202"/>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lIns="134854" tIns="134854" rIns="134854" bIns="134854" spcCol="1270" anchor="ctr"/>
          <a:lstStyle/>
          <a:p>
            <a:pPr defTabSz="1200150">
              <a:lnSpc>
                <a:spcPct val="90000"/>
              </a:lnSpc>
              <a:spcAft>
                <a:spcPct val="35000"/>
              </a:spcAft>
              <a:defRPr/>
            </a:pPr>
            <a:r>
              <a:rPr lang="vi-VN" sz="2700" b="1" dirty="0"/>
              <a:t>C. Vịt mẹ, Vịt trắng, con Cáo</a:t>
            </a:r>
            <a:endParaRPr lang="en-US" sz="2700" dirty="0"/>
          </a:p>
        </p:txBody>
      </p:sp>
      <p:sp>
        <p:nvSpPr>
          <p:cNvPr id="11" name="Freeform 10"/>
          <p:cNvSpPr/>
          <p:nvPr/>
        </p:nvSpPr>
        <p:spPr>
          <a:xfrm>
            <a:off x="0" y="5638800"/>
            <a:ext cx="5181600" cy="990600"/>
          </a:xfrm>
          <a:custGeom>
            <a:avLst/>
            <a:gdLst>
              <a:gd name="connsiteX0" fmla="*/ 0 w 5181601"/>
              <a:gd name="connsiteY0" fmla="*/ 109202 h 655200"/>
              <a:gd name="connsiteX1" fmla="*/ 109202 w 5181601"/>
              <a:gd name="connsiteY1" fmla="*/ 0 h 655200"/>
              <a:gd name="connsiteX2" fmla="*/ 5072399 w 5181601"/>
              <a:gd name="connsiteY2" fmla="*/ 0 h 655200"/>
              <a:gd name="connsiteX3" fmla="*/ 5181601 w 5181601"/>
              <a:gd name="connsiteY3" fmla="*/ 109202 h 655200"/>
              <a:gd name="connsiteX4" fmla="*/ 5181601 w 5181601"/>
              <a:gd name="connsiteY4" fmla="*/ 545998 h 655200"/>
              <a:gd name="connsiteX5" fmla="*/ 5072399 w 5181601"/>
              <a:gd name="connsiteY5" fmla="*/ 655200 h 655200"/>
              <a:gd name="connsiteX6" fmla="*/ 109202 w 5181601"/>
              <a:gd name="connsiteY6" fmla="*/ 655200 h 655200"/>
              <a:gd name="connsiteX7" fmla="*/ 0 w 5181601"/>
              <a:gd name="connsiteY7" fmla="*/ 545998 h 655200"/>
              <a:gd name="connsiteX8" fmla="*/ 0 w 5181601"/>
              <a:gd name="connsiteY8" fmla="*/ 109202 h 65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1601" h="655200">
                <a:moveTo>
                  <a:pt x="0" y="109202"/>
                </a:moveTo>
                <a:cubicBezTo>
                  <a:pt x="0" y="48891"/>
                  <a:pt x="48891" y="0"/>
                  <a:pt x="109202" y="0"/>
                </a:cubicBezTo>
                <a:lnTo>
                  <a:pt x="5072399" y="0"/>
                </a:lnTo>
                <a:cubicBezTo>
                  <a:pt x="5132710" y="0"/>
                  <a:pt x="5181601" y="48891"/>
                  <a:pt x="5181601" y="109202"/>
                </a:cubicBezTo>
                <a:lnTo>
                  <a:pt x="5181601" y="545998"/>
                </a:lnTo>
                <a:cubicBezTo>
                  <a:pt x="5181601" y="606309"/>
                  <a:pt x="5132710" y="655200"/>
                  <a:pt x="5072399" y="655200"/>
                </a:cubicBezTo>
                <a:lnTo>
                  <a:pt x="109202" y="655200"/>
                </a:lnTo>
                <a:cubicBezTo>
                  <a:pt x="48891" y="655200"/>
                  <a:pt x="0" y="606309"/>
                  <a:pt x="0" y="545998"/>
                </a:cubicBezTo>
                <a:lnTo>
                  <a:pt x="0" y="109202"/>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lIns="134854" tIns="134854" rIns="134854" bIns="134854" spcCol="1270" anchor="ctr"/>
          <a:lstStyle/>
          <a:p>
            <a:pPr defTabSz="1200150">
              <a:lnSpc>
                <a:spcPct val="90000"/>
              </a:lnSpc>
              <a:spcAft>
                <a:spcPct val="35000"/>
              </a:spcAft>
              <a:defRPr/>
            </a:pPr>
            <a:r>
              <a:rPr lang="vi-VN" sz="2700" b="1" dirty="0"/>
              <a:t>D. Vịt mẹ, Vịt nâu, con Cáo</a:t>
            </a:r>
            <a:endParaRPr lang="en-US" sz="2700" dirty="0"/>
          </a:p>
        </p:txBody>
      </p:sp>
      <p:pic>
        <p:nvPicPr>
          <p:cNvPr id="16" name="Picture 15"/>
          <p:cNvPicPr>
            <a:picLocks noChangeAspect="1"/>
          </p:cNvPicPr>
          <p:nvPr/>
        </p:nvPicPr>
        <p:blipFill>
          <a:blip r:embed="rId8">
            <a:clrChange>
              <a:clrFrom>
                <a:srgbClr val="FFFEF8"/>
              </a:clrFrom>
              <a:clrTo>
                <a:srgbClr val="FFFEF8">
                  <a:alpha val="0"/>
                </a:srgbClr>
              </a:clrTo>
            </a:clrChange>
            <a:extLst>
              <a:ext uri="{28A0092B-C50C-407E-A947-70E740481C1C}">
                <a14:useLocalDpi xmlns:a14="http://schemas.microsoft.com/office/drawing/2010/main" val="0"/>
              </a:ext>
            </a:extLst>
          </a:blip>
          <a:srcRect/>
          <a:stretch>
            <a:fillRect/>
          </a:stretch>
        </p:blipFill>
        <p:spPr bwMode="auto">
          <a:xfrm>
            <a:off x="5384800" y="3216275"/>
            <a:ext cx="15748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Câu hỏi 2.m4a">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9">
            <a:extLst>
              <a:ext uri="{28A0092B-C50C-407E-A947-70E740481C1C}">
                <a14:useLocalDpi xmlns:a14="http://schemas.microsoft.com/office/drawing/2010/main" val="0"/>
              </a:ext>
            </a:extLst>
          </a:blip>
          <a:srcRect/>
          <a:stretch>
            <a:fillRect/>
          </a:stretch>
        </p:blipFill>
        <p:spPr bwMode="auto">
          <a:xfrm>
            <a:off x="8458200" y="63246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nodeType="afterGroup">
                            <p:stCondLst>
                              <p:cond delay="1"/>
                            </p:stCondLst>
                            <p:childTnLst>
                              <p:par>
                                <p:cTn id="8" presetID="2" presetClass="entr" presetSubtype="4" fill="hold" grpId="0" nodeType="after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4000" fill="hold"/>
                                        <p:tgtEl>
                                          <p:spTgt spid="3"/>
                                        </p:tgtEl>
                                        <p:attrNameLst>
                                          <p:attrName>ppt_x</p:attrName>
                                        </p:attrNameLst>
                                      </p:cBhvr>
                                      <p:tavLst>
                                        <p:tav tm="0">
                                          <p:val>
                                            <p:strVal val="#ppt_x"/>
                                          </p:val>
                                        </p:tav>
                                        <p:tav tm="100000">
                                          <p:val>
                                            <p:strVal val="#ppt_x"/>
                                          </p:val>
                                        </p:tav>
                                      </p:tavLst>
                                    </p:anim>
                                    <p:anim calcmode="lin" valueType="num">
                                      <p:cBhvr additive="base">
                                        <p:cTn id="11" dur="4000" fill="hold"/>
                                        <p:tgtEl>
                                          <p:spTgt spid="3"/>
                                        </p:tgtEl>
                                        <p:attrNameLst>
                                          <p:attrName>ppt_y</p:attrName>
                                        </p:attrNameLst>
                                      </p:cBhvr>
                                      <p:tavLst>
                                        <p:tav tm="0">
                                          <p:val>
                                            <p:strVal val="1+#ppt_h/2"/>
                                          </p:val>
                                        </p:tav>
                                        <p:tav tm="100000">
                                          <p:val>
                                            <p:strVal val="#ppt_y"/>
                                          </p:val>
                                        </p:tav>
                                      </p:tavLst>
                                    </p:anim>
                                  </p:childTnLst>
                                </p:cTn>
                              </p:par>
                            </p:childTnLst>
                          </p:cTn>
                        </p:par>
                        <p:par>
                          <p:cTn id="12" fill="hold" nodeType="afterGroup">
                            <p:stCondLst>
                              <p:cond delay="4001"/>
                            </p:stCondLst>
                            <p:childTnLst>
                              <p:par>
                                <p:cTn id="13" presetID="2" presetClass="entr" presetSubtype="4"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3000" fill="hold"/>
                                        <p:tgtEl>
                                          <p:spTgt spid="9"/>
                                        </p:tgtEl>
                                        <p:attrNameLst>
                                          <p:attrName>ppt_x</p:attrName>
                                        </p:attrNameLst>
                                      </p:cBhvr>
                                      <p:tavLst>
                                        <p:tav tm="0">
                                          <p:val>
                                            <p:strVal val="#ppt_x"/>
                                          </p:val>
                                        </p:tav>
                                        <p:tav tm="100000">
                                          <p:val>
                                            <p:strVal val="#ppt_x"/>
                                          </p:val>
                                        </p:tav>
                                      </p:tavLst>
                                    </p:anim>
                                    <p:anim calcmode="lin" valueType="num">
                                      <p:cBhvr additive="base">
                                        <p:cTn id="16" dur="3000" fill="hold"/>
                                        <p:tgtEl>
                                          <p:spTgt spid="9"/>
                                        </p:tgtEl>
                                        <p:attrNameLst>
                                          <p:attrName>ppt_y</p:attrName>
                                        </p:attrNameLst>
                                      </p:cBhvr>
                                      <p:tavLst>
                                        <p:tav tm="0">
                                          <p:val>
                                            <p:strVal val="1+#ppt_h/2"/>
                                          </p:val>
                                        </p:tav>
                                        <p:tav tm="100000">
                                          <p:val>
                                            <p:strVal val="#ppt_y"/>
                                          </p:val>
                                        </p:tav>
                                      </p:tavLst>
                                    </p:anim>
                                  </p:childTnLst>
                                </p:cTn>
                              </p:par>
                            </p:childTnLst>
                          </p:cTn>
                        </p:par>
                        <p:par>
                          <p:cTn id="17" fill="hold" nodeType="afterGroup">
                            <p:stCondLst>
                              <p:cond delay="7001"/>
                            </p:stCondLst>
                            <p:childTnLst>
                              <p:par>
                                <p:cTn id="18" presetID="42" presetClass="entr" presetSubtype="0"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3000"/>
                                        <p:tgtEl>
                                          <p:spTgt spid="8"/>
                                        </p:tgtEl>
                                      </p:cBhvr>
                                    </p:animEffect>
                                    <p:anim calcmode="lin" valueType="num">
                                      <p:cBhvr>
                                        <p:cTn id="21" dur="3000" fill="hold"/>
                                        <p:tgtEl>
                                          <p:spTgt spid="8"/>
                                        </p:tgtEl>
                                        <p:attrNameLst>
                                          <p:attrName>ppt_x</p:attrName>
                                        </p:attrNameLst>
                                      </p:cBhvr>
                                      <p:tavLst>
                                        <p:tav tm="0">
                                          <p:val>
                                            <p:strVal val="#ppt_x"/>
                                          </p:val>
                                        </p:tav>
                                        <p:tav tm="100000">
                                          <p:val>
                                            <p:strVal val="#ppt_x"/>
                                          </p:val>
                                        </p:tav>
                                      </p:tavLst>
                                    </p:anim>
                                    <p:anim calcmode="lin" valueType="num">
                                      <p:cBhvr>
                                        <p:cTn id="22" dur="3000" fill="hold"/>
                                        <p:tgtEl>
                                          <p:spTgt spid="8"/>
                                        </p:tgtEl>
                                        <p:attrNameLst>
                                          <p:attrName>ppt_y</p:attrName>
                                        </p:attrNameLst>
                                      </p:cBhvr>
                                      <p:tavLst>
                                        <p:tav tm="0">
                                          <p:val>
                                            <p:strVal val="#ppt_y+.1"/>
                                          </p:val>
                                        </p:tav>
                                        <p:tav tm="100000">
                                          <p:val>
                                            <p:strVal val="#ppt_y"/>
                                          </p:val>
                                        </p:tav>
                                      </p:tavLst>
                                    </p:anim>
                                  </p:childTnLst>
                                </p:cTn>
                              </p:par>
                            </p:childTnLst>
                          </p:cTn>
                        </p:par>
                        <p:par>
                          <p:cTn id="23" fill="hold" nodeType="afterGroup">
                            <p:stCondLst>
                              <p:cond delay="10001"/>
                            </p:stCondLst>
                            <p:childTnLst>
                              <p:par>
                                <p:cTn id="24" presetID="2" presetClass="entr" presetSubtype="4"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3000" fill="hold"/>
                                        <p:tgtEl>
                                          <p:spTgt spid="10"/>
                                        </p:tgtEl>
                                        <p:attrNameLst>
                                          <p:attrName>ppt_x</p:attrName>
                                        </p:attrNameLst>
                                      </p:cBhvr>
                                      <p:tavLst>
                                        <p:tav tm="0">
                                          <p:val>
                                            <p:strVal val="#ppt_x"/>
                                          </p:val>
                                        </p:tav>
                                        <p:tav tm="100000">
                                          <p:val>
                                            <p:strVal val="#ppt_x"/>
                                          </p:val>
                                        </p:tav>
                                      </p:tavLst>
                                    </p:anim>
                                    <p:anim calcmode="lin" valueType="num">
                                      <p:cBhvr additive="base">
                                        <p:cTn id="27" dur="3000" fill="hold"/>
                                        <p:tgtEl>
                                          <p:spTgt spid="10"/>
                                        </p:tgtEl>
                                        <p:attrNameLst>
                                          <p:attrName>ppt_y</p:attrName>
                                        </p:attrNameLst>
                                      </p:cBhvr>
                                      <p:tavLst>
                                        <p:tav tm="0">
                                          <p:val>
                                            <p:strVal val="1+#ppt_h/2"/>
                                          </p:val>
                                        </p:tav>
                                        <p:tav tm="100000">
                                          <p:val>
                                            <p:strVal val="#ppt_y"/>
                                          </p:val>
                                        </p:tav>
                                      </p:tavLst>
                                    </p:anim>
                                  </p:childTnLst>
                                </p:cTn>
                              </p:par>
                            </p:childTnLst>
                          </p:cTn>
                        </p:par>
                        <p:par>
                          <p:cTn id="28" fill="hold" nodeType="afterGroup">
                            <p:stCondLst>
                              <p:cond delay="13001"/>
                            </p:stCondLst>
                            <p:childTnLst>
                              <p:par>
                                <p:cTn id="29" presetID="2" presetClass="entr" presetSubtype="4"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3000" fill="hold"/>
                                        <p:tgtEl>
                                          <p:spTgt spid="11"/>
                                        </p:tgtEl>
                                        <p:attrNameLst>
                                          <p:attrName>ppt_x</p:attrName>
                                        </p:attrNameLst>
                                      </p:cBhvr>
                                      <p:tavLst>
                                        <p:tav tm="0">
                                          <p:val>
                                            <p:strVal val="#ppt_x"/>
                                          </p:val>
                                        </p:tav>
                                        <p:tav tm="100000">
                                          <p:val>
                                            <p:strVal val="#ppt_x"/>
                                          </p:val>
                                        </p:tav>
                                      </p:tavLst>
                                    </p:anim>
                                    <p:anim calcmode="lin" valueType="num">
                                      <p:cBhvr additive="base">
                                        <p:cTn id="32" dur="3000" fill="hold"/>
                                        <p:tgtEl>
                                          <p:spTgt spid="11"/>
                                        </p:tgtEl>
                                        <p:attrNameLst>
                                          <p:attrName>ppt_y</p:attrName>
                                        </p:attrNameLst>
                                      </p:cBhvr>
                                      <p:tavLst>
                                        <p:tav tm="0">
                                          <p:val>
                                            <p:strVal val="1+#ppt_h/2"/>
                                          </p:val>
                                        </p:tav>
                                        <p:tav tm="100000">
                                          <p:val>
                                            <p:strVal val="#ppt_y"/>
                                          </p:val>
                                        </p:tav>
                                      </p:tavLst>
                                    </p:anim>
                                  </p:childTnLst>
                                </p:cTn>
                              </p:par>
                            </p:childTnLst>
                          </p:cTn>
                        </p:par>
                        <p:par>
                          <p:cTn id="33" fill="hold" nodeType="afterGroup">
                            <p:stCondLst>
                              <p:cond delay="16001"/>
                            </p:stCondLst>
                            <p:childTnLst>
                              <p:par>
                                <p:cTn id="34" presetID="27" presetClass="emph" presetSubtype="0" fill="remove" grpId="1" nodeType="afterEffect">
                                  <p:stCondLst>
                                    <p:cond delay="0"/>
                                  </p:stCondLst>
                                  <p:childTnLst>
                                    <p:animClr clrSpc="rgb" dir="cw">
                                      <p:cBhvr override="childStyle">
                                        <p:cTn id="35" dur="2500" autoRev="1" fill="remove"/>
                                        <p:tgtEl>
                                          <p:spTgt spid="8"/>
                                        </p:tgtEl>
                                        <p:attrNameLst>
                                          <p:attrName>style.color</p:attrName>
                                        </p:attrNameLst>
                                      </p:cBhvr>
                                      <p:to>
                                        <a:schemeClr val="bg1"/>
                                      </p:to>
                                    </p:animClr>
                                    <p:animClr clrSpc="rgb" dir="cw">
                                      <p:cBhvr>
                                        <p:cTn id="36" dur="2500" autoRev="1" fill="remove"/>
                                        <p:tgtEl>
                                          <p:spTgt spid="8"/>
                                        </p:tgtEl>
                                        <p:attrNameLst>
                                          <p:attrName>fillcolor</p:attrName>
                                        </p:attrNameLst>
                                      </p:cBhvr>
                                      <p:to>
                                        <a:schemeClr val="bg1"/>
                                      </p:to>
                                    </p:animClr>
                                    <p:set>
                                      <p:cBhvr>
                                        <p:cTn id="37" dur="2500" autoRev="1" fill="remove"/>
                                        <p:tgtEl>
                                          <p:spTgt spid="8"/>
                                        </p:tgtEl>
                                        <p:attrNameLst>
                                          <p:attrName>fill.type</p:attrName>
                                        </p:attrNameLst>
                                      </p:cBhvr>
                                      <p:to>
                                        <p:strVal val="solid"/>
                                      </p:to>
                                    </p:set>
                                    <p:set>
                                      <p:cBhvr>
                                        <p:cTn id="38" dur="2500" autoRev="1" fill="remove"/>
                                        <p:tgtEl>
                                          <p:spTgt spid="8"/>
                                        </p:tgtEl>
                                        <p:attrNameLst>
                                          <p:attrName>fill.on</p:attrName>
                                        </p:attrNameLst>
                                      </p:cBhvr>
                                      <p:to>
                                        <p:strVal val="true"/>
                                      </p:to>
                                    </p:set>
                                  </p:childTnLst>
                                </p:cTn>
                              </p:par>
                            </p:childTnLst>
                          </p:cTn>
                        </p:par>
                        <p:par>
                          <p:cTn id="39" fill="hold" nodeType="afterGroup">
                            <p:stCondLst>
                              <p:cond delay="21001"/>
                            </p:stCondLst>
                            <p:childTnLst>
                              <p:par>
                                <p:cTn id="40" presetID="10" presetClass="entr" presetSubtype="0" repeatCount="2000" fill="hold" nodeType="after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1000"/>
                                        <p:tgtEl>
                                          <p:spTgt spid="16"/>
                                        </p:tgtEl>
                                      </p:cBhvr>
                                    </p:animEffect>
                                  </p:childTnLst>
                                  <p:subTnLst>
                                    <p:audio>
                                      <p:cMediaNode>
                                        <p:cTn display="0" masterRel="sameClick">
                                          <p:stCondLst>
                                            <p:cond evt="begin" delay="0">
                                              <p:tn val="40"/>
                                            </p:cond>
                                          </p:stCondLst>
                                          <p:endCondLst>
                                            <p:cond evt="onStopAudio" delay="0">
                                              <p:tgtEl>
                                                <p:sldTgt/>
                                              </p:tgtEl>
                                            </p:cond>
                                          </p:endCondLst>
                                        </p:cTn>
                                        <p:tgtEl>
                                          <p:sndTgt r:embed="rId6" name="chimes.wav"/>
                                        </p:tgtEl>
                                      </p:cMediaNode>
                                    </p:audio>
                                  </p:subTnLst>
                                </p:cTn>
                              </p:par>
                            </p:childTnLst>
                          </p:cTn>
                        </p:par>
                        <p:par>
                          <p:cTn id="43" fill="hold" nodeType="afterGroup">
                            <p:stCondLst>
                              <p:cond delay="23001"/>
                            </p:stCondLst>
                            <p:childTnLst>
                              <p:par>
                                <p:cTn id="44" presetID="10" presetClass="exit" presetSubtype="0" fill="hold" nodeType="afterEffect">
                                  <p:stCondLst>
                                    <p:cond delay="0"/>
                                  </p:stCondLst>
                                  <p:childTnLst>
                                    <p:animEffect transition="out" filter="fade">
                                      <p:cBhvr>
                                        <p:cTn id="45" dur="1000"/>
                                        <p:tgtEl>
                                          <p:spTgt spid="16"/>
                                        </p:tgtEl>
                                      </p:cBhvr>
                                    </p:animEffect>
                                    <p:set>
                                      <p:cBhvr>
                                        <p:cTn id="46" dur="1" fill="hold">
                                          <p:stCondLst>
                                            <p:cond delay="9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2"/>
                </p:tgtEl>
              </p:cMediaNode>
            </p:audio>
          </p:childTnLst>
        </p:cTn>
      </p:par>
    </p:tnLst>
    <p:bldLst>
      <p:bldP spid="3" grpId="0" animBg="1"/>
      <p:bldP spid="8" grpId="0" animBg="1"/>
      <p:bldP spid="8" grpId="1" animBg="1"/>
      <p:bldP spid="9" grpId="0" animBg="1"/>
      <p:bldP spid="10"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
          <p:cNvPicPr>
            <a:picLocks noChangeAspect="1"/>
          </p:cNvPicPr>
          <p:nvPr/>
        </p:nvPicPr>
        <p:blipFill>
          <a:blip r:embed="rId6">
            <a:clrChange>
              <a:clrFrom>
                <a:srgbClr val="FFFBFF"/>
              </a:clrFrom>
              <a:clrTo>
                <a:srgbClr val="FFFBFF">
                  <a:alpha val="0"/>
                </a:srgbClr>
              </a:clrTo>
            </a:clrChange>
            <a:extLst>
              <a:ext uri="{28A0092B-C50C-407E-A947-70E740481C1C}">
                <a14:useLocalDpi xmlns:a14="http://schemas.microsoft.com/office/drawing/2010/main" val="0"/>
              </a:ext>
            </a:extLst>
          </a:blip>
          <a:srcRect/>
          <a:stretch>
            <a:fillRect/>
          </a:stretch>
        </p:blipFill>
        <p:spPr bwMode="auto">
          <a:xfrm>
            <a:off x="19050" y="23813"/>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9050" y="0"/>
            <a:ext cx="9048750" cy="769938"/>
          </a:xfrm>
          <a:prstGeom prst="rect">
            <a:avLst/>
          </a:prstGeom>
        </p:spPr>
        <p:style>
          <a:lnRef idx="1">
            <a:schemeClr val="accent6"/>
          </a:lnRef>
          <a:fillRef idx="2">
            <a:schemeClr val="accent6"/>
          </a:fillRef>
          <a:effectRef idx="1">
            <a:schemeClr val="accent6"/>
          </a:effectRef>
          <a:fontRef idx="minor">
            <a:schemeClr val="dk1"/>
          </a:fontRef>
        </p:style>
        <p:txBody>
          <a:bodyPr>
            <a:spAutoFit/>
          </a:bodyPr>
          <a:lstStyle/>
          <a:p>
            <a:pPr algn="ctr">
              <a:defRPr/>
            </a:pPr>
            <a:r>
              <a:rPr lang="vi-VN" sz="4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Vịt mẹ dẫn vịt con đi đâu?</a:t>
            </a:r>
            <a:endParaRPr lang="en-US" sz="4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8" name="Freeform 7"/>
          <p:cNvSpPr/>
          <p:nvPr/>
        </p:nvSpPr>
        <p:spPr>
          <a:xfrm>
            <a:off x="0" y="3216275"/>
            <a:ext cx="5181600" cy="1077913"/>
          </a:xfrm>
          <a:custGeom>
            <a:avLst/>
            <a:gdLst>
              <a:gd name="connsiteX0" fmla="*/ 0 w 5181601"/>
              <a:gd name="connsiteY0" fmla="*/ 106215 h 637280"/>
              <a:gd name="connsiteX1" fmla="*/ 106215 w 5181601"/>
              <a:gd name="connsiteY1" fmla="*/ 0 h 637280"/>
              <a:gd name="connsiteX2" fmla="*/ 5075386 w 5181601"/>
              <a:gd name="connsiteY2" fmla="*/ 0 h 637280"/>
              <a:gd name="connsiteX3" fmla="*/ 5181601 w 5181601"/>
              <a:gd name="connsiteY3" fmla="*/ 106215 h 637280"/>
              <a:gd name="connsiteX4" fmla="*/ 5181601 w 5181601"/>
              <a:gd name="connsiteY4" fmla="*/ 531065 h 637280"/>
              <a:gd name="connsiteX5" fmla="*/ 5075386 w 5181601"/>
              <a:gd name="connsiteY5" fmla="*/ 637280 h 637280"/>
              <a:gd name="connsiteX6" fmla="*/ 106215 w 5181601"/>
              <a:gd name="connsiteY6" fmla="*/ 637280 h 637280"/>
              <a:gd name="connsiteX7" fmla="*/ 0 w 5181601"/>
              <a:gd name="connsiteY7" fmla="*/ 531065 h 637280"/>
              <a:gd name="connsiteX8" fmla="*/ 0 w 5181601"/>
              <a:gd name="connsiteY8" fmla="*/ 106215 h 63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1601" h="637280">
                <a:moveTo>
                  <a:pt x="0" y="106215"/>
                </a:moveTo>
                <a:cubicBezTo>
                  <a:pt x="0" y="47554"/>
                  <a:pt x="47554" y="0"/>
                  <a:pt x="106215" y="0"/>
                </a:cubicBezTo>
                <a:lnTo>
                  <a:pt x="5075386" y="0"/>
                </a:lnTo>
                <a:cubicBezTo>
                  <a:pt x="5134047" y="0"/>
                  <a:pt x="5181601" y="47554"/>
                  <a:pt x="5181601" y="106215"/>
                </a:cubicBezTo>
                <a:lnTo>
                  <a:pt x="5181601" y="531065"/>
                </a:lnTo>
                <a:cubicBezTo>
                  <a:pt x="5181601" y="589726"/>
                  <a:pt x="5134047" y="637280"/>
                  <a:pt x="5075386" y="637280"/>
                </a:cubicBezTo>
                <a:lnTo>
                  <a:pt x="106215" y="637280"/>
                </a:lnTo>
                <a:cubicBezTo>
                  <a:pt x="47554" y="637280"/>
                  <a:pt x="0" y="589726"/>
                  <a:pt x="0" y="531065"/>
                </a:cubicBezTo>
                <a:lnTo>
                  <a:pt x="0" y="106215"/>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lIns="133979" tIns="133979" rIns="133979" bIns="133979" spcCol="1270" anchor="ctr"/>
          <a:lstStyle/>
          <a:p>
            <a:pPr defTabSz="1200150">
              <a:lnSpc>
                <a:spcPct val="90000"/>
              </a:lnSpc>
              <a:spcAft>
                <a:spcPct val="35000"/>
              </a:spcAft>
              <a:defRPr/>
            </a:pPr>
            <a:r>
              <a:rPr lang="vi-VN" sz="2700" b="1" dirty="0"/>
              <a:t>B. Đi bắt cá</a:t>
            </a:r>
            <a:endParaRPr lang="en-US" sz="2700" dirty="0"/>
          </a:p>
        </p:txBody>
      </p:sp>
      <p:sp>
        <p:nvSpPr>
          <p:cNvPr id="9" name="Freeform 8"/>
          <p:cNvSpPr/>
          <p:nvPr/>
        </p:nvSpPr>
        <p:spPr>
          <a:xfrm>
            <a:off x="19050" y="2008188"/>
            <a:ext cx="5181600" cy="1143000"/>
          </a:xfrm>
          <a:custGeom>
            <a:avLst/>
            <a:gdLst>
              <a:gd name="connsiteX0" fmla="*/ 0 w 5181601"/>
              <a:gd name="connsiteY0" fmla="*/ 109202 h 655200"/>
              <a:gd name="connsiteX1" fmla="*/ 109202 w 5181601"/>
              <a:gd name="connsiteY1" fmla="*/ 0 h 655200"/>
              <a:gd name="connsiteX2" fmla="*/ 5072399 w 5181601"/>
              <a:gd name="connsiteY2" fmla="*/ 0 h 655200"/>
              <a:gd name="connsiteX3" fmla="*/ 5181601 w 5181601"/>
              <a:gd name="connsiteY3" fmla="*/ 109202 h 655200"/>
              <a:gd name="connsiteX4" fmla="*/ 5181601 w 5181601"/>
              <a:gd name="connsiteY4" fmla="*/ 545998 h 655200"/>
              <a:gd name="connsiteX5" fmla="*/ 5072399 w 5181601"/>
              <a:gd name="connsiteY5" fmla="*/ 655200 h 655200"/>
              <a:gd name="connsiteX6" fmla="*/ 109202 w 5181601"/>
              <a:gd name="connsiteY6" fmla="*/ 655200 h 655200"/>
              <a:gd name="connsiteX7" fmla="*/ 0 w 5181601"/>
              <a:gd name="connsiteY7" fmla="*/ 545998 h 655200"/>
              <a:gd name="connsiteX8" fmla="*/ 0 w 5181601"/>
              <a:gd name="connsiteY8" fmla="*/ 109202 h 65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1601" h="655200">
                <a:moveTo>
                  <a:pt x="0" y="109202"/>
                </a:moveTo>
                <a:cubicBezTo>
                  <a:pt x="0" y="48891"/>
                  <a:pt x="48891" y="0"/>
                  <a:pt x="109202" y="0"/>
                </a:cubicBezTo>
                <a:lnTo>
                  <a:pt x="5072399" y="0"/>
                </a:lnTo>
                <a:cubicBezTo>
                  <a:pt x="5132710" y="0"/>
                  <a:pt x="5181601" y="48891"/>
                  <a:pt x="5181601" y="109202"/>
                </a:cubicBezTo>
                <a:lnTo>
                  <a:pt x="5181601" y="545998"/>
                </a:lnTo>
                <a:cubicBezTo>
                  <a:pt x="5181601" y="606309"/>
                  <a:pt x="5132710" y="655200"/>
                  <a:pt x="5072399" y="655200"/>
                </a:cubicBezTo>
                <a:lnTo>
                  <a:pt x="109202" y="655200"/>
                </a:lnTo>
                <a:cubicBezTo>
                  <a:pt x="48891" y="655200"/>
                  <a:pt x="0" y="606309"/>
                  <a:pt x="0" y="545998"/>
                </a:cubicBezTo>
                <a:lnTo>
                  <a:pt x="0" y="109202"/>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lIns="134854" tIns="134854" rIns="134854" bIns="134854" spcCol="1270" anchor="ctr"/>
          <a:lstStyle/>
          <a:p>
            <a:pPr defTabSz="1200150">
              <a:lnSpc>
                <a:spcPct val="90000"/>
              </a:lnSpc>
              <a:spcAft>
                <a:spcPct val="35000"/>
              </a:spcAft>
              <a:defRPr/>
            </a:pPr>
            <a:r>
              <a:rPr lang="vi-VN" sz="2700" b="1" dirty="0"/>
              <a:t>A. Đi mò ốc</a:t>
            </a:r>
            <a:endParaRPr lang="en-US" sz="2700" dirty="0"/>
          </a:p>
        </p:txBody>
      </p:sp>
      <p:sp>
        <p:nvSpPr>
          <p:cNvPr id="10" name="Freeform 9"/>
          <p:cNvSpPr/>
          <p:nvPr/>
        </p:nvSpPr>
        <p:spPr>
          <a:xfrm>
            <a:off x="0" y="4506913"/>
            <a:ext cx="5181600" cy="979487"/>
          </a:xfrm>
          <a:custGeom>
            <a:avLst/>
            <a:gdLst>
              <a:gd name="connsiteX0" fmla="*/ 0 w 5181601"/>
              <a:gd name="connsiteY0" fmla="*/ 109202 h 655200"/>
              <a:gd name="connsiteX1" fmla="*/ 109202 w 5181601"/>
              <a:gd name="connsiteY1" fmla="*/ 0 h 655200"/>
              <a:gd name="connsiteX2" fmla="*/ 5072399 w 5181601"/>
              <a:gd name="connsiteY2" fmla="*/ 0 h 655200"/>
              <a:gd name="connsiteX3" fmla="*/ 5181601 w 5181601"/>
              <a:gd name="connsiteY3" fmla="*/ 109202 h 655200"/>
              <a:gd name="connsiteX4" fmla="*/ 5181601 w 5181601"/>
              <a:gd name="connsiteY4" fmla="*/ 545998 h 655200"/>
              <a:gd name="connsiteX5" fmla="*/ 5072399 w 5181601"/>
              <a:gd name="connsiteY5" fmla="*/ 655200 h 655200"/>
              <a:gd name="connsiteX6" fmla="*/ 109202 w 5181601"/>
              <a:gd name="connsiteY6" fmla="*/ 655200 h 655200"/>
              <a:gd name="connsiteX7" fmla="*/ 0 w 5181601"/>
              <a:gd name="connsiteY7" fmla="*/ 545998 h 655200"/>
              <a:gd name="connsiteX8" fmla="*/ 0 w 5181601"/>
              <a:gd name="connsiteY8" fmla="*/ 109202 h 65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1601" h="655200">
                <a:moveTo>
                  <a:pt x="0" y="109202"/>
                </a:moveTo>
                <a:cubicBezTo>
                  <a:pt x="0" y="48891"/>
                  <a:pt x="48891" y="0"/>
                  <a:pt x="109202" y="0"/>
                </a:cubicBezTo>
                <a:lnTo>
                  <a:pt x="5072399" y="0"/>
                </a:lnTo>
                <a:cubicBezTo>
                  <a:pt x="5132710" y="0"/>
                  <a:pt x="5181601" y="48891"/>
                  <a:pt x="5181601" y="109202"/>
                </a:cubicBezTo>
                <a:lnTo>
                  <a:pt x="5181601" y="545998"/>
                </a:lnTo>
                <a:cubicBezTo>
                  <a:pt x="5181601" y="606309"/>
                  <a:pt x="5132710" y="655200"/>
                  <a:pt x="5072399" y="655200"/>
                </a:cubicBezTo>
                <a:lnTo>
                  <a:pt x="109202" y="655200"/>
                </a:lnTo>
                <a:cubicBezTo>
                  <a:pt x="48891" y="655200"/>
                  <a:pt x="0" y="606309"/>
                  <a:pt x="0" y="545998"/>
                </a:cubicBezTo>
                <a:lnTo>
                  <a:pt x="0" y="109202"/>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lIns="134854" tIns="134854" rIns="134854" bIns="134854" spcCol="1270" anchor="ctr"/>
          <a:lstStyle/>
          <a:p>
            <a:pPr defTabSz="1200150">
              <a:lnSpc>
                <a:spcPct val="90000"/>
              </a:lnSpc>
              <a:spcAft>
                <a:spcPct val="35000"/>
              </a:spcAft>
              <a:defRPr/>
            </a:pPr>
            <a:r>
              <a:rPr lang="vi-VN" sz="2700" b="1" dirty="0"/>
              <a:t>C. Đi chơi</a:t>
            </a:r>
            <a:endParaRPr lang="en-US" sz="2700" dirty="0"/>
          </a:p>
        </p:txBody>
      </p:sp>
      <p:sp>
        <p:nvSpPr>
          <p:cNvPr id="11" name="Freeform 10"/>
          <p:cNvSpPr/>
          <p:nvPr/>
        </p:nvSpPr>
        <p:spPr>
          <a:xfrm>
            <a:off x="0" y="5638800"/>
            <a:ext cx="5181600" cy="990600"/>
          </a:xfrm>
          <a:custGeom>
            <a:avLst/>
            <a:gdLst>
              <a:gd name="connsiteX0" fmla="*/ 0 w 5181601"/>
              <a:gd name="connsiteY0" fmla="*/ 109202 h 655200"/>
              <a:gd name="connsiteX1" fmla="*/ 109202 w 5181601"/>
              <a:gd name="connsiteY1" fmla="*/ 0 h 655200"/>
              <a:gd name="connsiteX2" fmla="*/ 5072399 w 5181601"/>
              <a:gd name="connsiteY2" fmla="*/ 0 h 655200"/>
              <a:gd name="connsiteX3" fmla="*/ 5181601 w 5181601"/>
              <a:gd name="connsiteY3" fmla="*/ 109202 h 655200"/>
              <a:gd name="connsiteX4" fmla="*/ 5181601 w 5181601"/>
              <a:gd name="connsiteY4" fmla="*/ 545998 h 655200"/>
              <a:gd name="connsiteX5" fmla="*/ 5072399 w 5181601"/>
              <a:gd name="connsiteY5" fmla="*/ 655200 h 655200"/>
              <a:gd name="connsiteX6" fmla="*/ 109202 w 5181601"/>
              <a:gd name="connsiteY6" fmla="*/ 655200 h 655200"/>
              <a:gd name="connsiteX7" fmla="*/ 0 w 5181601"/>
              <a:gd name="connsiteY7" fmla="*/ 545998 h 655200"/>
              <a:gd name="connsiteX8" fmla="*/ 0 w 5181601"/>
              <a:gd name="connsiteY8" fmla="*/ 109202 h 65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1601" h="655200">
                <a:moveTo>
                  <a:pt x="0" y="109202"/>
                </a:moveTo>
                <a:cubicBezTo>
                  <a:pt x="0" y="48891"/>
                  <a:pt x="48891" y="0"/>
                  <a:pt x="109202" y="0"/>
                </a:cubicBezTo>
                <a:lnTo>
                  <a:pt x="5072399" y="0"/>
                </a:lnTo>
                <a:cubicBezTo>
                  <a:pt x="5132710" y="0"/>
                  <a:pt x="5181601" y="48891"/>
                  <a:pt x="5181601" y="109202"/>
                </a:cubicBezTo>
                <a:lnTo>
                  <a:pt x="5181601" y="545998"/>
                </a:lnTo>
                <a:cubicBezTo>
                  <a:pt x="5181601" y="606309"/>
                  <a:pt x="5132710" y="655200"/>
                  <a:pt x="5072399" y="655200"/>
                </a:cubicBezTo>
                <a:lnTo>
                  <a:pt x="109202" y="655200"/>
                </a:lnTo>
                <a:cubicBezTo>
                  <a:pt x="48891" y="655200"/>
                  <a:pt x="0" y="606309"/>
                  <a:pt x="0" y="545998"/>
                </a:cubicBezTo>
                <a:lnTo>
                  <a:pt x="0" y="109202"/>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lIns="134854" tIns="134854" rIns="134854" bIns="134854" spcCol="1270" anchor="ctr"/>
          <a:lstStyle/>
          <a:p>
            <a:pPr defTabSz="1200150">
              <a:lnSpc>
                <a:spcPct val="90000"/>
              </a:lnSpc>
              <a:spcAft>
                <a:spcPct val="35000"/>
              </a:spcAft>
              <a:defRPr/>
            </a:pPr>
            <a:r>
              <a:rPr lang="vi-VN" sz="2700" b="1" dirty="0"/>
              <a:t>D. Đi sang nhà con cáo</a:t>
            </a:r>
            <a:endParaRPr lang="en-US" sz="2700" dirty="0"/>
          </a:p>
        </p:txBody>
      </p:sp>
      <p:pic>
        <p:nvPicPr>
          <p:cNvPr id="16" name="Picture 15"/>
          <p:cNvPicPr>
            <a:picLocks noChangeAspect="1"/>
          </p:cNvPicPr>
          <p:nvPr/>
        </p:nvPicPr>
        <p:blipFill>
          <a:blip r:embed="rId7">
            <a:clrChange>
              <a:clrFrom>
                <a:srgbClr val="FFFEF8"/>
              </a:clrFrom>
              <a:clrTo>
                <a:srgbClr val="FFFEF8">
                  <a:alpha val="0"/>
                </a:srgbClr>
              </a:clrTo>
            </a:clrChange>
            <a:extLst>
              <a:ext uri="{28A0092B-C50C-407E-A947-70E740481C1C}">
                <a14:useLocalDpi xmlns:a14="http://schemas.microsoft.com/office/drawing/2010/main" val="0"/>
              </a:ext>
            </a:extLst>
          </a:blip>
          <a:srcRect/>
          <a:stretch>
            <a:fillRect/>
          </a:stretch>
        </p:blipFill>
        <p:spPr bwMode="auto">
          <a:xfrm>
            <a:off x="5289550" y="4506913"/>
            <a:ext cx="15748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p:cNvPicPr>
            <a:picLocks noChangeAspect="1"/>
          </p:cNvPicPr>
          <p:nvPr/>
        </p:nvPicPr>
        <p:blipFill>
          <a:blip r:embed="rId8">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5200650" y="3151188"/>
            <a:ext cx="1752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TT. Cao Thượng 11.m4a">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9">
            <a:extLst>
              <a:ext uri="{28A0092B-C50C-407E-A947-70E740481C1C}">
                <a14:useLocalDpi xmlns:a14="http://schemas.microsoft.com/office/drawing/2010/main" val="0"/>
              </a:ext>
            </a:extLst>
          </a:blip>
          <a:srcRect/>
          <a:stretch>
            <a:fillRect/>
          </a:stretch>
        </p:blipFill>
        <p:spPr bwMode="auto">
          <a:xfrm>
            <a:off x="8229600" y="611505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nodeType="afterGroup">
                            <p:stCondLst>
                              <p:cond delay="1"/>
                            </p:stCondLst>
                            <p:childTnLst>
                              <p:par>
                                <p:cTn id="8" presetID="42" presetClass="entr" presetSubtype="0" fill="hold" grpId="0"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2250"/>
                                        <p:tgtEl>
                                          <p:spTgt spid="3"/>
                                        </p:tgtEl>
                                      </p:cBhvr>
                                    </p:animEffect>
                                    <p:anim calcmode="lin" valueType="num">
                                      <p:cBhvr>
                                        <p:cTn id="11" dur="2250" fill="hold"/>
                                        <p:tgtEl>
                                          <p:spTgt spid="3"/>
                                        </p:tgtEl>
                                        <p:attrNameLst>
                                          <p:attrName>ppt_x</p:attrName>
                                        </p:attrNameLst>
                                      </p:cBhvr>
                                      <p:tavLst>
                                        <p:tav tm="0">
                                          <p:val>
                                            <p:strVal val="#ppt_x"/>
                                          </p:val>
                                        </p:tav>
                                        <p:tav tm="100000">
                                          <p:val>
                                            <p:strVal val="#ppt_x"/>
                                          </p:val>
                                        </p:tav>
                                      </p:tavLst>
                                    </p:anim>
                                    <p:anim calcmode="lin" valueType="num">
                                      <p:cBhvr>
                                        <p:cTn id="12" dur="2250" fill="hold"/>
                                        <p:tgtEl>
                                          <p:spTgt spid="3"/>
                                        </p:tgtEl>
                                        <p:attrNameLst>
                                          <p:attrName>ppt_y</p:attrName>
                                        </p:attrNameLst>
                                      </p:cBhvr>
                                      <p:tavLst>
                                        <p:tav tm="0">
                                          <p:val>
                                            <p:strVal val="#ppt_y+.1"/>
                                          </p:val>
                                        </p:tav>
                                        <p:tav tm="100000">
                                          <p:val>
                                            <p:strVal val="#ppt_y"/>
                                          </p:val>
                                        </p:tav>
                                      </p:tavLst>
                                    </p:anim>
                                  </p:childTnLst>
                                </p:cTn>
                              </p:par>
                            </p:childTnLst>
                          </p:cTn>
                        </p:par>
                        <p:par>
                          <p:cTn id="13" fill="hold" nodeType="afterGroup">
                            <p:stCondLst>
                              <p:cond delay="2251"/>
                            </p:stCondLst>
                            <p:childTnLst>
                              <p:par>
                                <p:cTn id="14" presetID="42" presetClass="entr" presetSubtype="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2250"/>
                                        <p:tgtEl>
                                          <p:spTgt spid="9"/>
                                        </p:tgtEl>
                                      </p:cBhvr>
                                    </p:animEffect>
                                    <p:anim calcmode="lin" valueType="num">
                                      <p:cBhvr>
                                        <p:cTn id="17" dur="2250" fill="hold"/>
                                        <p:tgtEl>
                                          <p:spTgt spid="9"/>
                                        </p:tgtEl>
                                        <p:attrNameLst>
                                          <p:attrName>ppt_x</p:attrName>
                                        </p:attrNameLst>
                                      </p:cBhvr>
                                      <p:tavLst>
                                        <p:tav tm="0">
                                          <p:val>
                                            <p:strVal val="#ppt_x"/>
                                          </p:val>
                                        </p:tav>
                                        <p:tav tm="100000">
                                          <p:val>
                                            <p:strVal val="#ppt_x"/>
                                          </p:val>
                                        </p:tav>
                                      </p:tavLst>
                                    </p:anim>
                                    <p:anim calcmode="lin" valueType="num">
                                      <p:cBhvr>
                                        <p:cTn id="18" dur="2250" fill="hold"/>
                                        <p:tgtEl>
                                          <p:spTgt spid="9"/>
                                        </p:tgtEl>
                                        <p:attrNameLst>
                                          <p:attrName>ppt_y</p:attrName>
                                        </p:attrNameLst>
                                      </p:cBhvr>
                                      <p:tavLst>
                                        <p:tav tm="0">
                                          <p:val>
                                            <p:strVal val="#ppt_y+.1"/>
                                          </p:val>
                                        </p:tav>
                                        <p:tav tm="100000">
                                          <p:val>
                                            <p:strVal val="#ppt_y"/>
                                          </p:val>
                                        </p:tav>
                                      </p:tavLst>
                                    </p:anim>
                                  </p:childTnLst>
                                </p:cTn>
                              </p:par>
                            </p:childTnLst>
                          </p:cTn>
                        </p:par>
                        <p:par>
                          <p:cTn id="19" fill="hold" nodeType="afterGroup">
                            <p:stCondLst>
                              <p:cond delay="4501"/>
                            </p:stCondLst>
                            <p:childTnLst>
                              <p:par>
                                <p:cTn id="20" presetID="42" presetClass="entr" presetSubtype="0"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0"/>
                                        <p:tgtEl>
                                          <p:spTgt spid="8"/>
                                        </p:tgtEl>
                                      </p:cBhvr>
                                    </p:animEffect>
                                    <p:anim calcmode="lin" valueType="num">
                                      <p:cBhvr>
                                        <p:cTn id="23" dur="5000" fill="hold"/>
                                        <p:tgtEl>
                                          <p:spTgt spid="8"/>
                                        </p:tgtEl>
                                        <p:attrNameLst>
                                          <p:attrName>ppt_x</p:attrName>
                                        </p:attrNameLst>
                                      </p:cBhvr>
                                      <p:tavLst>
                                        <p:tav tm="0">
                                          <p:val>
                                            <p:strVal val="#ppt_x"/>
                                          </p:val>
                                        </p:tav>
                                        <p:tav tm="100000">
                                          <p:val>
                                            <p:strVal val="#ppt_x"/>
                                          </p:val>
                                        </p:tav>
                                      </p:tavLst>
                                    </p:anim>
                                    <p:anim calcmode="lin" valueType="num">
                                      <p:cBhvr>
                                        <p:cTn id="24" dur="5000" fill="hold"/>
                                        <p:tgtEl>
                                          <p:spTgt spid="8"/>
                                        </p:tgtEl>
                                        <p:attrNameLst>
                                          <p:attrName>ppt_y</p:attrName>
                                        </p:attrNameLst>
                                      </p:cBhvr>
                                      <p:tavLst>
                                        <p:tav tm="0">
                                          <p:val>
                                            <p:strVal val="#ppt_y+.1"/>
                                          </p:val>
                                        </p:tav>
                                        <p:tav tm="100000">
                                          <p:val>
                                            <p:strVal val="#ppt_y"/>
                                          </p:val>
                                        </p:tav>
                                      </p:tavLst>
                                    </p:anim>
                                  </p:childTnLst>
                                </p:cTn>
                              </p:par>
                            </p:childTnLst>
                          </p:cTn>
                        </p:par>
                        <p:par>
                          <p:cTn id="25" fill="hold" nodeType="afterGroup">
                            <p:stCondLst>
                              <p:cond delay="9501"/>
                            </p:stCondLst>
                            <p:childTnLst>
                              <p:par>
                                <p:cTn id="26" presetID="42" presetClass="entr" presetSubtype="0"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2250"/>
                                        <p:tgtEl>
                                          <p:spTgt spid="10"/>
                                        </p:tgtEl>
                                      </p:cBhvr>
                                    </p:animEffect>
                                    <p:anim calcmode="lin" valueType="num">
                                      <p:cBhvr>
                                        <p:cTn id="29" dur="2250" fill="hold"/>
                                        <p:tgtEl>
                                          <p:spTgt spid="10"/>
                                        </p:tgtEl>
                                        <p:attrNameLst>
                                          <p:attrName>ppt_x</p:attrName>
                                        </p:attrNameLst>
                                      </p:cBhvr>
                                      <p:tavLst>
                                        <p:tav tm="0">
                                          <p:val>
                                            <p:strVal val="#ppt_x"/>
                                          </p:val>
                                        </p:tav>
                                        <p:tav tm="100000">
                                          <p:val>
                                            <p:strVal val="#ppt_x"/>
                                          </p:val>
                                        </p:tav>
                                      </p:tavLst>
                                    </p:anim>
                                    <p:anim calcmode="lin" valueType="num">
                                      <p:cBhvr>
                                        <p:cTn id="30" dur="2250" fill="hold"/>
                                        <p:tgtEl>
                                          <p:spTgt spid="10"/>
                                        </p:tgtEl>
                                        <p:attrNameLst>
                                          <p:attrName>ppt_y</p:attrName>
                                        </p:attrNameLst>
                                      </p:cBhvr>
                                      <p:tavLst>
                                        <p:tav tm="0">
                                          <p:val>
                                            <p:strVal val="#ppt_y+.1"/>
                                          </p:val>
                                        </p:tav>
                                        <p:tav tm="100000">
                                          <p:val>
                                            <p:strVal val="#ppt_y"/>
                                          </p:val>
                                        </p:tav>
                                      </p:tavLst>
                                    </p:anim>
                                  </p:childTnLst>
                                </p:cTn>
                              </p:par>
                            </p:childTnLst>
                          </p:cTn>
                        </p:par>
                        <p:par>
                          <p:cTn id="31" fill="hold" nodeType="afterGroup">
                            <p:stCondLst>
                              <p:cond delay="11751"/>
                            </p:stCondLst>
                            <p:childTnLst>
                              <p:par>
                                <p:cTn id="32" presetID="42" presetClass="entr" presetSubtype="0" fill="hold" grpId="0"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2250"/>
                                        <p:tgtEl>
                                          <p:spTgt spid="11"/>
                                        </p:tgtEl>
                                      </p:cBhvr>
                                    </p:animEffect>
                                    <p:anim calcmode="lin" valueType="num">
                                      <p:cBhvr>
                                        <p:cTn id="35" dur="2250" fill="hold"/>
                                        <p:tgtEl>
                                          <p:spTgt spid="11"/>
                                        </p:tgtEl>
                                        <p:attrNameLst>
                                          <p:attrName>ppt_x</p:attrName>
                                        </p:attrNameLst>
                                      </p:cBhvr>
                                      <p:tavLst>
                                        <p:tav tm="0">
                                          <p:val>
                                            <p:strVal val="#ppt_x"/>
                                          </p:val>
                                        </p:tav>
                                        <p:tav tm="100000">
                                          <p:val>
                                            <p:strVal val="#ppt_x"/>
                                          </p:val>
                                        </p:tav>
                                      </p:tavLst>
                                    </p:anim>
                                    <p:anim calcmode="lin" valueType="num">
                                      <p:cBhvr>
                                        <p:cTn id="36" dur="2250" fill="hold"/>
                                        <p:tgtEl>
                                          <p:spTgt spid="11"/>
                                        </p:tgtEl>
                                        <p:attrNameLst>
                                          <p:attrName>ppt_y</p:attrName>
                                        </p:attrNameLst>
                                      </p:cBhvr>
                                      <p:tavLst>
                                        <p:tav tm="0">
                                          <p:val>
                                            <p:strVal val="#ppt_y+.1"/>
                                          </p:val>
                                        </p:tav>
                                        <p:tav tm="100000">
                                          <p:val>
                                            <p:strVal val="#ppt_y"/>
                                          </p:val>
                                        </p:tav>
                                      </p:tavLst>
                                    </p:anim>
                                  </p:childTnLst>
                                </p:cTn>
                              </p:par>
                            </p:childTnLst>
                          </p:cTn>
                        </p:par>
                        <p:par>
                          <p:cTn id="37" fill="hold" nodeType="afterGroup">
                            <p:stCondLst>
                              <p:cond delay="14001"/>
                            </p:stCondLst>
                            <p:childTnLst>
                              <p:par>
                                <p:cTn id="38" presetID="27" presetClass="emph" presetSubtype="0" fill="remove" grpId="1" nodeType="afterEffect">
                                  <p:stCondLst>
                                    <p:cond delay="0"/>
                                  </p:stCondLst>
                                  <p:childTnLst>
                                    <p:animClr clrSpc="rgb" dir="cw">
                                      <p:cBhvr override="childStyle">
                                        <p:cTn id="39" dur="2500" autoRev="1" fill="remove"/>
                                        <p:tgtEl>
                                          <p:spTgt spid="8"/>
                                        </p:tgtEl>
                                        <p:attrNameLst>
                                          <p:attrName>style.color</p:attrName>
                                        </p:attrNameLst>
                                      </p:cBhvr>
                                      <p:to>
                                        <a:schemeClr val="bg1"/>
                                      </p:to>
                                    </p:animClr>
                                    <p:animClr clrSpc="rgb" dir="cw">
                                      <p:cBhvr>
                                        <p:cTn id="40" dur="2500" autoRev="1" fill="remove"/>
                                        <p:tgtEl>
                                          <p:spTgt spid="8"/>
                                        </p:tgtEl>
                                        <p:attrNameLst>
                                          <p:attrName>fillcolor</p:attrName>
                                        </p:attrNameLst>
                                      </p:cBhvr>
                                      <p:to>
                                        <a:schemeClr val="bg1"/>
                                      </p:to>
                                    </p:animClr>
                                    <p:set>
                                      <p:cBhvr>
                                        <p:cTn id="41" dur="2500" autoRev="1" fill="remove"/>
                                        <p:tgtEl>
                                          <p:spTgt spid="8"/>
                                        </p:tgtEl>
                                        <p:attrNameLst>
                                          <p:attrName>fill.type</p:attrName>
                                        </p:attrNameLst>
                                      </p:cBhvr>
                                      <p:to>
                                        <p:strVal val="solid"/>
                                      </p:to>
                                    </p:set>
                                    <p:set>
                                      <p:cBhvr>
                                        <p:cTn id="42" dur="2500" autoRev="1" fill="remove"/>
                                        <p:tgtEl>
                                          <p:spTgt spid="8"/>
                                        </p:tgtEl>
                                        <p:attrNameLst>
                                          <p:attrName>fill.on</p:attrName>
                                        </p:attrNameLst>
                                      </p:cBhvr>
                                      <p:to>
                                        <p:strVal val="true"/>
                                      </p:to>
                                    </p:set>
                                  </p:childTnLst>
                                </p:cTn>
                              </p:par>
                            </p:childTnLst>
                          </p:cTn>
                        </p:par>
                        <p:par>
                          <p:cTn id="43" fill="hold" nodeType="afterGroup">
                            <p:stCondLst>
                              <p:cond delay="19001"/>
                            </p:stCondLst>
                            <p:childTnLst>
                              <p:par>
                                <p:cTn id="44" presetID="10" presetClass="entr" presetSubtype="0" fill="hold" nodeType="after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500"/>
                                        <p:tgtEl>
                                          <p:spTgt spid="18"/>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0" presetClass="exit" presetSubtype="0" fill="hold" nodeType="clickEffect">
                                  <p:stCondLst>
                                    <p:cond delay="0"/>
                                  </p:stCondLst>
                                  <p:childTnLst>
                                    <p:animEffect transition="out" filter="fade">
                                      <p:cBhvr>
                                        <p:cTn id="50" dur="500"/>
                                        <p:tgtEl>
                                          <p:spTgt spid="18"/>
                                        </p:tgtEl>
                                      </p:cBhvr>
                                    </p:animEffect>
                                    <p:set>
                                      <p:cBhvr>
                                        <p:cTn id="51" dur="1" fill="hold">
                                          <p:stCondLst>
                                            <p:cond delay="499"/>
                                          </p:stCondLst>
                                        </p:cTn>
                                        <p:tgtEl>
                                          <p:spTgt spid="18"/>
                                        </p:tgtEl>
                                        <p:attrNameLst>
                                          <p:attrName>style.visibility</p:attrName>
                                        </p:attrNameLst>
                                      </p:cBhvr>
                                      <p:to>
                                        <p:strVal val="hidden"/>
                                      </p:to>
                                    </p:set>
                                  </p:childTnLst>
                                </p:cTn>
                              </p:par>
                            </p:childTnLst>
                          </p:cTn>
                        </p:par>
                        <p:par>
                          <p:cTn id="52" fill="hold" nodeType="afterGroup">
                            <p:stCondLst>
                              <p:cond delay="500"/>
                            </p:stCondLst>
                            <p:childTnLst>
                              <p:par>
                                <p:cTn id="53" presetID="27" presetClass="emph" presetSubtype="0" fill="remove" grpId="1" nodeType="afterEffect">
                                  <p:stCondLst>
                                    <p:cond delay="0"/>
                                  </p:stCondLst>
                                  <p:childTnLst>
                                    <p:animClr clrSpc="rgb" dir="cw">
                                      <p:cBhvr override="childStyle">
                                        <p:cTn id="54" dur="3000" autoRev="1" fill="remove"/>
                                        <p:tgtEl>
                                          <p:spTgt spid="10"/>
                                        </p:tgtEl>
                                        <p:attrNameLst>
                                          <p:attrName>style.color</p:attrName>
                                        </p:attrNameLst>
                                      </p:cBhvr>
                                      <p:to>
                                        <a:schemeClr val="bg1"/>
                                      </p:to>
                                    </p:animClr>
                                    <p:animClr clrSpc="rgb" dir="cw">
                                      <p:cBhvr>
                                        <p:cTn id="55" dur="3000" autoRev="1" fill="remove"/>
                                        <p:tgtEl>
                                          <p:spTgt spid="10"/>
                                        </p:tgtEl>
                                        <p:attrNameLst>
                                          <p:attrName>fillcolor</p:attrName>
                                        </p:attrNameLst>
                                      </p:cBhvr>
                                      <p:to>
                                        <a:schemeClr val="bg1"/>
                                      </p:to>
                                    </p:animClr>
                                    <p:set>
                                      <p:cBhvr>
                                        <p:cTn id="56" dur="3000" autoRev="1" fill="remove"/>
                                        <p:tgtEl>
                                          <p:spTgt spid="10"/>
                                        </p:tgtEl>
                                        <p:attrNameLst>
                                          <p:attrName>fill.type</p:attrName>
                                        </p:attrNameLst>
                                      </p:cBhvr>
                                      <p:to>
                                        <p:strVal val="solid"/>
                                      </p:to>
                                    </p:set>
                                    <p:set>
                                      <p:cBhvr>
                                        <p:cTn id="57" dur="3000" autoRev="1" fill="remove"/>
                                        <p:tgtEl>
                                          <p:spTgt spid="10"/>
                                        </p:tgtEl>
                                        <p:attrNameLst>
                                          <p:attrName>fill.on</p:attrName>
                                        </p:attrNameLst>
                                      </p:cBhvr>
                                      <p:to>
                                        <p:strVal val="true"/>
                                      </p:to>
                                    </p:set>
                                  </p:childTnLst>
                                </p:cTn>
                              </p:par>
                            </p:childTnLst>
                          </p:cTn>
                        </p:par>
                        <p:par>
                          <p:cTn id="58" fill="hold" nodeType="afterGroup">
                            <p:stCondLst>
                              <p:cond delay="6500"/>
                            </p:stCondLst>
                            <p:childTnLst>
                              <p:par>
                                <p:cTn id="59" presetID="10" presetClass="entr" presetSubtype="0" fill="hold" nodeType="after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fade">
                                      <p:cBhvr>
                                        <p:cTn id="61" dur="4000"/>
                                        <p:tgtEl>
                                          <p:spTgt spid="16"/>
                                        </p:tgtEl>
                                      </p:cBhvr>
                                    </p:animEffect>
                                  </p:childTnLst>
                                </p:cTn>
                              </p:par>
                            </p:childTnLst>
                          </p:cTn>
                        </p:par>
                        <p:par>
                          <p:cTn id="62" fill="hold" nodeType="afterGroup">
                            <p:stCondLst>
                              <p:cond delay="10500"/>
                            </p:stCondLst>
                            <p:childTnLst>
                              <p:par>
                                <p:cTn id="63" presetID="10" presetClass="exit" presetSubtype="0" fill="hold" nodeType="afterEffect">
                                  <p:stCondLst>
                                    <p:cond delay="0"/>
                                  </p:stCondLst>
                                  <p:childTnLst>
                                    <p:animEffect transition="out" filter="fade">
                                      <p:cBhvr>
                                        <p:cTn id="64" dur="4000"/>
                                        <p:tgtEl>
                                          <p:spTgt spid="16"/>
                                        </p:tgtEl>
                                      </p:cBhvr>
                                    </p:animEffect>
                                    <p:set>
                                      <p:cBhvr>
                                        <p:cTn id="65" dur="1" fill="hold">
                                          <p:stCondLst>
                                            <p:cond delay="39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6" fill="hold" display="0">
                  <p:stCondLst>
                    <p:cond delay="indefinite"/>
                  </p:stCondLst>
                  <p:endCondLst>
                    <p:cond evt="onStopAudio" delay="0">
                      <p:tgtEl>
                        <p:sldTgt/>
                      </p:tgtEl>
                    </p:cond>
                  </p:endCondLst>
                </p:cTn>
                <p:tgtEl>
                  <p:spTgt spid="2"/>
                </p:tgtEl>
              </p:cMediaNode>
            </p:audio>
          </p:childTnLst>
        </p:cTn>
      </p:par>
    </p:tnLst>
    <p:bldLst>
      <p:bldP spid="3" grpId="0" animBg="1"/>
      <p:bldP spid="8" grpId="0" animBg="1"/>
      <p:bldP spid="8" grpId="1" animBg="1"/>
      <p:bldP spid="9" grpId="0" animBg="1"/>
      <p:bldP spid="10" grpId="0" animBg="1"/>
      <p:bldP spid="10" grpId="1"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
          <p:cNvPicPr>
            <a:picLocks noChangeAspect="1"/>
          </p:cNvPicPr>
          <p:nvPr/>
        </p:nvPicPr>
        <p:blipFill>
          <a:blip r:embed="rId7">
            <a:clrChange>
              <a:clrFrom>
                <a:srgbClr val="FFFBFF"/>
              </a:clrFrom>
              <a:clrTo>
                <a:srgbClr val="FFFBFF">
                  <a:alpha val="0"/>
                </a:srgbClr>
              </a:clrTo>
            </a:clrChange>
            <a:extLst>
              <a:ext uri="{28A0092B-C50C-407E-A947-70E740481C1C}">
                <a14:useLocalDpi xmlns:a14="http://schemas.microsoft.com/office/drawing/2010/main" val="0"/>
              </a:ext>
            </a:extLst>
          </a:blip>
          <a:srcRect/>
          <a:stretch>
            <a:fillRect/>
          </a:stretch>
        </p:blipFill>
        <p:spPr bwMode="auto">
          <a:xfrm>
            <a:off x="11113" y="23813"/>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1113" y="100013"/>
            <a:ext cx="9067800" cy="769937"/>
          </a:xfrm>
          <a:prstGeom prst="rect">
            <a:avLst/>
          </a:prstGeom>
        </p:spPr>
        <p:style>
          <a:lnRef idx="1">
            <a:schemeClr val="accent6"/>
          </a:lnRef>
          <a:fillRef idx="2">
            <a:schemeClr val="accent6"/>
          </a:fillRef>
          <a:effectRef idx="1">
            <a:schemeClr val="accent6"/>
          </a:effectRef>
          <a:fontRef idx="minor">
            <a:schemeClr val="dk1"/>
          </a:fontRef>
        </p:style>
        <p:txBody>
          <a:bodyPr>
            <a:spAutoFit/>
          </a:bodyPr>
          <a:lstStyle/>
          <a:p>
            <a:pPr algn="ctr">
              <a:defRPr/>
            </a:pPr>
            <a:r>
              <a:rPr lang="vi-VN" sz="4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Vịt con có nghe lời mẹ hay không?</a:t>
            </a:r>
            <a:endParaRPr lang="en-US" sz="4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8" name="Freeform 7"/>
          <p:cNvSpPr/>
          <p:nvPr/>
        </p:nvSpPr>
        <p:spPr>
          <a:xfrm>
            <a:off x="11113" y="3846513"/>
            <a:ext cx="5181600" cy="1282700"/>
          </a:xfrm>
          <a:custGeom>
            <a:avLst/>
            <a:gdLst>
              <a:gd name="connsiteX0" fmla="*/ 0 w 5181601"/>
              <a:gd name="connsiteY0" fmla="*/ 106215 h 637280"/>
              <a:gd name="connsiteX1" fmla="*/ 106215 w 5181601"/>
              <a:gd name="connsiteY1" fmla="*/ 0 h 637280"/>
              <a:gd name="connsiteX2" fmla="*/ 5075386 w 5181601"/>
              <a:gd name="connsiteY2" fmla="*/ 0 h 637280"/>
              <a:gd name="connsiteX3" fmla="*/ 5181601 w 5181601"/>
              <a:gd name="connsiteY3" fmla="*/ 106215 h 637280"/>
              <a:gd name="connsiteX4" fmla="*/ 5181601 w 5181601"/>
              <a:gd name="connsiteY4" fmla="*/ 531065 h 637280"/>
              <a:gd name="connsiteX5" fmla="*/ 5075386 w 5181601"/>
              <a:gd name="connsiteY5" fmla="*/ 637280 h 637280"/>
              <a:gd name="connsiteX6" fmla="*/ 106215 w 5181601"/>
              <a:gd name="connsiteY6" fmla="*/ 637280 h 637280"/>
              <a:gd name="connsiteX7" fmla="*/ 0 w 5181601"/>
              <a:gd name="connsiteY7" fmla="*/ 531065 h 637280"/>
              <a:gd name="connsiteX8" fmla="*/ 0 w 5181601"/>
              <a:gd name="connsiteY8" fmla="*/ 106215 h 63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1601" h="637280">
                <a:moveTo>
                  <a:pt x="0" y="106215"/>
                </a:moveTo>
                <a:cubicBezTo>
                  <a:pt x="0" y="47554"/>
                  <a:pt x="47554" y="0"/>
                  <a:pt x="106215" y="0"/>
                </a:cubicBezTo>
                <a:lnTo>
                  <a:pt x="5075386" y="0"/>
                </a:lnTo>
                <a:cubicBezTo>
                  <a:pt x="5134047" y="0"/>
                  <a:pt x="5181601" y="47554"/>
                  <a:pt x="5181601" y="106215"/>
                </a:cubicBezTo>
                <a:lnTo>
                  <a:pt x="5181601" y="531065"/>
                </a:lnTo>
                <a:cubicBezTo>
                  <a:pt x="5181601" y="589726"/>
                  <a:pt x="5134047" y="637280"/>
                  <a:pt x="5075386" y="637280"/>
                </a:cubicBezTo>
                <a:lnTo>
                  <a:pt x="106215" y="637280"/>
                </a:lnTo>
                <a:cubicBezTo>
                  <a:pt x="47554" y="637280"/>
                  <a:pt x="0" y="589726"/>
                  <a:pt x="0" y="531065"/>
                </a:cubicBezTo>
                <a:lnTo>
                  <a:pt x="0" y="106215"/>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lIns="133979" tIns="133979" rIns="133979" bIns="133979" spcCol="1270" anchor="ctr"/>
          <a:lstStyle/>
          <a:p>
            <a:pPr defTabSz="1200150">
              <a:lnSpc>
                <a:spcPct val="90000"/>
              </a:lnSpc>
              <a:spcAft>
                <a:spcPct val="35000"/>
              </a:spcAft>
              <a:defRPr/>
            </a:pPr>
            <a:r>
              <a:rPr lang="vi-VN" sz="2700" b="1" dirty="0"/>
              <a:t>B. Không</a:t>
            </a:r>
            <a:endParaRPr lang="en-US" sz="2700" dirty="0"/>
          </a:p>
        </p:txBody>
      </p:sp>
      <p:sp>
        <p:nvSpPr>
          <p:cNvPr id="9" name="Freeform 8"/>
          <p:cNvSpPr/>
          <p:nvPr/>
        </p:nvSpPr>
        <p:spPr>
          <a:xfrm>
            <a:off x="11113" y="2005013"/>
            <a:ext cx="5181600" cy="1143000"/>
          </a:xfrm>
          <a:custGeom>
            <a:avLst/>
            <a:gdLst>
              <a:gd name="connsiteX0" fmla="*/ 0 w 5181601"/>
              <a:gd name="connsiteY0" fmla="*/ 109202 h 655200"/>
              <a:gd name="connsiteX1" fmla="*/ 109202 w 5181601"/>
              <a:gd name="connsiteY1" fmla="*/ 0 h 655200"/>
              <a:gd name="connsiteX2" fmla="*/ 5072399 w 5181601"/>
              <a:gd name="connsiteY2" fmla="*/ 0 h 655200"/>
              <a:gd name="connsiteX3" fmla="*/ 5181601 w 5181601"/>
              <a:gd name="connsiteY3" fmla="*/ 109202 h 655200"/>
              <a:gd name="connsiteX4" fmla="*/ 5181601 w 5181601"/>
              <a:gd name="connsiteY4" fmla="*/ 545998 h 655200"/>
              <a:gd name="connsiteX5" fmla="*/ 5072399 w 5181601"/>
              <a:gd name="connsiteY5" fmla="*/ 655200 h 655200"/>
              <a:gd name="connsiteX6" fmla="*/ 109202 w 5181601"/>
              <a:gd name="connsiteY6" fmla="*/ 655200 h 655200"/>
              <a:gd name="connsiteX7" fmla="*/ 0 w 5181601"/>
              <a:gd name="connsiteY7" fmla="*/ 545998 h 655200"/>
              <a:gd name="connsiteX8" fmla="*/ 0 w 5181601"/>
              <a:gd name="connsiteY8" fmla="*/ 109202 h 65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1601" h="655200">
                <a:moveTo>
                  <a:pt x="0" y="109202"/>
                </a:moveTo>
                <a:cubicBezTo>
                  <a:pt x="0" y="48891"/>
                  <a:pt x="48891" y="0"/>
                  <a:pt x="109202" y="0"/>
                </a:cubicBezTo>
                <a:lnTo>
                  <a:pt x="5072399" y="0"/>
                </a:lnTo>
                <a:cubicBezTo>
                  <a:pt x="5132710" y="0"/>
                  <a:pt x="5181601" y="48891"/>
                  <a:pt x="5181601" y="109202"/>
                </a:cubicBezTo>
                <a:lnTo>
                  <a:pt x="5181601" y="545998"/>
                </a:lnTo>
                <a:cubicBezTo>
                  <a:pt x="5181601" y="606309"/>
                  <a:pt x="5132710" y="655200"/>
                  <a:pt x="5072399" y="655200"/>
                </a:cubicBezTo>
                <a:lnTo>
                  <a:pt x="109202" y="655200"/>
                </a:lnTo>
                <a:cubicBezTo>
                  <a:pt x="48891" y="655200"/>
                  <a:pt x="0" y="606309"/>
                  <a:pt x="0" y="545998"/>
                </a:cubicBezTo>
                <a:lnTo>
                  <a:pt x="0" y="109202"/>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lIns="134854" tIns="134854" rIns="134854" bIns="134854" spcCol="1270" anchor="ctr"/>
          <a:lstStyle/>
          <a:p>
            <a:pPr defTabSz="1200150">
              <a:lnSpc>
                <a:spcPct val="90000"/>
              </a:lnSpc>
              <a:spcAft>
                <a:spcPct val="35000"/>
              </a:spcAft>
              <a:defRPr/>
            </a:pPr>
            <a:r>
              <a:rPr lang="vi-VN" sz="2700" b="1" dirty="0"/>
              <a:t>A. Có</a:t>
            </a:r>
            <a:endParaRPr lang="en-US" sz="2700" dirty="0"/>
          </a:p>
        </p:txBody>
      </p:sp>
      <p:pic>
        <p:nvPicPr>
          <p:cNvPr id="16" name="Picture 15"/>
          <p:cNvPicPr>
            <a:picLocks noChangeAspect="1"/>
          </p:cNvPicPr>
          <p:nvPr/>
        </p:nvPicPr>
        <p:blipFill>
          <a:blip r:embed="rId8">
            <a:clrChange>
              <a:clrFrom>
                <a:srgbClr val="FFFEF8"/>
              </a:clrFrom>
              <a:clrTo>
                <a:srgbClr val="FFFEF8">
                  <a:alpha val="0"/>
                </a:srgbClr>
              </a:clrTo>
            </a:clrChange>
            <a:extLst>
              <a:ext uri="{28A0092B-C50C-407E-A947-70E740481C1C}">
                <a14:useLocalDpi xmlns:a14="http://schemas.microsoft.com/office/drawing/2010/main" val="0"/>
              </a:ext>
            </a:extLst>
          </a:blip>
          <a:srcRect/>
          <a:stretch>
            <a:fillRect/>
          </a:stretch>
        </p:blipFill>
        <p:spPr bwMode="auto">
          <a:xfrm>
            <a:off x="5638800" y="4191000"/>
            <a:ext cx="15748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Câu hỏi 4.m4a">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9">
            <a:extLst>
              <a:ext uri="{28A0092B-C50C-407E-A947-70E740481C1C}">
                <a14:useLocalDpi xmlns:a14="http://schemas.microsoft.com/office/drawing/2010/main" val="0"/>
              </a:ext>
            </a:extLst>
          </a:blip>
          <a:srcRect/>
          <a:stretch>
            <a:fillRect/>
          </a:stretch>
        </p:blipFill>
        <p:spPr bwMode="auto">
          <a:xfrm>
            <a:off x="8077200" y="5943600"/>
            <a:ext cx="2540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nodeType="afterGroup">
                            <p:stCondLst>
                              <p:cond delay="1"/>
                            </p:stCondLst>
                            <p:childTnLst>
                              <p:par>
                                <p:cTn id="8" presetID="2" presetClass="entr" presetSubtype="4" fill="hold" grpId="0" nodeType="after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2250" fill="hold"/>
                                        <p:tgtEl>
                                          <p:spTgt spid="3"/>
                                        </p:tgtEl>
                                        <p:attrNameLst>
                                          <p:attrName>ppt_x</p:attrName>
                                        </p:attrNameLst>
                                      </p:cBhvr>
                                      <p:tavLst>
                                        <p:tav tm="0">
                                          <p:val>
                                            <p:strVal val="#ppt_x"/>
                                          </p:val>
                                        </p:tav>
                                        <p:tav tm="100000">
                                          <p:val>
                                            <p:strVal val="#ppt_x"/>
                                          </p:val>
                                        </p:tav>
                                      </p:tavLst>
                                    </p:anim>
                                    <p:anim calcmode="lin" valueType="num">
                                      <p:cBhvr additive="base">
                                        <p:cTn id="11" dur="2250" fill="hold"/>
                                        <p:tgtEl>
                                          <p:spTgt spid="3"/>
                                        </p:tgtEl>
                                        <p:attrNameLst>
                                          <p:attrName>ppt_y</p:attrName>
                                        </p:attrNameLst>
                                      </p:cBhvr>
                                      <p:tavLst>
                                        <p:tav tm="0">
                                          <p:val>
                                            <p:strVal val="1+#ppt_h/2"/>
                                          </p:val>
                                        </p:tav>
                                        <p:tav tm="100000">
                                          <p:val>
                                            <p:strVal val="#ppt_y"/>
                                          </p:val>
                                        </p:tav>
                                      </p:tavLst>
                                    </p:anim>
                                  </p:childTnLst>
                                </p:cTn>
                              </p:par>
                            </p:childTnLst>
                          </p:cTn>
                        </p:par>
                        <p:par>
                          <p:cTn id="12" fill="hold" nodeType="afterGroup">
                            <p:stCondLst>
                              <p:cond delay="2251"/>
                            </p:stCondLst>
                            <p:childTnLst>
                              <p:par>
                                <p:cTn id="13" presetID="2" presetClass="entr" presetSubtype="4"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2250" fill="hold"/>
                                        <p:tgtEl>
                                          <p:spTgt spid="9"/>
                                        </p:tgtEl>
                                        <p:attrNameLst>
                                          <p:attrName>ppt_x</p:attrName>
                                        </p:attrNameLst>
                                      </p:cBhvr>
                                      <p:tavLst>
                                        <p:tav tm="0">
                                          <p:val>
                                            <p:strVal val="#ppt_x"/>
                                          </p:val>
                                        </p:tav>
                                        <p:tav tm="100000">
                                          <p:val>
                                            <p:strVal val="#ppt_x"/>
                                          </p:val>
                                        </p:tav>
                                      </p:tavLst>
                                    </p:anim>
                                    <p:anim calcmode="lin" valueType="num">
                                      <p:cBhvr additive="base">
                                        <p:cTn id="16" dur="2250" fill="hold"/>
                                        <p:tgtEl>
                                          <p:spTgt spid="9"/>
                                        </p:tgtEl>
                                        <p:attrNameLst>
                                          <p:attrName>ppt_y</p:attrName>
                                        </p:attrNameLst>
                                      </p:cBhvr>
                                      <p:tavLst>
                                        <p:tav tm="0">
                                          <p:val>
                                            <p:strVal val="1+#ppt_h/2"/>
                                          </p:val>
                                        </p:tav>
                                        <p:tav tm="100000">
                                          <p:val>
                                            <p:strVal val="#ppt_y"/>
                                          </p:val>
                                        </p:tav>
                                      </p:tavLst>
                                    </p:anim>
                                  </p:childTnLst>
                                </p:cTn>
                              </p:par>
                            </p:childTnLst>
                          </p:cTn>
                        </p:par>
                        <p:par>
                          <p:cTn id="17" fill="hold" nodeType="afterGroup">
                            <p:stCondLst>
                              <p:cond delay="4501"/>
                            </p:stCondLst>
                            <p:childTnLst>
                              <p:par>
                                <p:cTn id="18" presetID="2" presetClass="entr" presetSubtype="4"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2250" fill="hold"/>
                                        <p:tgtEl>
                                          <p:spTgt spid="8"/>
                                        </p:tgtEl>
                                        <p:attrNameLst>
                                          <p:attrName>ppt_x</p:attrName>
                                        </p:attrNameLst>
                                      </p:cBhvr>
                                      <p:tavLst>
                                        <p:tav tm="0">
                                          <p:val>
                                            <p:strVal val="#ppt_x"/>
                                          </p:val>
                                        </p:tav>
                                        <p:tav tm="100000">
                                          <p:val>
                                            <p:strVal val="#ppt_x"/>
                                          </p:val>
                                        </p:tav>
                                      </p:tavLst>
                                    </p:anim>
                                    <p:anim calcmode="lin" valueType="num">
                                      <p:cBhvr additive="base">
                                        <p:cTn id="21" dur="2250" fill="hold"/>
                                        <p:tgtEl>
                                          <p:spTgt spid="8"/>
                                        </p:tgtEl>
                                        <p:attrNameLst>
                                          <p:attrName>ppt_y</p:attrName>
                                        </p:attrNameLst>
                                      </p:cBhvr>
                                      <p:tavLst>
                                        <p:tav tm="0">
                                          <p:val>
                                            <p:strVal val="1+#ppt_h/2"/>
                                          </p:val>
                                        </p:tav>
                                        <p:tav tm="100000">
                                          <p:val>
                                            <p:strVal val="#ppt_y"/>
                                          </p:val>
                                        </p:tav>
                                      </p:tavLst>
                                    </p:anim>
                                  </p:childTnLst>
                                </p:cTn>
                              </p:par>
                            </p:childTnLst>
                          </p:cTn>
                        </p:par>
                        <p:par>
                          <p:cTn id="22" fill="hold" nodeType="afterGroup">
                            <p:stCondLst>
                              <p:cond delay="6751"/>
                            </p:stCondLst>
                            <p:childTnLst>
                              <p:par>
                                <p:cTn id="23" presetID="27" presetClass="emph" presetSubtype="0" fill="remove" grpId="1" nodeType="afterEffect">
                                  <p:stCondLst>
                                    <p:cond delay="0"/>
                                  </p:stCondLst>
                                  <p:childTnLst>
                                    <p:animClr clrSpc="rgb" dir="cw">
                                      <p:cBhvr override="childStyle">
                                        <p:cTn id="24" dur="1125" autoRev="1" fill="remove"/>
                                        <p:tgtEl>
                                          <p:spTgt spid="8"/>
                                        </p:tgtEl>
                                        <p:attrNameLst>
                                          <p:attrName>style.color</p:attrName>
                                        </p:attrNameLst>
                                      </p:cBhvr>
                                      <p:to>
                                        <a:schemeClr val="bg1"/>
                                      </p:to>
                                    </p:animClr>
                                    <p:animClr clrSpc="rgb" dir="cw">
                                      <p:cBhvr>
                                        <p:cTn id="25" dur="1125" autoRev="1" fill="remove"/>
                                        <p:tgtEl>
                                          <p:spTgt spid="8"/>
                                        </p:tgtEl>
                                        <p:attrNameLst>
                                          <p:attrName>fillcolor</p:attrName>
                                        </p:attrNameLst>
                                      </p:cBhvr>
                                      <p:to>
                                        <a:schemeClr val="bg1"/>
                                      </p:to>
                                    </p:animClr>
                                    <p:set>
                                      <p:cBhvr>
                                        <p:cTn id="26" dur="1125" autoRev="1" fill="remove"/>
                                        <p:tgtEl>
                                          <p:spTgt spid="8"/>
                                        </p:tgtEl>
                                        <p:attrNameLst>
                                          <p:attrName>fill.type</p:attrName>
                                        </p:attrNameLst>
                                      </p:cBhvr>
                                      <p:to>
                                        <p:strVal val="solid"/>
                                      </p:to>
                                    </p:set>
                                    <p:set>
                                      <p:cBhvr>
                                        <p:cTn id="27" dur="1125" autoRev="1" fill="remove"/>
                                        <p:tgtEl>
                                          <p:spTgt spid="8"/>
                                        </p:tgtEl>
                                        <p:attrNameLst>
                                          <p:attrName>fill.on</p:attrName>
                                        </p:attrNameLst>
                                      </p:cBhvr>
                                      <p:to>
                                        <p:strVal val="tru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childTnLst>
                                  <p:subTnLst>
                                    <p:audio>
                                      <p:cMediaNode>
                                        <p:cTn display="0" masterRel="sameClick">
                                          <p:stCondLst>
                                            <p:cond evt="begin" delay="0">
                                              <p:tn val="30"/>
                                            </p:cond>
                                          </p:stCondLst>
                                          <p:endCondLst>
                                            <p:cond evt="onStopAudio" delay="0">
                                              <p:tgtEl>
                                                <p:sldTgt/>
                                              </p:tgtEl>
                                            </p:cond>
                                          </p:endCondLst>
                                        </p:cTn>
                                        <p:tgtEl>
                                          <p:sndTgt r:embed="rId6" name="chimes.wav"/>
                                        </p:tgtEl>
                                      </p:cMediaNode>
                                    </p:audio>
                                  </p:subTnLst>
                                </p:cTn>
                              </p:par>
                            </p:childTnLst>
                          </p:cTn>
                        </p:par>
                        <p:par>
                          <p:cTn id="33" fill="hold" nodeType="afterGroup">
                            <p:stCondLst>
                              <p:cond delay="1000"/>
                            </p:stCondLst>
                            <p:childTnLst>
                              <p:par>
                                <p:cTn id="34" presetID="10" presetClass="exit" presetSubtype="0" fill="hold" nodeType="afterEffect">
                                  <p:stCondLst>
                                    <p:cond delay="0"/>
                                  </p:stCondLst>
                                  <p:childTnLst>
                                    <p:animEffect transition="out" filter="fade">
                                      <p:cBhvr>
                                        <p:cTn id="35" dur="500"/>
                                        <p:tgtEl>
                                          <p:spTgt spid="16"/>
                                        </p:tgtEl>
                                      </p:cBhvr>
                                    </p:animEffect>
                                    <p:set>
                                      <p:cBhvr>
                                        <p:cTn id="3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2"/>
                </p:tgtEl>
              </p:cMediaNode>
            </p:audio>
          </p:childTnLst>
        </p:cTn>
      </p:par>
    </p:tnLst>
    <p:bldLst>
      <p:bldP spid="3" grpId="0" animBg="1"/>
      <p:bldP spid="8" grpId="0" animBg="1"/>
      <p:bldP spid="8" grpId="1"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1"/>
          <p:cNvPicPr>
            <a:picLocks noChangeAspect="1"/>
          </p:cNvPicPr>
          <p:nvPr/>
        </p:nvPicPr>
        <p:blipFill>
          <a:blip r:embed="rId7">
            <a:clrChange>
              <a:clrFrom>
                <a:srgbClr val="FFFBFF"/>
              </a:clrFrom>
              <a:clrTo>
                <a:srgbClr val="FFFBFF">
                  <a:alpha val="0"/>
                </a:srgbClr>
              </a:clrTo>
            </a:clrChange>
            <a:extLst>
              <a:ext uri="{28A0092B-C50C-407E-A947-70E740481C1C}">
                <a14:useLocalDpi xmlns:a14="http://schemas.microsoft.com/office/drawing/2010/main" val="0"/>
              </a:ext>
            </a:extLst>
          </a:blip>
          <a:srcRect/>
          <a:stretch>
            <a:fillRect/>
          </a:stretch>
        </p:blipFill>
        <p:spPr bwMode="auto">
          <a:xfrm>
            <a:off x="-34925"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0" y="76200"/>
            <a:ext cx="9067800" cy="769938"/>
          </a:xfrm>
          <a:prstGeom prst="rect">
            <a:avLst/>
          </a:prstGeom>
        </p:spPr>
        <p:style>
          <a:lnRef idx="1">
            <a:schemeClr val="accent6"/>
          </a:lnRef>
          <a:fillRef idx="2">
            <a:schemeClr val="accent6"/>
          </a:fillRef>
          <a:effectRef idx="1">
            <a:schemeClr val="accent6"/>
          </a:effectRef>
          <a:fontRef idx="minor">
            <a:schemeClr val="dk1"/>
          </a:fontRef>
        </p:style>
        <p:txBody>
          <a:bodyPr>
            <a:spAutoFit/>
          </a:bodyPr>
          <a:lstStyle/>
          <a:p>
            <a:pPr algn="ctr">
              <a:defRPr/>
            </a:pPr>
            <a:r>
              <a:rPr lang="vi-VN" sz="4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Vịt con gặp ai?</a:t>
            </a:r>
            <a:endParaRPr lang="en-US" sz="4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8" name="Freeform 7"/>
          <p:cNvSpPr/>
          <p:nvPr/>
        </p:nvSpPr>
        <p:spPr>
          <a:xfrm>
            <a:off x="0" y="3276600"/>
            <a:ext cx="5181600" cy="1077913"/>
          </a:xfrm>
          <a:custGeom>
            <a:avLst/>
            <a:gdLst>
              <a:gd name="connsiteX0" fmla="*/ 0 w 5181601"/>
              <a:gd name="connsiteY0" fmla="*/ 106215 h 637280"/>
              <a:gd name="connsiteX1" fmla="*/ 106215 w 5181601"/>
              <a:gd name="connsiteY1" fmla="*/ 0 h 637280"/>
              <a:gd name="connsiteX2" fmla="*/ 5075386 w 5181601"/>
              <a:gd name="connsiteY2" fmla="*/ 0 h 637280"/>
              <a:gd name="connsiteX3" fmla="*/ 5181601 w 5181601"/>
              <a:gd name="connsiteY3" fmla="*/ 106215 h 637280"/>
              <a:gd name="connsiteX4" fmla="*/ 5181601 w 5181601"/>
              <a:gd name="connsiteY4" fmla="*/ 531065 h 637280"/>
              <a:gd name="connsiteX5" fmla="*/ 5075386 w 5181601"/>
              <a:gd name="connsiteY5" fmla="*/ 637280 h 637280"/>
              <a:gd name="connsiteX6" fmla="*/ 106215 w 5181601"/>
              <a:gd name="connsiteY6" fmla="*/ 637280 h 637280"/>
              <a:gd name="connsiteX7" fmla="*/ 0 w 5181601"/>
              <a:gd name="connsiteY7" fmla="*/ 531065 h 637280"/>
              <a:gd name="connsiteX8" fmla="*/ 0 w 5181601"/>
              <a:gd name="connsiteY8" fmla="*/ 106215 h 63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1601" h="637280">
                <a:moveTo>
                  <a:pt x="0" y="106215"/>
                </a:moveTo>
                <a:cubicBezTo>
                  <a:pt x="0" y="47554"/>
                  <a:pt x="47554" y="0"/>
                  <a:pt x="106215" y="0"/>
                </a:cubicBezTo>
                <a:lnTo>
                  <a:pt x="5075386" y="0"/>
                </a:lnTo>
                <a:cubicBezTo>
                  <a:pt x="5134047" y="0"/>
                  <a:pt x="5181601" y="47554"/>
                  <a:pt x="5181601" y="106215"/>
                </a:cubicBezTo>
                <a:lnTo>
                  <a:pt x="5181601" y="531065"/>
                </a:lnTo>
                <a:cubicBezTo>
                  <a:pt x="5181601" y="589726"/>
                  <a:pt x="5134047" y="637280"/>
                  <a:pt x="5075386" y="637280"/>
                </a:cubicBezTo>
                <a:lnTo>
                  <a:pt x="106215" y="637280"/>
                </a:lnTo>
                <a:cubicBezTo>
                  <a:pt x="47554" y="637280"/>
                  <a:pt x="0" y="589726"/>
                  <a:pt x="0" y="531065"/>
                </a:cubicBezTo>
                <a:lnTo>
                  <a:pt x="0" y="106215"/>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lIns="133979" tIns="133979" rIns="133979" bIns="133979" spcCol="1270" anchor="ctr"/>
          <a:lstStyle/>
          <a:p>
            <a:pPr defTabSz="1200150">
              <a:lnSpc>
                <a:spcPct val="90000"/>
              </a:lnSpc>
              <a:spcAft>
                <a:spcPct val="35000"/>
              </a:spcAft>
              <a:defRPr/>
            </a:pPr>
            <a:r>
              <a:rPr lang="vi-VN" sz="2700" b="1" dirty="0"/>
              <a:t>B. Con Hổ</a:t>
            </a:r>
            <a:endParaRPr lang="en-US" sz="2700" dirty="0"/>
          </a:p>
        </p:txBody>
      </p:sp>
      <p:sp>
        <p:nvSpPr>
          <p:cNvPr id="9" name="Freeform 8"/>
          <p:cNvSpPr/>
          <p:nvPr/>
        </p:nvSpPr>
        <p:spPr>
          <a:xfrm>
            <a:off x="0" y="1981200"/>
            <a:ext cx="5181600" cy="1143000"/>
          </a:xfrm>
          <a:custGeom>
            <a:avLst/>
            <a:gdLst>
              <a:gd name="connsiteX0" fmla="*/ 0 w 5181601"/>
              <a:gd name="connsiteY0" fmla="*/ 109202 h 655200"/>
              <a:gd name="connsiteX1" fmla="*/ 109202 w 5181601"/>
              <a:gd name="connsiteY1" fmla="*/ 0 h 655200"/>
              <a:gd name="connsiteX2" fmla="*/ 5072399 w 5181601"/>
              <a:gd name="connsiteY2" fmla="*/ 0 h 655200"/>
              <a:gd name="connsiteX3" fmla="*/ 5181601 w 5181601"/>
              <a:gd name="connsiteY3" fmla="*/ 109202 h 655200"/>
              <a:gd name="connsiteX4" fmla="*/ 5181601 w 5181601"/>
              <a:gd name="connsiteY4" fmla="*/ 545998 h 655200"/>
              <a:gd name="connsiteX5" fmla="*/ 5072399 w 5181601"/>
              <a:gd name="connsiteY5" fmla="*/ 655200 h 655200"/>
              <a:gd name="connsiteX6" fmla="*/ 109202 w 5181601"/>
              <a:gd name="connsiteY6" fmla="*/ 655200 h 655200"/>
              <a:gd name="connsiteX7" fmla="*/ 0 w 5181601"/>
              <a:gd name="connsiteY7" fmla="*/ 545998 h 655200"/>
              <a:gd name="connsiteX8" fmla="*/ 0 w 5181601"/>
              <a:gd name="connsiteY8" fmla="*/ 109202 h 65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1601" h="655200">
                <a:moveTo>
                  <a:pt x="0" y="109202"/>
                </a:moveTo>
                <a:cubicBezTo>
                  <a:pt x="0" y="48891"/>
                  <a:pt x="48891" y="0"/>
                  <a:pt x="109202" y="0"/>
                </a:cubicBezTo>
                <a:lnTo>
                  <a:pt x="5072399" y="0"/>
                </a:lnTo>
                <a:cubicBezTo>
                  <a:pt x="5132710" y="0"/>
                  <a:pt x="5181601" y="48891"/>
                  <a:pt x="5181601" y="109202"/>
                </a:cubicBezTo>
                <a:lnTo>
                  <a:pt x="5181601" y="545998"/>
                </a:lnTo>
                <a:cubicBezTo>
                  <a:pt x="5181601" y="606309"/>
                  <a:pt x="5132710" y="655200"/>
                  <a:pt x="5072399" y="655200"/>
                </a:cubicBezTo>
                <a:lnTo>
                  <a:pt x="109202" y="655200"/>
                </a:lnTo>
                <a:cubicBezTo>
                  <a:pt x="48891" y="655200"/>
                  <a:pt x="0" y="606309"/>
                  <a:pt x="0" y="545998"/>
                </a:cubicBezTo>
                <a:lnTo>
                  <a:pt x="0" y="109202"/>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lIns="134854" tIns="134854" rIns="134854" bIns="134854" spcCol="1270" anchor="ctr"/>
          <a:lstStyle/>
          <a:p>
            <a:pPr defTabSz="1200150">
              <a:lnSpc>
                <a:spcPct val="90000"/>
              </a:lnSpc>
              <a:spcAft>
                <a:spcPct val="35000"/>
              </a:spcAft>
              <a:defRPr/>
            </a:pPr>
            <a:r>
              <a:rPr lang="vi-VN" sz="2700" b="1" dirty="0"/>
              <a:t>A. Con cáo</a:t>
            </a:r>
            <a:endParaRPr lang="en-US" sz="2700" dirty="0"/>
          </a:p>
        </p:txBody>
      </p:sp>
      <p:sp>
        <p:nvSpPr>
          <p:cNvPr id="10" name="Freeform 9"/>
          <p:cNvSpPr/>
          <p:nvPr/>
        </p:nvSpPr>
        <p:spPr>
          <a:xfrm>
            <a:off x="0" y="4506913"/>
            <a:ext cx="5181600" cy="979487"/>
          </a:xfrm>
          <a:custGeom>
            <a:avLst/>
            <a:gdLst>
              <a:gd name="connsiteX0" fmla="*/ 0 w 5181601"/>
              <a:gd name="connsiteY0" fmla="*/ 109202 h 655200"/>
              <a:gd name="connsiteX1" fmla="*/ 109202 w 5181601"/>
              <a:gd name="connsiteY1" fmla="*/ 0 h 655200"/>
              <a:gd name="connsiteX2" fmla="*/ 5072399 w 5181601"/>
              <a:gd name="connsiteY2" fmla="*/ 0 h 655200"/>
              <a:gd name="connsiteX3" fmla="*/ 5181601 w 5181601"/>
              <a:gd name="connsiteY3" fmla="*/ 109202 h 655200"/>
              <a:gd name="connsiteX4" fmla="*/ 5181601 w 5181601"/>
              <a:gd name="connsiteY4" fmla="*/ 545998 h 655200"/>
              <a:gd name="connsiteX5" fmla="*/ 5072399 w 5181601"/>
              <a:gd name="connsiteY5" fmla="*/ 655200 h 655200"/>
              <a:gd name="connsiteX6" fmla="*/ 109202 w 5181601"/>
              <a:gd name="connsiteY6" fmla="*/ 655200 h 655200"/>
              <a:gd name="connsiteX7" fmla="*/ 0 w 5181601"/>
              <a:gd name="connsiteY7" fmla="*/ 545998 h 655200"/>
              <a:gd name="connsiteX8" fmla="*/ 0 w 5181601"/>
              <a:gd name="connsiteY8" fmla="*/ 109202 h 65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1601" h="655200">
                <a:moveTo>
                  <a:pt x="0" y="109202"/>
                </a:moveTo>
                <a:cubicBezTo>
                  <a:pt x="0" y="48891"/>
                  <a:pt x="48891" y="0"/>
                  <a:pt x="109202" y="0"/>
                </a:cubicBezTo>
                <a:lnTo>
                  <a:pt x="5072399" y="0"/>
                </a:lnTo>
                <a:cubicBezTo>
                  <a:pt x="5132710" y="0"/>
                  <a:pt x="5181601" y="48891"/>
                  <a:pt x="5181601" y="109202"/>
                </a:cubicBezTo>
                <a:lnTo>
                  <a:pt x="5181601" y="545998"/>
                </a:lnTo>
                <a:cubicBezTo>
                  <a:pt x="5181601" y="606309"/>
                  <a:pt x="5132710" y="655200"/>
                  <a:pt x="5072399" y="655200"/>
                </a:cubicBezTo>
                <a:lnTo>
                  <a:pt x="109202" y="655200"/>
                </a:lnTo>
                <a:cubicBezTo>
                  <a:pt x="48891" y="655200"/>
                  <a:pt x="0" y="606309"/>
                  <a:pt x="0" y="545998"/>
                </a:cubicBezTo>
                <a:lnTo>
                  <a:pt x="0" y="109202"/>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lIns="134854" tIns="134854" rIns="134854" bIns="134854" spcCol="1270" anchor="ctr"/>
          <a:lstStyle/>
          <a:p>
            <a:pPr defTabSz="1200150">
              <a:lnSpc>
                <a:spcPct val="90000"/>
              </a:lnSpc>
              <a:spcAft>
                <a:spcPct val="35000"/>
              </a:spcAft>
              <a:defRPr/>
            </a:pPr>
            <a:r>
              <a:rPr lang="vi-VN" sz="2700" b="1" dirty="0"/>
              <a:t>C. Con Voi</a:t>
            </a:r>
            <a:endParaRPr lang="en-US" sz="2700" dirty="0"/>
          </a:p>
        </p:txBody>
      </p:sp>
      <p:sp>
        <p:nvSpPr>
          <p:cNvPr id="11" name="Freeform 10"/>
          <p:cNvSpPr/>
          <p:nvPr/>
        </p:nvSpPr>
        <p:spPr>
          <a:xfrm>
            <a:off x="0" y="5638800"/>
            <a:ext cx="5181600" cy="990600"/>
          </a:xfrm>
          <a:custGeom>
            <a:avLst/>
            <a:gdLst>
              <a:gd name="connsiteX0" fmla="*/ 0 w 5181601"/>
              <a:gd name="connsiteY0" fmla="*/ 109202 h 655200"/>
              <a:gd name="connsiteX1" fmla="*/ 109202 w 5181601"/>
              <a:gd name="connsiteY1" fmla="*/ 0 h 655200"/>
              <a:gd name="connsiteX2" fmla="*/ 5072399 w 5181601"/>
              <a:gd name="connsiteY2" fmla="*/ 0 h 655200"/>
              <a:gd name="connsiteX3" fmla="*/ 5181601 w 5181601"/>
              <a:gd name="connsiteY3" fmla="*/ 109202 h 655200"/>
              <a:gd name="connsiteX4" fmla="*/ 5181601 w 5181601"/>
              <a:gd name="connsiteY4" fmla="*/ 545998 h 655200"/>
              <a:gd name="connsiteX5" fmla="*/ 5072399 w 5181601"/>
              <a:gd name="connsiteY5" fmla="*/ 655200 h 655200"/>
              <a:gd name="connsiteX6" fmla="*/ 109202 w 5181601"/>
              <a:gd name="connsiteY6" fmla="*/ 655200 h 655200"/>
              <a:gd name="connsiteX7" fmla="*/ 0 w 5181601"/>
              <a:gd name="connsiteY7" fmla="*/ 545998 h 655200"/>
              <a:gd name="connsiteX8" fmla="*/ 0 w 5181601"/>
              <a:gd name="connsiteY8" fmla="*/ 109202 h 65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1601" h="655200">
                <a:moveTo>
                  <a:pt x="0" y="109202"/>
                </a:moveTo>
                <a:cubicBezTo>
                  <a:pt x="0" y="48891"/>
                  <a:pt x="48891" y="0"/>
                  <a:pt x="109202" y="0"/>
                </a:cubicBezTo>
                <a:lnTo>
                  <a:pt x="5072399" y="0"/>
                </a:lnTo>
                <a:cubicBezTo>
                  <a:pt x="5132710" y="0"/>
                  <a:pt x="5181601" y="48891"/>
                  <a:pt x="5181601" y="109202"/>
                </a:cubicBezTo>
                <a:lnTo>
                  <a:pt x="5181601" y="545998"/>
                </a:lnTo>
                <a:cubicBezTo>
                  <a:pt x="5181601" y="606309"/>
                  <a:pt x="5132710" y="655200"/>
                  <a:pt x="5072399" y="655200"/>
                </a:cubicBezTo>
                <a:lnTo>
                  <a:pt x="109202" y="655200"/>
                </a:lnTo>
                <a:cubicBezTo>
                  <a:pt x="48891" y="655200"/>
                  <a:pt x="0" y="606309"/>
                  <a:pt x="0" y="545998"/>
                </a:cubicBezTo>
                <a:lnTo>
                  <a:pt x="0" y="109202"/>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lIns="134854" tIns="134854" rIns="134854" bIns="134854" spcCol="1270" anchor="ctr"/>
          <a:lstStyle/>
          <a:p>
            <a:pPr defTabSz="1200150">
              <a:lnSpc>
                <a:spcPct val="90000"/>
              </a:lnSpc>
              <a:spcAft>
                <a:spcPct val="35000"/>
              </a:spcAft>
              <a:defRPr/>
            </a:pPr>
            <a:r>
              <a:rPr lang="vi-VN" sz="2700" b="1" dirty="0"/>
              <a:t>D. Con Sư tử</a:t>
            </a:r>
            <a:endParaRPr lang="en-US" sz="2700" dirty="0"/>
          </a:p>
        </p:txBody>
      </p:sp>
      <p:pic>
        <p:nvPicPr>
          <p:cNvPr id="16" name="Picture 15"/>
          <p:cNvPicPr>
            <a:picLocks noChangeAspect="1"/>
          </p:cNvPicPr>
          <p:nvPr/>
        </p:nvPicPr>
        <p:blipFill>
          <a:blip r:embed="rId8">
            <a:clrChange>
              <a:clrFrom>
                <a:srgbClr val="FFFEF8"/>
              </a:clrFrom>
              <a:clrTo>
                <a:srgbClr val="FFFEF8">
                  <a:alpha val="0"/>
                </a:srgbClr>
              </a:clrTo>
            </a:clrChange>
            <a:extLst>
              <a:ext uri="{28A0092B-C50C-407E-A947-70E740481C1C}">
                <a14:useLocalDpi xmlns:a14="http://schemas.microsoft.com/office/drawing/2010/main" val="0"/>
              </a:ext>
            </a:extLst>
          </a:blip>
          <a:srcRect/>
          <a:stretch>
            <a:fillRect/>
          </a:stretch>
        </p:blipFill>
        <p:spPr bwMode="auto">
          <a:xfrm>
            <a:off x="5219700" y="2012950"/>
            <a:ext cx="15748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Câu hỏi 5.m4a">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9">
            <a:extLst>
              <a:ext uri="{28A0092B-C50C-407E-A947-70E740481C1C}">
                <a14:useLocalDpi xmlns:a14="http://schemas.microsoft.com/office/drawing/2010/main" val="0"/>
              </a:ext>
            </a:extLst>
          </a:blip>
          <a:srcRect/>
          <a:stretch>
            <a:fillRect/>
          </a:stretch>
        </p:blipFill>
        <p:spPr bwMode="auto">
          <a:xfrm>
            <a:off x="7696200" y="6172200"/>
            <a:ext cx="406400"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nodeType="afterGroup">
                            <p:stCondLst>
                              <p:cond delay="1"/>
                            </p:stCondLst>
                            <p:childTnLst>
                              <p:par>
                                <p:cTn id="8" presetID="22" presetClass="entr" presetSubtype="4" fill="hold" grpId="0"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2250"/>
                                        <p:tgtEl>
                                          <p:spTgt spid="3"/>
                                        </p:tgtEl>
                                      </p:cBhvr>
                                    </p:animEffect>
                                  </p:childTnLst>
                                </p:cTn>
                              </p:par>
                            </p:childTnLst>
                          </p:cTn>
                        </p:par>
                        <p:par>
                          <p:cTn id="11" fill="hold" nodeType="afterGroup">
                            <p:stCondLst>
                              <p:cond delay="2251"/>
                            </p:stCondLst>
                            <p:childTnLst>
                              <p:par>
                                <p:cTn id="12" presetID="22" presetClass="entr" presetSubtype="4"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2250"/>
                                        <p:tgtEl>
                                          <p:spTgt spid="9"/>
                                        </p:tgtEl>
                                      </p:cBhvr>
                                    </p:animEffect>
                                  </p:childTnLst>
                                </p:cTn>
                              </p:par>
                            </p:childTnLst>
                          </p:cTn>
                        </p:par>
                        <p:par>
                          <p:cTn id="15" fill="hold" nodeType="afterGroup">
                            <p:stCondLst>
                              <p:cond delay="4501"/>
                            </p:stCondLst>
                            <p:childTnLst>
                              <p:par>
                                <p:cTn id="16" presetID="22" presetClass="entr" presetSubtype="4"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2250"/>
                                        <p:tgtEl>
                                          <p:spTgt spid="8"/>
                                        </p:tgtEl>
                                      </p:cBhvr>
                                    </p:animEffect>
                                  </p:childTnLst>
                                </p:cTn>
                              </p:par>
                            </p:childTnLst>
                          </p:cTn>
                        </p:par>
                        <p:par>
                          <p:cTn id="19" fill="hold" nodeType="afterGroup">
                            <p:stCondLst>
                              <p:cond delay="6751"/>
                            </p:stCondLst>
                            <p:childTnLst>
                              <p:par>
                                <p:cTn id="20" presetID="22" presetClass="entr" presetSubtype="4"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2250"/>
                                        <p:tgtEl>
                                          <p:spTgt spid="10"/>
                                        </p:tgtEl>
                                      </p:cBhvr>
                                    </p:animEffect>
                                  </p:childTnLst>
                                </p:cTn>
                              </p:par>
                            </p:childTnLst>
                          </p:cTn>
                        </p:par>
                        <p:par>
                          <p:cTn id="23" fill="hold" nodeType="afterGroup">
                            <p:stCondLst>
                              <p:cond delay="9001"/>
                            </p:stCondLst>
                            <p:childTnLst>
                              <p:par>
                                <p:cTn id="24" presetID="22" presetClass="entr" presetSubtype="4"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2250"/>
                                        <p:tgtEl>
                                          <p:spTgt spid="11"/>
                                        </p:tgtEl>
                                      </p:cBhvr>
                                    </p:animEffect>
                                  </p:childTnLst>
                                </p:cTn>
                              </p:par>
                            </p:childTnLst>
                          </p:cTn>
                        </p:par>
                        <p:par>
                          <p:cTn id="27" fill="hold" nodeType="afterGroup">
                            <p:stCondLst>
                              <p:cond delay="11251"/>
                            </p:stCondLst>
                            <p:childTnLst>
                              <p:par>
                                <p:cTn id="28" presetID="27" presetClass="emph" presetSubtype="0" fill="remove" grpId="1" nodeType="afterEffect">
                                  <p:stCondLst>
                                    <p:cond delay="0"/>
                                  </p:stCondLst>
                                  <p:childTnLst>
                                    <p:animClr clrSpc="rgb" dir="cw">
                                      <p:cBhvr override="childStyle">
                                        <p:cTn id="29" dur="1125" autoRev="1" fill="remove"/>
                                        <p:tgtEl>
                                          <p:spTgt spid="9"/>
                                        </p:tgtEl>
                                        <p:attrNameLst>
                                          <p:attrName>style.color</p:attrName>
                                        </p:attrNameLst>
                                      </p:cBhvr>
                                      <p:to>
                                        <a:schemeClr val="bg1"/>
                                      </p:to>
                                    </p:animClr>
                                    <p:animClr clrSpc="rgb" dir="cw">
                                      <p:cBhvr>
                                        <p:cTn id="30" dur="1125" autoRev="1" fill="remove"/>
                                        <p:tgtEl>
                                          <p:spTgt spid="9"/>
                                        </p:tgtEl>
                                        <p:attrNameLst>
                                          <p:attrName>fillcolor</p:attrName>
                                        </p:attrNameLst>
                                      </p:cBhvr>
                                      <p:to>
                                        <a:schemeClr val="bg1"/>
                                      </p:to>
                                    </p:animClr>
                                    <p:set>
                                      <p:cBhvr>
                                        <p:cTn id="31" dur="1125" autoRev="1" fill="remove"/>
                                        <p:tgtEl>
                                          <p:spTgt spid="9"/>
                                        </p:tgtEl>
                                        <p:attrNameLst>
                                          <p:attrName>fill.type</p:attrName>
                                        </p:attrNameLst>
                                      </p:cBhvr>
                                      <p:to>
                                        <p:strVal val="solid"/>
                                      </p:to>
                                    </p:set>
                                    <p:set>
                                      <p:cBhvr>
                                        <p:cTn id="32" dur="1125" autoRev="1" fill="remove"/>
                                        <p:tgtEl>
                                          <p:spTgt spid="9"/>
                                        </p:tgtEl>
                                        <p:attrNameLst>
                                          <p:attrName>fill.on</p:attrName>
                                        </p:attrNameLst>
                                      </p:cBhvr>
                                      <p:to>
                                        <p:strVal val="true"/>
                                      </p:to>
                                    </p:set>
                                  </p:childTnLst>
                                </p:cTn>
                              </p:par>
                            </p:childTnLst>
                          </p:cTn>
                        </p:par>
                        <p:par>
                          <p:cTn id="33" fill="hold" nodeType="afterGroup">
                            <p:stCondLst>
                              <p:cond delay="13501"/>
                            </p:stCondLst>
                            <p:childTnLst>
                              <p:par>
                                <p:cTn id="34" presetID="10" presetClass="entr" presetSubtype="0" fill="hold"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2250"/>
                                        <p:tgtEl>
                                          <p:spTgt spid="16"/>
                                        </p:tgtEl>
                                      </p:cBhvr>
                                    </p:animEffect>
                                  </p:childTnLst>
                                  <p:subTnLst>
                                    <p:audio>
                                      <p:cMediaNode>
                                        <p:cTn display="0" masterRel="sameClick">
                                          <p:stCondLst>
                                            <p:cond evt="begin" delay="0">
                                              <p:tn val="34"/>
                                            </p:cond>
                                          </p:stCondLst>
                                          <p:endCondLst>
                                            <p:cond evt="onStopAudio" delay="0">
                                              <p:tgtEl>
                                                <p:sldTgt/>
                                              </p:tgtEl>
                                            </p:cond>
                                          </p:endCondLst>
                                        </p:cTn>
                                        <p:tgtEl>
                                          <p:sndTgt r:embed="rId6" name="chimes.wav"/>
                                        </p:tgtEl>
                                      </p:cMediaNode>
                                    </p:audio>
                                  </p:subTnLst>
                                </p:cTn>
                              </p:par>
                            </p:childTnLst>
                          </p:cTn>
                        </p:par>
                        <p:par>
                          <p:cTn id="37" fill="hold" nodeType="afterGroup">
                            <p:stCondLst>
                              <p:cond delay="15751"/>
                            </p:stCondLst>
                            <p:childTnLst>
                              <p:par>
                                <p:cTn id="38" presetID="10" presetClass="exit" presetSubtype="0" fill="hold" nodeType="afterEffect">
                                  <p:stCondLst>
                                    <p:cond delay="0"/>
                                  </p:stCondLst>
                                  <p:childTnLst>
                                    <p:animEffect transition="out" filter="fade">
                                      <p:cBhvr>
                                        <p:cTn id="39" dur="2250"/>
                                        <p:tgtEl>
                                          <p:spTgt spid="16"/>
                                        </p:tgtEl>
                                      </p:cBhvr>
                                    </p:animEffect>
                                    <p:set>
                                      <p:cBhvr>
                                        <p:cTn id="40" dur="1" fill="hold">
                                          <p:stCondLst>
                                            <p:cond delay="2249"/>
                                          </p:stCondLst>
                                        </p:cTn>
                                        <p:tgtEl>
                                          <p:spTgt spid="16"/>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6"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41" fill="hold" display="0">
                  <p:stCondLst>
                    <p:cond delay="indefinite"/>
                  </p:stCondLst>
                  <p:endCondLst>
                    <p:cond evt="onStopAudio" delay="0">
                      <p:tgtEl>
                        <p:sldTgt/>
                      </p:tgtEl>
                    </p:cond>
                  </p:endCondLst>
                </p:cTn>
                <p:tgtEl>
                  <p:spTgt spid="2"/>
                </p:tgtEl>
              </p:cMediaNode>
            </p:audio>
          </p:childTnLst>
        </p:cTn>
      </p:par>
    </p:tnLst>
    <p:bldLst>
      <p:bldP spid="3" grpId="0" animBg="1"/>
      <p:bldP spid="8" grpId="0" animBg="1"/>
      <p:bldP spid="9" grpId="0" animBg="1"/>
      <p:bldP spid="9" grpId="1" animBg="1"/>
      <p:bldP spid="10"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
          <p:cNvPicPr>
            <a:picLocks noChangeAspect="1"/>
          </p:cNvPicPr>
          <p:nvPr/>
        </p:nvPicPr>
        <p:blipFill>
          <a:blip r:embed="rId7">
            <a:clrChange>
              <a:clrFrom>
                <a:srgbClr val="FFFBFF"/>
              </a:clrFrom>
              <a:clrTo>
                <a:srgbClr val="FFFBFF">
                  <a:alpha val="0"/>
                </a:srgbClr>
              </a:clrTo>
            </a:clrChange>
            <a:extLst>
              <a:ext uri="{28A0092B-C50C-407E-A947-70E740481C1C}">
                <a14:useLocalDpi xmlns:a14="http://schemas.microsoft.com/office/drawing/2010/main" val="0"/>
              </a:ext>
            </a:extLst>
          </a:blip>
          <a:srcRect/>
          <a:stretch>
            <a:fillRect/>
          </a:stretch>
        </p:blipFill>
        <p:spPr bwMode="auto">
          <a:xfrm>
            <a:off x="0" y="73025"/>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0" y="76200"/>
            <a:ext cx="9067800" cy="769938"/>
          </a:xfrm>
          <a:prstGeom prst="rect">
            <a:avLst/>
          </a:prstGeom>
        </p:spPr>
        <p:style>
          <a:lnRef idx="1">
            <a:schemeClr val="accent6"/>
          </a:lnRef>
          <a:fillRef idx="2">
            <a:schemeClr val="accent6"/>
          </a:fillRef>
          <a:effectRef idx="1">
            <a:schemeClr val="accent6"/>
          </a:effectRef>
          <a:fontRef idx="minor">
            <a:schemeClr val="dk1"/>
          </a:fontRef>
        </p:style>
        <p:txBody>
          <a:bodyPr>
            <a:spAutoFit/>
          </a:bodyPr>
          <a:lstStyle/>
          <a:p>
            <a:pPr algn="ctr">
              <a:defRPr/>
            </a:pPr>
            <a:r>
              <a:rPr lang="vi-VN" sz="4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Con cáo có ăn thịt được vịt không?</a:t>
            </a:r>
            <a:endParaRPr lang="en-US" sz="4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8" name="Freeform 7"/>
          <p:cNvSpPr/>
          <p:nvPr/>
        </p:nvSpPr>
        <p:spPr>
          <a:xfrm>
            <a:off x="0" y="3822700"/>
            <a:ext cx="5181600" cy="1282700"/>
          </a:xfrm>
          <a:custGeom>
            <a:avLst/>
            <a:gdLst>
              <a:gd name="connsiteX0" fmla="*/ 0 w 5181601"/>
              <a:gd name="connsiteY0" fmla="*/ 106215 h 637280"/>
              <a:gd name="connsiteX1" fmla="*/ 106215 w 5181601"/>
              <a:gd name="connsiteY1" fmla="*/ 0 h 637280"/>
              <a:gd name="connsiteX2" fmla="*/ 5075386 w 5181601"/>
              <a:gd name="connsiteY2" fmla="*/ 0 h 637280"/>
              <a:gd name="connsiteX3" fmla="*/ 5181601 w 5181601"/>
              <a:gd name="connsiteY3" fmla="*/ 106215 h 637280"/>
              <a:gd name="connsiteX4" fmla="*/ 5181601 w 5181601"/>
              <a:gd name="connsiteY4" fmla="*/ 531065 h 637280"/>
              <a:gd name="connsiteX5" fmla="*/ 5075386 w 5181601"/>
              <a:gd name="connsiteY5" fmla="*/ 637280 h 637280"/>
              <a:gd name="connsiteX6" fmla="*/ 106215 w 5181601"/>
              <a:gd name="connsiteY6" fmla="*/ 637280 h 637280"/>
              <a:gd name="connsiteX7" fmla="*/ 0 w 5181601"/>
              <a:gd name="connsiteY7" fmla="*/ 531065 h 637280"/>
              <a:gd name="connsiteX8" fmla="*/ 0 w 5181601"/>
              <a:gd name="connsiteY8" fmla="*/ 106215 h 63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1601" h="637280">
                <a:moveTo>
                  <a:pt x="0" y="106215"/>
                </a:moveTo>
                <a:cubicBezTo>
                  <a:pt x="0" y="47554"/>
                  <a:pt x="47554" y="0"/>
                  <a:pt x="106215" y="0"/>
                </a:cubicBezTo>
                <a:lnTo>
                  <a:pt x="5075386" y="0"/>
                </a:lnTo>
                <a:cubicBezTo>
                  <a:pt x="5134047" y="0"/>
                  <a:pt x="5181601" y="47554"/>
                  <a:pt x="5181601" y="106215"/>
                </a:cubicBezTo>
                <a:lnTo>
                  <a:pt x="5181601" y="531065"/>
                </a:lnTo>
                <a:cubicBezTo>
                  <a:pt x="5181601" y="589726"/>
                  <a:pt x="5134047" y="637280"/>
                  <a:pt x="5075386" y="637280"/>
                </a:cubicBezTo>
                <a:lnTo>
                  <a:pt x="106215" y="637280"/>
                </a:lnTo>
                <a:cubicBezTo>
                  <a:pt x="47554" y="637280"/>
                  <a:pt x="0" y="589726"/>
                  <a:pt x="0" y="531065"/>
                </a:cubicBezTo>
                <a:lnTo>
                  <a:pt x="0" y="106215"/>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lIns="133979" tIns="133979" rIns="133979" bIns="133979" spcCol="1270" anchor="ctr"/>
          <a:lstStyle/>
          <a:p>
            <a:pPr defTabSz="1200150">
              <a:lnSpc>
                <a:spcPct val="90000"/>
              </a:lnSpc>
              <a:spcAft>
                <a:spcPct val="35000"/>
              </a:spcAft>
              <a:defRPr/>
            </a:pPr>
            <a:r>
              <a:rPr lang="vi-VN" sz="2700" b="1" dirty="0"/>
              <a:t>B. Không</a:t>
            </a:r>
            <a:endParaRPr lang="en-US" sz="2700" dirty="0"/>
          </a:p>
        </p:txBody>
      </p:sp>
      <p:sp>
        <p:nvSpPr>
          <p:cNvPr id="9" name="Freeform 8"/>
          <p:cNvSpPr/>
          <p:nvPr/>
        </p:nvSpPr>
        <p:spPr>
          <a:xfrm>
            <a:off x="0" y="1981200"/>
            <a:ext cx="5181600" cy="1143000"/>
          </a:xfrm>
          <a:custGeom>
            <a:avLst/>
            <a:gdLst>
              <a:gd name="connsiteX0" fmla="*/ 0 w 5181601"/>
              <a:gd name="connsiteY0" fmla="*/ 109202 h 655200"/>
              <a:gd name="connsiteX1" fmla="*/ 109202 w 5181601"/>
              <a:gd name="connsiteY1" fmla="*/ 0 h 655200"/>
              <a:gd name="connsiteX2" fmla="*/ 5072399 w 5181601"/>
              <a:gd name="connsiteY2" fmla="*/ 0 h 655200"/>
              <a:gd name="connsiteX3" fmla="*/ 5181601 w 5181601"/>
              <a:gd name="connsiteY3" fmla="*/ 109202 h 655200"/>
              <a:gd name="connsiteX4" fmla="*/ 5181601 w 5181601"/>
              <a:gd name="connsiteY4" fmla="*/ 545998 h 655200"/>
              <a:gd name="connsiteX5" fmla="*/ 5072399 w 5181601"/>
              <a:gd name="connsiteY5" fmla="*/ 655200 h 655200"/>
              <a:gd name="connsiteX6" fmla="*/ 109202 w 5181601"/>
              <a:gd name="connsiteY6" fmla="*/ 655200 h 655200"/>
              <a:gd name="connsiteX7" fmla="*/ 0 w 5181601"/>
              <a:gd name="connsiteY7" fmla="*/ 545998 h 655200"/>
              <a:gd name="connsiteX8" fmla="*/ 0 w 5181601"/>
              <a:gd name="connsiteY8" fmla="*/ 109202 h 65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1601" h="655200">
                <a:moveTo>
                  <a:pt x="0" y="109202"/>
                </a:moveTo>
                <a:cubicBezTo>
                  <a:pt x="0" y="48891"/>
                  <a:pt x="48891" y="0"/>
                  <a:pt x="109202" y="0"/>
                </a:cubicBezTo>
                <a:lnTo>
                  <a:pt x="5072399" y="0"/>
                </a:lnTo>
                <a:cubicBezTo>
                  <a:pt x="5132710" y="0"/>
                  <a:pt x="5181601" y="48891"/>
                  <a:pt x="5181601" y="109202"/>
                </a:cubicBezTo>
                <a:lnTo>
                  <a:pt x="5181601" y="545998"/>
                </a:lnTo>
                <a:cubicBezTo>
                  <a:pt x="5181601" y="606309"/>
                  <a:pt x="5132710" y="655200"/>
                  <a:pt x="5072399" y="655200"/>
                </a:cubicBezTo>
                <a:lnTo>
                  <a:pt x="109202" y="655200"/>
                </a:lnTo>
                <a:cubicBezTo>
                  <a:pt x="48891" y="655200"/>
                  <a:pt x="0" y="606309"/>
                  <a:pt x="0" y="545998"/>
                </a:cubicBezTo>
                <a:lnTo>
                  <a:pt x="0" y="109202"/>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lIns="134854" tIns="134854" rIns="134854" bIns="134854" spcCol="1270" anchor="ctr"/>
          <a:lstStyle/>
          <a:p>
            <a:pPr defTabSz="1200150">
              <a:lnSpc>
                <a:spcPct val="90000"/>
              </a:lnSpc>
              <a:spcAft>
                <a:spcPct val="35000"/>
              </a:spcAft>
              <a:defRPr/>
            </a:pPr>
            <a:r>
              <a:rPr lang="vi-VN" sz="2700" b="1" dirty="0"/>
              <a:t>A. Có</a:t>
            </a:r>
            <a:endParaRPr lang="en-US" sz="2700" dirty="0"/>
          </a:p>
        </p:txBody>
      </p:sp>
      <p:pic>
        <p:nvPicPr>
          <p:cNvPr id="11" name="Picture 10"/>
          <p:cNvPicPr>
            <a:picLocks noChangeAspect="1"/>
          </p:cNvPicPr>
          <p:nvPr/>
        </p:nvPicPr>
        <p:blipFill>
          <a:blip r:embed="rId8">
            <a:clrChange>
              <a:clrFrom>
                <a:srgbClr val="FFFEF8"/>
              </a:clrFrom>
              <a:clrTo>
                <a:srgbClr val="FFFEF8">
                  <a:alpha val="0"/>
                </a:srgbClr>
              </a:clrTo>
            </a:clrChange>
            <a:extLst>
              <a:ext uri="{28A0092B-C50C-407E-A947-70E740481C1C}">
                <a14:useLocalDpi xmlns:a14="http://schemas.microsoft.com/office/drawing/2010/main" val="0"/>
              </a:ext>
            </a:extLst>
          </a:blip>
          <a:srcRect/>
          <a:stretch>
            <a:fillRect/>
          </a:stretch>
        </p:blipFill>
        <p:spPr bwMode="auto">
          <a:xfrm>
            <a:off x="5588000" y="4027488"/>
            <a:ext cx="15748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Câu 6.m4a">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9">
            <a:extLst>
              <a:ext uri="{28A0092B-C50C-407E-A947-70E740481C1C}">
                <a14:useLocalDpi xmlns:a14="http://schemas.microsoft.com/office/drawing/2010/main" val="0"/>
              </a:ext>
            </a:extLst>
          </a:blip>
          <a:srcRect/>
          <a:stretch>
            <a:fillRect/>
          </a:stretch>
        </p:blipFill>
        <p:spPr bwMode="auto">
          <a:xfrm>
            <a:off x="8077200" y="61722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nodeType="afterGroup">
                            <p:stCondLst>
                              <p:cond delay="1"/>
                            </p:stCondLst>
                            <p:childTnLst>
                              <p:par>
                                <p:cTn id="8" presetID="2" presetClass="entr" presetSubtype="4" fill="hold" grpId="0" nodeType="after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2250" fill="hold"/>
                                        <p:tgtEl>
                                          <p:spTgt spid="3"/>
                                        </p:tgtEl>
                                        <p:attrNameLst>
                                          <p:attrName>ppt_x</p:attrName>
                                        </p:attrNameLst>
                                      </p:cBhvr>
                                      <p:tavLst>
                                        <p:tav tm="0">
                                          <p:val>
                                            <p:strVal val="#ppt_x"/>
                                          </p:val>
                                        </p:tav>
                                        <p:tav tm="100000">
                                          <p:val>
                                            <p:strVal val="#ppt_x"/>
                                          </p:val>
                                        </p:tav>
                                      </p:tavLst>
                                    </p:anim>
                                    <p:anim calcmode="lin" valueType="num">
                                      <p:cBhvr additive="base">
                                        <p:cTn id="11" dur="2250" fill="hold"/>
                                        <p:tgtEl>
                                          <p:spTgt spid="3"/>
                                        </p:tgtEl>
                                        <p:attrNameLst>
                                          <p:attrName>ppt_y</p:attrName>
                                        </p:attrNameLst>
                                      </p:cBhvr>
                                      <p:tavLst>
                                        <p:tav tm="0">
                                          <p:val>
                                            <p:strVal val="1+#ppt_h/2"/>
                                          </p:val>
                                        </p:tav>
                                        <p:tav tm="100000">
                                          <p:val>
                                            <p:strVal val="#ppt_y"/>
                                          </p:val>
                                        </p:tav>
                                      </p:tavLst>
                                    </p:anim>
                                  </p:childTnLst>
                                </p:cTn>
                              </p:par>
                            </p:childTnLst>
                          </p:cTn>
                        </p:par>
                        <p:par>
                          <p:cTn id="12" fill="hold" nodeType="afterGroup">
                            <p:stCondLst>
                              <p:cond delay="2251"/>
                            </p:stCondLst>
                            <p:childTnLst>
                              <p:par>
                                <p:cTn id="13" presetID="2" presetClass="entr" presetSubtype="4"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2250" fill="hold"/>
                                        <p:tgtEl>
                                          <p:spTgt spid="9"/>
                                        </p:tgtEl>
                                        <p:attrNameLst>
                                          <p:attrName>ppt_x</p:attrName>
                                        </p:attrNameLst>
                                      </p:cBhvr>
                                      <p:tavLst>
                                        <p:tav tm="0">
                                          <p:val>
                                            <p:strVal val="#ppt_x"/>
                                          </p:val>
                                        </p:tav>
                                        <p:tav tm="100000">
                                          <p:val>
                                            <p:strVal val="#ppt_x"/>
                                          </p:val>
                                        </p:tav>
                                      </p:tavLst>
                                    </p:anim>
                                    <p:anim calcmode="lin" valueType="num">
                                      <p:cBhvr additive="base">
                                        <p:cTn id="16" dur="2250" fill="hold"/>
                                        <p:tgtEl>
                                          <p:spTgt spid="9"/>
                                        </p:tgtEl>
                                        <p:attrNameLst>
                                          <p:attrName>ppt_y</p:attrName>
                                        </p:attrNameLst>
                                      </p:cBhvr>
                                      <p:tavLst>
                                        <p:tav tm="0">
                                          <p:val>
                                            <p:strVal val="1+#ppt_h/2"/>
                                          </p:val>
                                        </p:tav>
                                        <p:tav tm="100000">
                                          <p:val>
                                            <p:strVal val="#ppt_y"/>
                                          </p:val>
                                        </p:tav>
                                      </p:tavLst>
                                    </p:anim>
                                  </p:childTnLst>
                                </p:cTn>
                              </p:par>
                            </p:childTnLst>
                          </p:cTn>
                        </p:par>
                        <p:par>
                          <p:cTn id="17" fill="hold" nodeType="afterGroup">
                            <p:stCondLst>
                              <p:cond delay="4501"/>
                            </p:stCondLst>
                            <p:childTnLst>
                              <p:par>
                                <p:cTn id="18" presetID="2" presetClass="entr" presetSubtype="4"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2250" fill="hold"/>
                                        <p:tgtEl>
                                          <p:spTgt spid="8"/>
                                        </p:tgtEl>
                                        <p:attrNameLst>
                                          <p:attrName>ppt_x</p:attrName>
                                        </p:attrNameLst>
                                      </p:cBhvr>
                                      <p:tavLst>
                                        <p:tav tm="0">
                                          <p:val>
                                            <p:strVal val="#ppt_x"/>
                                          </p:val>
                                        </p:tav>
                                        <p:tav tm="100000">
                                          <p:val>
                                            <p:strVal val="#ppt_x"/>
                                          </p:val>
                                        </p:tav>
                                      </p:tavLst>
                                    </p:anim>
                                    <p:anim calcmode="lin" valueType="num">
                                      <p:cBhvr additive="base">
                                        <p:cTn id="21" dur="2250" fill="hold"/>
                                        <p:tgtEl>
                                          <p:spTgt spid="8"/>
                                        </p:tgtEl>
                                        <p:attrNameLst>
                                          <p:attrName>ppt_y</p:attrName>
                                        </p:attrNameLst>
                                      </p:cBhvr>
                                      <p:tavLst>
                                        <p:tav tm="0">
                                          <p:val>
                                            <p:strVal val="1+#ppt_h/2"/>
                                          </p:val>
                                        </p:tav>
                                        <p:tav tm="100000">
                                          <p:val>
                                            <p:strVal val="#ppt_y"/>
                                          </p:val>
                                        </p:tav>
                                      </p:tavLst>
                                    </p:anim>
                                  </p:childTnLst>
                                </p:cTn>
                              </p:par>
                            </p:childTnLst>
                          </p:cTn>
                        </p:par>
                        <p:par>
                          <p:cTn id="22" fill="hold" nodeType="afterGroup">
                            <p:stCondLst>
                              <p:cond delay="6751"/>
                            </p:stCondLst>
                            <p:childTnLst>
                              <p:par>
                                <p:cTn id="23" presetID="27" presetClass="emph" presetSubtype="0" fill="remove" grpId="1" nodeType="afterEffect">
                                  <p:stCondLst>
                                    <p:cond delay="0"/>
                                  </p:stCondLst>
                                  <p:childTnLst>
                                    <p:animClr clrSpc="rgb" dir="cw">
                                      <p:cBhvr override="childStyle">
                                        <p:cTn id="24" dur="1125" autoRev="1" fill="remove"/>
                                        <p:tgtEl>
                                          <p:spTgt spid="8"/>
                                        </p:tgtEl>
                                        <p:attrNameLst>
                                          <p:attrName>style.color</p:attrName>
                                        </p:attrNameLst>
                                      </p:cBhvr>
                                      <p:to>
                                        <a:schemeClr val="bg1"/>
                                      </p:to>
                                    </p:animClr>
                                    <p:animClr clrSpc="rgb" dir="cw">
                                      <p:cBhvr>
                                        <p:cTn id="25" dur="1125" autoRev="1" fill="remove"/>
                                        <p:tgtEl>
                                          <p:spTgt spid="8"/>
                                        </p:tgtEl>
                                        <p:attrNameLst>
                                          <p:attrName>fillcolor</p:attrName>
                                        </p:attrNameLst>
                                      </p:cBhvr>
                                      <p:to>
                                        <a:schemeClr val="bg1"/>
                                      </p:to>
                                    </p:animClr>
                                    <p:set>
                                      <p:cBhvr>
                                        <p:cTn id="26" dur="1125" autoRev="1" fill="remove"/>
                                        <p:tgtEl>
                                          <p:spTgt spid="8"/>
                                        </p:tgtEl>
                                        <p:attrNameLst>
                                          <p:attrName>fill.type</p:attrName>
                                        </p:attrNameLst>
                                      </p:cBhvr>
                                      <p:to>
                                        <p:strVal val="solid"/>
                                      </p:to>
                                    </p:set>
                                    <p:set>
                                      <p:cBhvr>
                                        <p:cTn id="27" dur="1125" autoRev="1" fill="remove"/>
                                        <p:tgtEl>
                                          <p:spTgt spid="8"/>
                                        </p:tgtEl>
                                        <p:attrNameLst>
                                          <p:attrName>fill.on</p:attrName>
                                        </p:attrNameLst>
                                      </p:cBhvr>
                                      <p:to>
                                        <p:strVal val="tru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subTnLst>
                                    <p:audio>
                                      <p:cMediaNode>
                                        <p:cTn display="0" masterRel="sameClick">
                                          <p:stCondLst>
                                            <p:cond evt="begin" delay="0">
                                              <p:tn val="30"/>
                                            </p:cond>
                                          </p:stCondLst>
                                          <p:endCondLst>
                                            <p:cond evt="onStopAudio" delay="0">
                                              <p:tgtEl>
                                                <p:sldTgt/>
                                              </p:tgtEl>
                                            </p:cond>
                                          </p:endCondLst>
                                        </p:cTn>
                                        <p:tgtEl>
                                          <p:sndTgt r:embed="rId6" name="chimes.wav"/>
                                        </p:tgtEl>
                                      </p:cMediaNode>
                                    </p:audio>
                                  </p:sub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xit" presetSubtype="0" fill="hold" nodeType="clickEffect">
                                  <p:stCondLst>
                                    <p:cond delay="0"/>
                                  </p:stCondLst>
                                  <p:childTnLst>
                                    <p:animEffect transition="out" filter="fade">
                                      <p:cBhvr>
                                        <p:cTn id="36" dur="500"/>
                                        <p:tgtEl>
                                          <p:spTgt spid="11"/>
                                        </p:tgtEl>
                                      </p:cBhvr>
                                    </p:animEffect>
                                    <p:set>
                                      <p:cBhvr>
                                        <p:cTn id="37"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6"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2"/>
                </p:tgtEl>
              </p:cMediaNode>
            </p:audio>
          </p:childTnLst>
        </p:cTn>
      </p:par>
    </p:tnLst>
    <p:bldLst>
      <p:bldP spid="3" grpId="0" animBg="1"/>
      <p:bldP spid="8" grpId="0" animBg="1"/>
      <p:bldP spid="8" grpId="1"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
          <p:cNvPicPr>
            <a:picLocks noChangeAspect="1"/>
          </p:cNvPicPr>
          <p:nvPr/>
        </p:nvPicPr>
        <p:blipFill>
          <a:blip r:embed="rId7">
            <a:clrChange>
              <a:clrFrom>
                <a:srgbClr val="FFFBFF"/>
              </a:clrFrom>
              <a:clrTo>
                <a:srgbClr val="FFFBFF">
                  <a:alpha val="0"/>
                </a:srgbClr>
              </a:clrTo>
            </a:clrChange>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0" y="74613"/>
            <a:ext cx="8991600" cy="1446212"/>
          </a:xfrm>
          <a:prstGeom prst="rect">
            <a:avLst/>
          </a:prstGeom>
        </p:spPr>
        <p:style>
          <a:lnRef idx="1">
            <a:schemeClr val="accent6"/>
          </a:lnRef>
          <a:fillRef idx="2">
            <a:schemeClr val="accent6"/>
          </a:fillRef>
          <a:effectRef idx="1">
            <a:schemeClr val="accent6"/>
          </a:effectRef>
          <a:fontRef idx="minor">
            <a:schemeClr val="dk1"/>
          </a:fontRef>
        </p:style>
        <p:txBody>
          <a:bodyPr>
            <a:spAutoFit/>
          </a:bodyPr>
          <a:lstStyle/>
          <a:p>
            <a:pPr algn="ctr">
              <a:defRPr/>
            </a:pPr>
            <a:r>
              <a:rPr lang="vi-VN" sz="4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Vì sao Cáo lại không ăn thịt được Vịt Xám? </a:t>
            </a:r>
            <a:endParaRPr lang="en-US" sz="4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8" name="Freeform 7"/>
          <p:cNvSpPr/>
          <p:nvPr/>
        </p:nvSpPr>
        <p:spPr>
          <a:xfrm>
            <a:off x="34925" y="3352800"/>
            <a:ext cx="5181600" cy="1090613"/>
          </a:xfrm>
          <a:custGeom>
            <a:avLst/>
            <a:gdLst>
              <a:gd name="connsiteX0" fmla="*/ 0 w 5181601"/>
              <a:gd name="connsiteY0" fmla="*/ 106215 h 637280"/>
              <a:gd name="connsiteX1" fmla="*/ 106215 w 5181601"/>
              <a:gd name="connsiteY1" fmla="*/ 0 h 637280"/>
              <a:gd name="connsiteX2" fmla="*/ 5075386 w 5181601"/>
              <a:gd name="connsiteY2" fmla="*/ 0 h 637280"/>
              <a:gd name="connsiteX3" fmla="*/ 5181601 w 5181601"/>
              <a:gd name="connsiteY3" fmla="*/ 106215 h 637280"/>
              <a:gd name="connsiteX4" fmla="*/ 5181601 w 5181601"/>
              <a:gd name="connsiteY4" fmla="*/ 531065 h 637280"/>
              <a:gd name="connsiteX5" fmla="*/ 5075386 w 5181601"/>
              <a:gd name="connsiteY5" fmla="*/ 637280 h 637280"/>
              <a:gd name="connsiteX6" fmla="*/ 106215 w 5181601"/>
              <a:gd name="connsiteY6" fmla="*/ 637280 h 637280"/>
              <a:gd name="connsiteX7" fmla="*/ 0 w 5181601"/>
              <a:gd name="connsiteY7" fmla="*/ 531065 h 637280"/>
              <a:gd name="connsiteX8" fmla="*/ 0 w 5181601"/>
              <a:gd name="connsiteY8" fmla="*/ 106215 h 63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1601" h="637280">
                <a:moveTo>
                  <a:pt x="0" y="106215"/>
                </a:moveTo>
                <a:cubicBezTo>
                  <a:pt x="0" y="47554"/>
                  <a:pt x="47554" y="0"/>
                  <a:pt x="106215" y="0"/>
                </a:cubicBezTo>
                <a:lnTo>
                  <a:pt x="5075386" y="0"/>
                </a:lnTo>
                <a:cubicBezTo>
                  <a:pt x="5134047" y="0"/>
                  <a:pt x="5181601" y="47554"/>
                  <a:pt x="5181601" y="106215"/>
                </a:cubicBezTo>
                <a:lnTo>
                  <a:pt x="5181601" y="531065"/>
                </a:lnTo>
                <a:cubicBezTo>
                  <a:pt x="5181601" y="589726"/>
                  <a:pt x="5134047" y="637280"/>
                  <a:pt x="5075386" y="637280"/>
                </a:cubicBezTo>
                <a:lnTo>
                  <a:pt x="106215" y="637280"/>
                </a:lnTo>
                <a:cubicBezTo>
                  <a:pt x="47554" y="637280"/>
                  <a:pt x="0" y="589726"/>
                  <a:pt x="0" y="531065"/>
                </a:cubicBezTo>
                <a:lnTo>
                  <a:pt x="0" y="106215"/>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lIns="133979" tIns="133979" rIns="133979" bIns="133979" spcCol="1270" anchor="ctr"/>
          <a:lstStyle/>
          <a:p>
            <a:pPr defTabSz="1200150">
              <a:lnSpc>
                <a:spcPct val="90000"/>
              </a:lnSpc>
              <a:spcAft>
                <a:spcPct val="35000"/>
              </a:spcAft>
              <a:defRPr/>
            </a:pPr>
            <a:r>
              <a:rPr lang="vi-VN" sz="2700" b="1" dirty="0"/>
              <a:t>B. Vì Vịt con chạy đi chơi</a:t>
            </a:r>
            <a:endParaRPr lang="en-US" sz="2700" dirty="0"/>
          </a:p>
        </p:txBody>
      </p:sp>
      <p:sp>
        <p:nvSpPr>
          <p:cNvPr id="9" name="Freeform 8"/>
          <p:cNvSpPr/>
          <p:nvPr/>
        </p:nvSpPr>
        <p:spPr>
          <a:xfrm>
            <a:off x="34925" y="1905000"/>
            <a:ext cx="5181600" cy="1295400"/>
          </a:xfrm>
          <a:custGeom>
            <a:avLst/>
            <a:gdLst>
              <a:gd name="connsiteX0" fmla="*/ 0 w 5181601"/>
              <a:gd name="connsiteY0" fmla="*/ 109202 h 655200"/>
              <a:gd name="connsiteX1" fmla="*/ 109202 w 5181601"/>
              <a:gd name="connsiteY1" fmla="*/ 0 h 655200"/>
              <a:gd name="connsiteX2" fmla="*/ 5072399 w 5181601"/>
              <a:gd name="connsiteY2" fmla="*/ 0 h 655200"/>
              <a:gd name="connsiteX3" fmla="*/ 5181601 w 5181601"/>
              <a:gd name="connsiteY3" fmla="*/ 109202 h 655200"/>
              <a:gd name="connsiteX4" fmla="*/ 5181601 w 5181601"/>
              <a:gd name="connsiteY4" fmla="*/ 545998 h 655200"/>
              <a:gd name="connsiteX5" fmla="*/ 5072399 w 5181601"/>
              <a:gd name="connsiteY5" fmla="*/ 655200 h 655200"/>
              <a:gd name="connsiteX6" fmla="*/ 109202 w 5181601"/>
              <a:gd name="connsiteY6" fmla="*/ 655200 h 655200"/>
              <a:gd name="connsiteX7" fmla="*/ 0 w 5181601"/>
              <a:gd name="connsiteY7" fmla="*/ 545998 h 655200"/>
              <a:gd name="connsiteX8" fmla="*/ 0 w 5181601"/>
              <a:gd name="connsiteY8" fmla="*/ 109202 h 65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1601" h="655200">
                <a:moveTo>
                  <a:pt x="0" y="109202"/>
                </a:moveTo>
                <a:cubicBezTo>
                  <a:pt x="0" y="48891"/>
                  <a:pt x="48891" y="0"/>
                  <a:pt x="109202" y="0"/>
                </a:cubicBezTo>
                <a:lnTo>
                  <a:pt x="5072399" y="0"/>
                </a:lnTo>
                <a:cubicBezTo>
                  <a:pt x="5132710" y="0"/>
                  <a:pt x="5181601" y="48891"/>
                  <a:pt x="5181601" y="109202"/>
                </a:cubicBezTo>
                <a:lnTo>
                  <a:pt x="5181601" y="545998"/>
                </a:lnTo>
                <a:cubicBezTo>
                  <a:pt x="5181601" y="606309"/>
                  <a:pt x="5132710" y="655200"/>
                  <a:pt x="5072399" y="655200"/>
                </a:cubicBezTo>
                <a:lnTo>
                  <a:pt x="109202" y="655200"/>
                </a:lnTo>
                <a:cubicBezTo>
                  <a:pt x="48891" y="655200"/>
                  <a:pt x="0" y="606309"/>
                  <a:pt x="0" y="545998"/>
                </a:cubicBezTo>
                <a:lnTo>
                  <a:pt x="0" y="109202"/>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lIns="134854" tIns="134854" rIns="134854" bIns="134854" spcCol="1270" anchor="ctr"/>
          <a:lstStyle/>
          <a:p>
            <a:pPr defTabSz="1200150">
              <a:lnSpc>
                <a:spcPct val="90000"/>
              </a:lnSpc>
              <a:spcAft>
                <a:spcPct val="35000"/>
              </a:spcAft>
              <a:defRPr/>
            </a:pPr>
            <a:r>
              <a:rPr lang="vi-VN" sz="2700" b="1" dirty="0"/>
              <a:t>A. Vì Vịt mẹ gặp con Hổ</a:t>
            </a:r>
            <a:endParaRPr lang="en-US" sz="2700" dirty="0"/>
          </a:p>
        </p:txBody>
      </p:sp>
      <p:sp>
        <p:nvSpPr>
          <p:cNvPr id="10" name="Freeform 9"/>
          <p:cNvSpPr/>
          <p:nvPr/>
        </p:nvSpPr>
        <p:spPr>
          <a:xfrm>
            <a:off x="34925" y="4595813"/>
            <a:ext cx="5181600" cy="1077912"/>
          </a:xfrm>
          <a:custGeom>
            <a:avLst/>
            <a:gdLst>
              <a:gd name="connsiteX0" fmla="*/ 0 w 5181601"/>
              <a:gd name="connsiteY0" fmla="*/ 109202 h 655200"/>
              <a:gd name="connsiteX1" fmla="*/ 109202 w 5181601"/>
              <a:gd name="connsiteY1" fmla="*/ 0 h 655200"/>
              <a:gd name="connsiteX2" fmla="*/ 5072399 w 5181601"/>
              <a:gd name="connsiteY2" fmla="*/ 0 h 655200"/>
              <a:gd name="connsiteX3" fmla="*/ 5181601 w 5181601"/>
              <a:gd name="connsiteY3" fmla="*/ 109202 h 655200"/>
              <a:gd name="connsiteX4" fmla="*/ 5181601 w 5181601"/>
              <a:gd name="connsiteY4" fmla="*/ 545998 h 655200"/>
              <a:gd name="connsiteX5" fmla="*/ 5072399 w 5181601"/>
              <a:gd name="connsiteY5" fmla="*/ 655200 h 655200"/>
              <a:gd name="connsiteX6" fmla="*/ 109202 w 5181601"/>
              <a:gd name="connsiteY6" fmla="*/ 655200 h 655200"/>
              <a:gd name="connsiteX7" fmla="*/ 0 w 5181601"/>
              <a:gd name="connsiteY7" fmla="*/ 545998 h 655200"/>
              <a:gd name="connsiteX8" fmla="*/ 0 w 5181601"/>
              <a:gd name="connsiteY8" fmla="*/ 109202 h 65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1601" h="655200">
                <a:moveTo>
                  <a:pt x="0" y="109202"/>
                </a:moveTo>
                <a:cubicBezTo>
                  <a:pt x="0" y="48891"/>
                  <a:pt x="48891" y="0"/>
                  <a:pt x="109202" y="0"/>
                </a:cubicBezTo>
                <a:lnTo>
                  <a:pt x="5072399" y="0"/>
                </a:lnTo>
                <a:cubicBezTo>
                  <a:pt x="5132710" y="0"/>
                  <a:pt x="5181601" y="48891"/>
                  <a:pt x="5181601" y="109202"/>
                </a:cubicBezTo>
                <a:lnTo>
                  <a:pt x="5181601" y="545998"/>
                </a:lnTo>
                <a:cubicBezTo>
                  <a:pt x="5181601" y="606309"/>
                  <a:pt x="5132710" y="655200"/>
                  <a:pt x="5072399" y="655200"/>
                </a:cubicBezTo>
                <a:lnTo>
                  <a:pt x="109202" y="655200"/>
                </a:lnTo>
                <a:cubicBezTo>
                  <a:pt x="48891" y="655200"/>
                  <a:pt x="0" y="606309"/>
                  <a:pt x="0" y="545998"/>
                </a:cubicBezTo>
                <a:lnTo>
                  <a:pt x="0" y="109202"/>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lIns="134854" tIns="134854" rIns="134854" bIns="134854" spcCol="1270" anchor="ctr"/>
          <a:lstStyle/>
          <a:p>
            <a:pPr defTabSz="1200150">
              <a:lnSpc>
                <a:spcPct val="90000"/>
              </a:lnSpc>
              <a:spcAft>
                <a:spcPct val="35000"/>
              </a:spcAft>
              <a:defRPr/>
            </a:pPr>
            <a:endParaRPr lang="vi-VN" sz="2700" b="1" dirty="0"/>
          </a:p>
          <a:p>
            <a:pPr defTabSz="1200150">
              <a:lnSpc>
                <a:spcPct val="90000"/>
              </a:lnSpc>
              <a:spcAft>
                <a:spcPct val="35000"/>
              </a:spcAft>
              <a:defRPr/>
            </a:pPr>
            <a:r>
              <a:rPr lang="vi-VN" sz="2700" b="1" dirty="0"/>
              <a:t>C. Vì Vịt mẹ dẫn Vịt Xám nhảy tùm xuống ao</a:t>
            </a:r>
            <a:endParaRPr lang="en-US" sz="2700" dirty="0"/>
          </a:p>
          <a:p>
            <a:pPr defTabSz="1200150">
              <a:lnSpc>
                <a:spcPct val="90000"/>
              </a:lnSpc>
              <a:spcAft>
                <a:spcPct val="35000"/>
              </a:spcAft>
              <a:defRPr/>
            </a:pPr>
            <a:endParaRPr lang="en-US" sz="2700" dirty="0"/>
          </a:p>
        </p:txBody>
      </p:sp>
      <p:sp>
        <p:nvSpPr>
          <p:cNvPr id="11" name="Freeform 10"/>
          <p:cNvSpPr/>
          <p:nvPr/>
        </p:nvSpPr>
        <p:spPr>
          <a:xfrm>
            <a:off x="34925" y="5749925"/>
            <a:ext cx="5181600" cy="1066800"/>
          </a:xfrm>
          <a:custGeom>
            <a:avLst/>
            <a:gdLst>
              <a:gd name="connsiteX0" fmla="*/ 0 w 5181601"/>
              <a:gd name="connsiteY0" fmla="*/ 109202 h 655200"/>
              <a:gd name="connsiteX1" fmla="*/ 109202 w 5181601"/>
              <a:gd name="connsiteY1" fmla="*/ 0 h 655200"/>
              <a:gd name="connsiteX2" fmla="*/ 5072399 w 5181601"/>
              <a:gd name="connsiteY2" fmla="*/ 0 h 655200"/>
              <a:gd name="connsiteX3" fmla="*/ 5181601 w 5181601"/>
              <a:gd name="connsiteY3" fmla="*/ 109202 h 655200"/>
              <a:gd name="connsiteX4" fmla="*/ 5181601 w 5181601"/>
              <a:gd name="connsiteY4" fmla="*/ 545998 h 655200"/>
              <a:gd name="connsiteX5" fmla="*/ 5072399 w 5181601"/>
              <a:gd name="connsiteY5" fmla="*/ 655200 h 655200"/>
              <a:gd name="connsiteX6" fmla="*/ 109202 w 5181601"/>
              <a:gd name="connsiteY6" fmla="*/ 655200 h 655200"/>
              <a:gd name="connsiteX7" fmla="*/ 0 w 5181601"/>
              <a:gd name="connsiteY7" fmla="*/ 545998 h 655200"/>
              <a:gd name="connsiteX8" fmla="*/ 0 w 5181601"/>
              <a:gd name="connsiteY8" fmla="*/ 109202 h 65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1601" h="655200">
                <a:moveTo>
                  <a:pt x="0" y="109202"/>
                </a:moveTo>
                <a:cubicBezTo>
                  <a:pt x="0" y="48891"/>
                  <a:pt x="48891" y="0"/>
                  <a:pt x="109202" y="0"/>
                </a:cubicBezTo>
                <a:lnTo>
                  <a:pt x="5072399" y="0"/>
                </a:lnTo>
                <a:cubicBezTo>
                  <a:pt x="5132710" y="0"/>
                  <a:pt x="5181601" y="48891"/>
                  <a:pt x="5181601" y="109202"/>
                </a:cubicBezTo>
                <a:lnTo>
                  <a:pt x="5181601" y="545998"/>
                </a:lnTo>
                <a:cubicBezTo>
                  <a:pt x="5181601" y="606309"/>
                  <a:pt x="5132710" y="655200"/>
                  <a:pt x="5072399" y="655200"/>
                </a:cubicBezTo>
                <a:lnTo>
                  <a:pt x="109202" y="655200"/>
                </a:lnTo>
                <a:cubicBezTo>
                  <a:pt x="48891" y="655200"/>
                  <a:pt x="0" y="606309"/>
                  <a:pt x="0" y="545998"/>
                </a:cubicBezTo>
                <a:lnTo>
                  <a:pt x="0" y="109202"/>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lIns="134854" tIns="134854" rIns="134854" bIns="134854" spcCol="1270" anchor="ctr"/>
          <a:lstStyle/>
          <a:p>
            <a:pPr defTabSz="1200150">
              <a:lnSpc>
                <a:spcPct val="90000"/>
              </a:lnSpc>
              <a:spcAft>
                <a:spcPct val="35000"/>
              </a:spcAft>
              <a:defRPr/>
            </a:pPr>
            <a:r>
              <a:rPr lang="vi-VN" sz="2700" b="1" dirty="0"/>
              <a:t>D. Vì Vịt mẹ dẫn Vịt con đi chơi</a:t>
            </a:r>
            <a:endParaRPr lang="en-US" sz="2700" dirty="0"/>
          </a:p>
        </p:txBody>
      </p:sp>
      <p:pic>
        <p:nvPicPr>
          <p:cNvPr id="16" name="Picture 15"/>
          <p:cNvPicPr>
            <a:picLocks noChangeAspect="1"/>
          </p:cNvPicPr>
          <p:nvPr/>
        </p:nvPicPr>
        <p:blipFill>
          <a:blip r:embed="rId8">
            <a:clrChange>
              <a:clrFrom>
                <a:srgbClr val="FFFEF8"/>
              </a:clrFrom>
              <a:clrTo>
                <a:srgbClr val="FFFEF8">
                  <a:alpha val="0"/>
                </a:srgbClr>
              </a:clrTo>
            </a:clrChange>
            <a:extLst>
              <a:ext uri="{28A0092B-C50C-407E-A947-70E740481C1C}">
                <a14:useLocalDpi xmlns:a14="http://schemas.microsoft.com/office/drawing/2010/main" val="0"/>
              </a:ext>
            </a:extLst>
          </a:blip>
          <a:srcRect/>
          <a:stretch>
            <a:fillRect/>
          </a:stretch>
        </p:blipFill>
        <p:spPr bwMode="auto">
          <a:xfrm>
            <a:off x="5394325" y="4541838"/>
            <a:ext cx="15748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p:cNvPicPr>
            <a:picLocks noChangeAspect="1"/>
          </p:cNvPicPr>
          <p:nvPr/>
        </p:nvPicPr>
        <p:blipFill>
          <a:blip r:embed="rId9">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5318125" y="5749925"/>
            <a:ext cx="1752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TT. Cao Thượng 22.m4a">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10">
            <a:extLst>
              <a:ext uri="{28A0092B-C50C-407E-A947-70E740481C1C}">
                <a14:useLocalDpi xmlns:a14="http://schemas.microsoft.com/office/drawing/2010/main" val="0"/>
              </a:ext>
            </a:extLst>
          </a:blip>
          <a:srcRect/>
          <a:stretch>
            <a:fillRect/>
          </a:stretch>
        </p:blipFill>
        <p:spPr bwMode="auto">
          <a:xfrm>
            <a:off x="8585200" y="6440488"/>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nodeType="afterGroup">
                            <p:stCondLst>
                              <p:cond delay="1"/>
                            </p:stCondLst>
                            <p:childTnLst>
                              <p:par>
                                <p:cTn id="8" presetID="22" presetClass="entr" presetSubtype="4" fill="hold" grpId="0"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2500"/>
                                        <p:tgtEl>
                                          <p:spTgt spid="3"/>
                                        </p:tgtEl>
                                      </p:cBhvr>
                                    </p:animEffect>
                                  </p:childTnLst>
                                </p:cTn>
                              </p:par>
                            </p:childTnLst>
                          </p:cTn>
                        </p:par>
                        <p:par>
                          <p:cTn id="11" fill="hold" nodeType="afterGroup">
                            <p:stCondLst>
                              <p:cond delay="2501"/>
                            </p:stCondLst>
                            <p:childTnLst>
                              <p:par>
                                <p:cTn id="12" presetID="22" presetClass="entr" presetSubtype="4"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2500"/>
                                        <p:tgtEl>
                                          <p:spTgt spid="9"/>
                                        </p:tgtEl>
                                      </p:cBhvr>
                                    </p:animEffect>
                                  </p:childTnLst>
                                </p:cTn>
                              </p:par>
                            </p:childTnLst>
                          </p:cTn>
                        </p:par>
                        <p:par>
                          <p:cTn id="15" fill="hold" nodeType="afterGroup">
                            <p:stCondLst>
                              <p:cond delay="5001"/>
                            </p:stCondLst>
                            <p:childTnLst>
                              <p:par>
                                <p:cTn id="16" presetID="22" presetClass="entr" presetSubtype="4"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2500"/>
                                        <p:tgtEl>
                                          <p:spTgt spid="8"/>
                                        </p:tgtEl>
                                      </p:cBhvr>
                                    </p:animEffect>
                                  </p:childTnLst>
                                </p:cTn>
                              </p:par>
                            </p:childTnLst>
                          </p:cTn>
                        </p:par>
                        <p:par>
                          <p:cTn id="19" fill="hold" nodeType="afterGroup">
                            <p:stCondLst>
                              <p:cond delay="7501"/>
                            </p:stCondLst>
                            <p:childTnLst>
                              <p:par>
                                <p:cTn id="20" presetID="22" presetClass="entr" presetSubtype="4"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2500"/>
                                        <p:tgtEl>
                                          <p:spTgt spid="10"/>
                                        </p:tgtEl>
                                      </p:cBhvr>
                                    </p:animEffect>
                                  </p:childTnLst>
                                </p:cTn>
                              </p:par>
                            </p:childTnLst>
                          </p:cTn>
                        </p:par>
                        <p:par>
                          <p:cTn id="23" fill="hold" nodeType="afterGroup">
                            <p:stCondLst>
                              <p:cond delay="10001"/>
                            </p:stCondLst>
                            <p:childTnLst>
                              <p:par>
                                <p:cTn id="24" presetID="22" presetClass="entr" presetSubtype="4"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0"/>
                                        <p:tgtEl>
                                          <p:spTgt spid="11"/>
                                        </p:tgtEl>
                                      </p:cBhvr>
                                    </p:animEffect>
                                  </p:childTnLst>
                                </p:cTn>
                              </p:par>
                            </p:childTnLst>
                          </p:cTn>
                        </p:par>
                        <p:par>
                          <p:cTn id="27" fill="hold" nodeType="afterGroup">
                            <p:stCondLst>
                              <p:cond delay="15001"/>
                            </p:stCondLst>
                            <p:childTnLst>
                              <p:par>
                                <p:cTn id="28" presetID="27" presetClass="emph" presetSubtype="0" fill="remove" grpId="1" nodeType="afterEffect">
                                  <p:stCondLst>
                                    <p:cond delay="0"/>
                                  </p:stCondLst>
                                  <p:childTnLst>
                                    <p:animClr clrSpc="rgb" dir="cw">
                                      <p:cBhvr override="childStyle">
                                        <p:cTn id="29" dur="2500" autoRev="1" fill="remove"/>
                                        <p:tgtEl>
                                          <p:spTgt spid="11"/>
                                        </p:tgtEl>
                                        <p:attrNameLst>
                                          <p:attrName>style.color</p:attrName>
                                        </p:attrNameLst>
                                      </p:cBhvr>
                                      <p:to>
                                        <a:schemeClr val="bg1"/>
                                      </p:to>
                                    </p:animClr>
                                    <p:animClr clrSpc="rgb" dir="cw">
                                      <p:cBhvr>
                                        <p:cTn id="30" dur="2500" autoRev="1" fill="remove"/>
                                        <p:tgtEl>
                                          <p:spTgt spid="11"/>
                                        </p:tgtEl>
                                        <p:attrNameLst>
                                          <p:attrName>fillcolor</p:attrName>
                                        </p:attrNameLst>
                                      </p:cBhvr>
                                      <p:to>
                                        <a:schemeClr val="bg1"/>
                                      </p:to>
                                    </p:animClr>
                                    <p:set>
                                      <p:cBhvr>
                                        <p:cTn id="31" dur="2500" autoRev="1" fill="remove"/>
                                        <p:tgtEl>
                                          <p:spTgt spid="11"/>
                                        </p:tgtEl>
                                        <p:attrNameLst>
                                          <p:attrName>fill.type</p:attrName>
                                        </p:attrNameLst>
                                      </p:cBhvr>
                                      <p:to>
                                        <p:strVal val="solid"/>
                                      </p:to>
                                    </p:set>
                                    <p:set>
                                      <p:cBhvr>
                                        <p:cTn id="32" dur="2500" autoRev="1" fill="remove"/>
                                        <p:tgtEl>
                                          <p:spTgt spid="11"/>
                                        </p:tgtEl>
                                        <p:attrNameLst>
                                          <p:attrName>fill.on</p:attrName>
                                        </p:attrNameLst>
                                      </p:cBhvr>
                                      <p:to>
                                        <p:strVal val="true"/>
                                      </p:to>
                                    </p:set>
                                  </p:childTnLst>
                                </p:cTn>
                              </p:par>
                            </p:childTnLst>
                          </p:cTn>
                        </p:par>
                        <p:par>
                          <p:cTn id="33" fill="hold" nodeType="afterGroup">
                            <p:stCondLst>
                              <p:cond delay="20001"/>
                            </p:stCondLst>
                            <p:childTnLst>
                              <p:par>
                                <p:cTn id="34" presetID="10" presetClass="entr" presetSubtype="0" fill="hold" nodeType="after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childTnLst>
                          </p:cTn>
                        </p:par>
                        <p:par>
                          <p:cTn id="37" fill="hold" nodeType="afterGroup">
                            <p:stCondLst>
                              <p:cond delay="20501"/>
                            </p:stCondLst>
                            <p:childTnLst>
                              <p:par>
                                <p:cTn id="38" presetID="10" presetClass="exit" presetSubtype="0" fill="hold" nodeType="afterEffect">
                                  <p:stCondLst>
                                    <p:cond delay="0"/>
                                  </p:stCondLst>
                                  <p:childTnLst>
                                    <p:animEffect transition="out" filter="fade">
                                      <p:cBhvr>
                                        <p:cTn id="39" dur="500"/>
                                        <p:tgtEl>
                                          <p:spTgt spid="17"/>
                                        </p:tgtEl>
                                      </p:cBhvr>
                                    </p:animEffect>
                                    <p:set>
                                      <p:cBhvr>
                                        <p:cTn id="40" dur="1" fill="hold">
                                          <p:stCondLst>
                                            <p:cond delay="499"/>
                                          </p:stCondLst>
                                        </p:cTn>
                                        <p:tgtEl>
                                          <p:spTgt spid="17"/>
                                        </p:tgtEl>
                                        <p:attrNameLst>
                                          <p:attrName>style.visibility</p:attrName>
                                        </p:attrNameLst>
                                      </p:cBhvr>
                                      <p:to>
                                        <p:strVal val="hidden"/>
                                      </p:to>
                                    </p:set>
                                  </p:childTnLst>
                                </p:cTn>
                              </p:par>
                            </p:childTnLst>
                          </p:cTn>
                        </p:par>
                        <p:par>
                          <p:cTn id="41" fill="hold" nodeType="afterGroup">
                            <p:stCondLst>
                              <p:cond delay="21001"/>
                            </p:stCondLst>
                            <p:childTnLst>
                              <p:par>
                                <p:cTn id="42" presetID="27" presetClass="emph" presetSubtype="0" fill="remove" grpId="1" nodeType="afterEffect">
                                  <p:stCondLst>
                                    <p:cond delay="0"/>
                                  </p:stCondLst>
                                  <p:childTnLst>
                                    <p:animClr clrSpc="rgb" dir="cw">
                                      <p:cBhvr override="childStyle">
                                        <p:cTn id="43" dur="1250" autoRev="1" fill="remove"/>
                                        <p:tgtEl>
                                          <p:spTgt spid="10"/>
                                        </p:tgtEl>
                                        <p:attrNameLst>
                                          <p:attrName>style.color</p:attrName>
                                        </p:attrNameLst>
                                      </p:cBhvr>
                                      <p:to>
                                        <a:schemeClr val="bg1"/>
                                      </p:to>
                                    </p:animClr>
                                    <p:animClr clrSpc="rgb" dir="cw">
                                      <p:cBhvr>
                                        <p:cTn id="44" dur="1250" autoRev="1" fill="remove"/>
                                        <p:tgtEl>
                                          <p:spTgt spid="10"/>
                                        </p:tgtEl>
                                        <p:attrNameLst>
                                          <p:attrName>fillcolor</p:attrName>
                                        </p:attrNameLst>
                                      </p:cBhvr>
                                      <p:to>
                                        <a:schemeClr val="bg1"/>
                                      </p:to>
                                    </p:animClr>
                                    <p:set>
                                      <p:cBhvr>
                                        <p:cTn id="45" dur="1250" autoRev="1" fill="remove"/>
                                        <p:tgtEl>
                                          <p:spTgt spid="10"/>
                                        </p:tgtEl>
                                        <p:attrNameLst>
                                          <p:attrName>fill.type</p:attrName>
                                        </p:attrNameLst>
                                      </p:cBhvr>
                                      <p:to>
                                        <p:strVal val="solid"/>
                                      </p:to>
                                    </p:set>
                                    <p:set>
                                      <p:cBhvr>
                                        <p:cTn id="46" dur="1250" autoRev="1" fill="remove"/>
                                        <p:tgtEl>
                                          <p:spTgt spid="10"/>
                                        </p:tgtEl>
                                        <p:attrNameLst>
                                          <p:attrName>fill.on</p:attrName>
                                        </p:attrNameLst>
                                      </p:cBhvr>
                                      <p:to>
                                        <p:strVal val="true"/>
                                      </p:to>
                                    </p:set>
                                  </p:childTnLst>
                                </p:cTn>
                              </p:par>
                            </p:childTnLst>
                          </p:cTn>
                        </p:par>
                        <p:par>
                          <p:cTn id="47" fill="hold" nodeType="afterGroup">
                            <p:stCondLst>
                              <p:cond delay="23501"/>
                            </p:stCondLst>
                            <p:childTnLst>
                              <p:par>
                                <p:cTn id="48" presetID="10" presetClass="entr" presetSubtype="0" fill="hold" nodeType="after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500"/>
                                        <p:tgtEl>
                                          <p:spTgt spid="16"/>
                                        </p:tgtEl>
                                      </p:cBhvr>
                                    </p:animEffect>
                                  </p:childTnLst>
                                  <p:subTnLst>
                                    <p:audio>
                                      <p:cMediaNode>
                                        <p:cTn display="0" masterRel="sameClick">
                                          <p:stCondLst>
                                            <p:cond evt="begin" delay="0">
                                              <p:tn val="48"/>
                                            </p:cond>
                                          </p:stCondLst>
                                          <p:endCondLst>
                                            <p:cond evt="onStopAudio" delay="0">
                                              <p:tgtEl>
                                                <p:sldTgt/>
                                              </p:tgtEl>
                                            </p:cond>
                                          </p:endCondLst>
                                        </p:cTn>
                                        <p:tgtEl>
                                          <p:sndTgt r:embed="rId6" name="chimes.wav"/>
                                        </p:tgtEl>
                                      </p:cMediaNode>
                                    </p:audio>
                                  </p:subTnLst>
                                </p:cTn>
                              </p:par>
                            </p:childTnLst>
                          </p:cTn>
                        </p:par>
                        <p:par>
                          <p:cTn id="51" fill="hold" nodeType="afterGroup">
                            <p:stCondLst>
                              <p:cond delay="24001"/>
                            </p:stCondLst>
                            <p:childTnLst>
                              <p:par>
                                <p:cTn id="52" presetID="10" presetClass="exit" presetSubtype="0" fill="hold" nodeType="afterEffect">
                                  <p:stCondLst>
                                    <p:cond delay="0"/>
                                  </p:stCondLst>
                                  <p:childTnLst>
                                    <p:animEffect transition="out" filter="fade">
                                      <p:cBhvr>
                                        <p:cTn id="53" dur="500"/>
                                        <p:tgtEl>
                                          <p:spTgt spid="16"/>
                                        </p:tgtEl>
                                      </p:cBhvr>
                                    </p:animEffect>
                                    <p:set>
                                      <p:cBhvr>
                                        <p:cTn id="54"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6"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
                </p:tgtEl>
              </p:cMediaNode>
            </p:audio>
          </p:childTnLst>
        </p:cTn>
      </p:par>
    </p:tnLst>
    <p:bldLst>
      <p:bldP spid="3" grpId="0" animBg="1"/>
      <p:bldP spid="8" grpId="0" animBg="1"/>
      <p:bldP spid="9" grpId="0" animBg="1"/>
      <p:bldP spid="10" grpId="0" animBg="1"/>
      <p:bldP spid="10" grpId="1" animBg="1"/>
      <p:bldP spid="11" grpId="0" animBg="1"/>
      <p:bldP spid="11"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76200" y="-7938"/>
            <a:ext cx="9067800" cy="6464301"/>
          </a:xfrm>
          <a:prstGeom prst="rect">
            <a:avLst/>
          </a:prstGeom>
          <a:noFill/>
        </p:spPr>
        <p:txBody>
          <a:bodyPr>
            <a:spAutoFit/>
          </a:bodyPr>
          <a:lstStyle/>
          <a:p>
            <a:pPr eaLnBrk="1" hangingPunct="1">
              <a:defRPr/>
            </a:pPr>
            <a:r>
              <a:rPr lang="nl-NL" sz="2300" b="1" dirty="0">
                <a:latin typeface="Times New Roman" panose="02020603050405020304" pitchFamily="18" charset="0"/>
                <a:cs typeface="Times New Roman" panose="02020603050405020304" pitchFamily="18" charset="0"/>
              </a:rPr>
              <a:t>I- MỤC ĐÍCH – YÊU CẦU:</a:t>
            </a:r>
            <a:endParaRPr lang="en-US" sz="2300" dirty="0">
              <a:latin typeface="Times New Roman" panose="02020603050405020304" pitchFamily="18" charset="0"/>
              <a:cs typeface="Times New Roman" panose="02020603050405020304" pitchFamily="18" charset="0"/>
            </a:endParaRPr>
          </a:p>
          <a:p>
            <a:pPr eaLnBrk="1" hangingPunct="1">
              <a:defRPr/>
            </a:pPr>
            <a:r>
              <a:rPr lang="nl-NL" sz="2300" b="1" dirty="0">
                <a:latin typeface="Times New Roman" panose="02020603050405020304" pitchFamily="18" charset="0"/>
                <a:cs typeface="Times New Roman" panose="02020603050405020304" pitchFamily="18" charset="0"/>
              </a:rPr>
              <a:t>1. Kiến thức:</a:t>
            </a:r>
            <a:endParaRPr lang="en-US" sz="2300" dirty="0">
              <a:latin typeface="Times New Roman" panose="02020603050405020304" pitchFamily="18" charset="0"/>
              <a:cs typeface="Times New Roman" panose="02020603050405020304" pitchFamily="18" charset="0"/>
            </a:endParaRPr>
          </a:p>
          <a:p>
            <a:pPr eaLnBrk="1" hangingPunct="1">
              <a:defRPr/>
            </a:pPr>
            <a:r>
              <a:rPr lang="nl-NL" sz="2300" dirty="0">
                <a:latin typeface="Times New Roman" panose="02020603050405020304" pitchFamily="18" charset="0"/>
                <a:cs typeface="Times New Roman" panose="02020603050405020304" pitchFamily="18" charset="0"/>
              </a:rPr>
              <a:t>- </a:t>
            </a:r>
            <a:r>
              <a:rPr lang="vi-VN" sz="2300" dirty="0">
                <a:latin typeface="Times New Roman" panose="02020603050405020304" pitchFamily="18" charset="0"/>
                <a:cs typeface="Times New Roman" panose="02020603050405020304" pitchFamily="18" charset="0"/>
              </a:rPr>
              <a:t>Trẻ nhớ tên truyện “Chú Vịt Xám” </a:t>
            </a:r>
            <a:r>
              <a:rPr lang="nl-NL" sz="2300" dirty="0">
                <a:latin typeface="Times New Roman" panose="02020603050405020304" pitchFamily="18" charset="0"/>
                <a:cs typeface="Times New Roman" panose="02020603050405020304" pitchFamily="18" charset="0"/>
              </a:rPr>
              <a:t>tên </a:t>
            </a:r>
            <a:r>
              <a:rPr lang="vi-VN" sz="2300" dirty="0">
                <a:latin typeface="Times New Roman" panose="02020603050405020304" pitchFamily="18" charset="0"/>
                <a:cs typeface="Times New Roman" panose="02020603050405020304" pitchFamily="18" charset="0"/>
              </a:rPr>
              <a:t>của các nhân vật trong truyện: Vịt mẹ, Vịt Xám, con Cáo</a:t>
            </a:r>
            <a:r>
              <a:rPr lang="nl-NL" sz="2300" dirty="0">
                <a:latin typeface="Times New Roman" panose="02020603050405020304" pitchFamily="18" charset="0"/>
                <a:cs typeface="Times New Roman" panose="02020603050405020304" pitchFamily="18" charset="0"/>
              </a:rPr>
              <a:t>.</a:t>
            </a:r>
            <a:br>
              <a:rPr lang="vi-VN" sz="2300" dirty="0">
                <a:latin typeface="Times New Roman" panose="02020603050405020304" pitchFamily="18" charset="0"/>
                <a:cs typeface="Times New Roman" panose="02020603050405020304" pitchFamily="18" charset="0"/>
              </a:rPr>
            </a:br>
            <a:r>
              <a:rPr lang="vi-VN" sz="2300" dirty="0">
                <a:latin typeface="Times New Roman" panose="02020603050405020304" pitchFamily="18" charset="0"/>
                <a:cs typeface="Times New Roman" panose="02020603050405020304" pitchFamily="18" charset="0"/>
              </a:rPr>
              <a:t>    - Trẻ hiểu nội dung câu chuyện: Vịt mẹ dẫn đàn vịt con đi chơi. Nhưng Vịt Xám mải chơi quên lời mẹ dặn, tách ra chơi một mình, suýt nữa bị Cáo ăn thịt. May có Vịt mẹ đến cứu kịp thời cho nên Vịt Xám thoát chết. Từ đó trở đi Vịt Xám không bao giờ dám làm sai lời mẹ dặn.</a:t>
            </a:r>
            <a:endParaRPr lang="en-US" sz="2300" dirty="0">
              <a:latin typeface="Times New Roman" panose="02020603050405020304" pitchFamily="18" charset="0"/>
              <a:cs typeface="Times New Roman" panose="02020603050405020304" pitchFamily="18" charset="0"/>
            </a:endParaRPr>
          </a:p>
          <a:p>
            <a:pPr eaLnBrk="1" hangingPunct="1">
              <a:defRPr/>
            </a:pPr>
            <a:r>
              <a:rPr lang="vi-VN" sz="2300" dirty="0">
                <a:latin typeface="Times New Roman" panose="02020603050405020304" pitchFamily="18" charset="0"/>
                <a:cs typeface="Times New Roman" panose="02020603050405020304" pitchFamily="18" charset="0"/>
              </a:rPr>
              <a:t>- Tích hợp bài hát </a:t>
            </a:r>
            <a:r>
              <a:rPr lang="nl-NL" sz="2300" dirty="0">
                <a:latin typeface="Times New Roman" panose="02020603050405020304" pitchFamily="18" charset="0"/>
                <a:cs typeface="Times New Roman" panose="02020603050405020304" pitchFamily="18" charset="0"/>
              </a:rPr>
              <a:t>“Đàn vịt con ”; “Chú vịt con”,</a:t>
            </a:r>
            <a:r>
              <a:rPr lang="vi-VN" sz="2300" dirty="0">
                <a:latin typeface="Times New Roman" panose="02020603050405020304" pitchFamily="18" charset="0"/>
                <a:cs typeface="Times New Roman" panose="02020603050405020304" pitchFamily="18" charset="0"/>
              </a:rPr>
              <a:t> củng cố hiểu biết của trẻ về 1 số con vật.</a:t>
            </a:r>
            <a:endParaRPr lang="en-US" sz="2300" dirty="0">
              <a:latin typeface="Times New Roman" panose="02020603050405020304" pitchFamily="18" charset="0"/>
              <a:cs typeface="Times New Roman" panose="02020603050405020304" pitchFamily="18" charset="0"/>
            </a:endParaRPr>
          </a:p>
          <a:p>
            <a:pPr eaLnBrk="1" hangingPunct="1">
              <a:defRPr/>
            </a:pPr>
            <a:r>
              <a:rPr lang="nl-NL" sz="2300" b="1" dirty="0">
                <a:latin typeface="Times New Roman" panose="02020603050405020304" pitchFamily="18" charset="0"/>
                <a:cs typeface="Times New Roman" panose="02020603050405020304" pitchFamily="18" charset="0"/>
              </a:rPr>
              <a:t>2. Kỹ năng:</a:t>
            </a:r>
            <a:endParaRPr lang="en-US" sz="2300" dirty="0">
              <a:latin typeface="Times New Roman" panose="02020603050405020304" pitchFamily="18" charset="0"/>
              <a:cs typeface="Times New Roman" panose="02020603050405020304" pitchFamily="18" charset="0"/>
            </a:endParaRPr>
          </a:p>
          <a:p>
            <a:pPr eaLnBrk="1" hangingPunct="1">
              <a:defRPr/>
            </a:pPr>
            <a:r>
              <a:rPr lang="vi-VN" sz="2300" dirty="0">
                <a:latin typeface="Times New Roman" panose="02020603050405020304" pitchFamily="18" charset="0"/>
                <a:cs typeface="Times New Roman" panose="02020603050405020304" pitchFamily="18" charset="0"/>
              </a:rPr>
              <a:t>- Trẻ có kỹ năng chú ý lắng nghe, hiểu nội dung truyện. </a:t>
            </a:r>
            <a:endParaRPr lang="en-US" sz="2300" dirty="0">
              <a:latin typeface="Times New Roman" panose="02020603050405020304" pitchFamily="18" charset="0"/>
              <a:cs typeface="Times New Roman" panose="02020603050405020304" pitchFamily="18" charset="0"/>
            </a:endParaRPr>
          </a:p>
          <a:p>
            <a:pPr eaLnBrk="1" hangingPunct="1">
              <a:defRPr/>
            </a:pPr>
            <a:r>
              <a:rPr lang="vi-VN" sz="2300" dirty="0">
                <a:latin typeface="Times New Roman" panose="02020603050405020304" pitchFamily="18" charset="0"/>
                <a:cs typeface="Times New Roman" panose="02020603050405020304" pitchFamily="18" charset="0"/>
              </a:rPr>
              <a:t>- Trẻ có kỹ năng trả lời câu hỏi của cô, trẻ nói đủ câu, đủ ý, rõ ràng mạch lạc</a:t>
            </a:r>
            <a:endParaRPr lang="en-US" sz="2300" dirty="0">
              <a:latin typeface="Times New Roman" panose="02020603050405020304" pitchFamily="18" charset="0"/>
              <a:cs typeface="Times New Roman" panose="02020603050405020304" pitchFamily="18" charset="0"/>
            </a:endParaRPr>
          </a:p>
          <a:p>
            <a:pPr eaLnBrk="1" hangingPunct="1">
              <a:defRPr/>
            </a:pPr>
            <a:r>
              <a:rPr lang="vi-VN" sz="2300" b="1" dirty="0">
                <a:latin typeface="Times New Roman" panose="02020603050405020304" pitchFamily="18" charset="0"/>
                <a:cs typeface="Times New Roman" panose="02020603050405020304" pitchFamily="18" charset="0"/>
              </a:rPr>
              <a:t>3. Thái độ:</a:t>
            </a:r>
            <a:endParaRPr lang="en-US" sz="2300" dirty="0">
              <a:latin typeface="Times New Roman" panose="02020603050405020304" pitchFamily="18" charset="0"/>
              <a:cs typeface="Times New Roman" panose="02020603050405020304" pitchFamily="18" charset="0"/>
            </a:endParaRPr>
          </a:p>
          <a:p>
            <a:pPr eaLnBrk="1" hangingPunct="1">
              <a:defRPr/>
            </a:pPr>
            <a:r>
              <a:rPr lang="vi-VN" sz="2300" dirty="0">
                <a:latin typeface="Times New Roman" panose="02020603050405020304" pitchFamily="18" charset="0"/>
                <a:cs typeface="Times New Roman" panose="02020603050405020304" pitchFamily="18" charset="0"/>
              </a:rPr>
              <a:t>- Trẻ hứng thú, tích cực tham gia hoạt động, yêu thích hoạt động làm quen văn học.</a:t>
            </a:r>
            <a:endParaRPr lang="en-US" sz="2300" dirty="0">
              <a:latin typeface="Times New Roman" panose="02020603050405020304" pitchFamily="18" charset="0"/>
              <a:cs typeface="Times New Roman" panose="02020603050405020304" pitchFamily="18" charset="0"/>
            </a:endParaRPr>
          </a:p>
          <a:p>
            <a:pPr eaLnBrk="1" hangingPunct="1">
              <a:defRPr/>
            </a:pPr>
            <a:r>
              <a:rPr lang="vi-VN" sz="2300" dirty="0">
                <a:latin typeface="Times New Roman" panose="02020603050405020304" pitchFamily="18" charset="0"/>
                <a:cs typeface="Times New Roman" panose="02020603050405020304" pitchFamily="18" charset="0"/>
              </a:rPr>
              <a:t>- Thông qua câu chuyện giáo dục trẻ biết vâng lời bố mẹ, cô giáo</a:t>
            </a:r>
            <a:endParaRPr lang="en-US" sz="23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3" name="slide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244408" y="5733256"/>
            <a:ext cx="406400" cy="936104"/>
          </a:xfrm>
          <a:prstGeom prst="rect">
            <a:avLst/>
          </a:prstGeom>
        </p:spPr>
      </p:pic>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mediacall" presetSubtype="0" fill="hold" nodeType="withEffect">
                                  <p:stCondLst>
                                    <p:cond delay="0"/>
                                  </p:stCondLst>
                                  <p:childTnLst>
                                    <p:cmd type="call" cmd="playFrom(0.0)">
                                      <p:cBhvr>
                                        <p:cTn id="6" dur="56690" fill="hold"/>
                                        <p:tgtEl>
                                          <p:spTgt spid="3"/>
                                        </p:tgtEl>
                                      </p:cBhvr>
                                    </p:cmd>
                                  </p:childTnLst>
                                </p:cTn>
                              </p:par>
                              <p:par>
                                <p:cTn id="7" presetID="22" presetClass="entr" presetSubtype="4" fill="hold"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animEffect transition="in" filter="wipe(down)">
                                      <p:cBhvr>
                                        <p:cTn id="9" dur="3000"/>
                                        <p:tgtEl>
                                          <p:spTgt spid="4">
                                            <p:txEl>
                                              <p:pRg st="0" end="0"/>
                                            </p:txEl>
                                          </p:spTgt>
                                        </p:tgtEl>
                                      </p:cBhvr>
                                    </p:animEffect>
                                  </p:childTnLst>
                                </p:cTn>
                              </p:par>
                              <p:par>
                                <p:cTn id="10" presetID="4" presetClass="entr" presetSubtype="16"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ox(in)">
                                      <p:cBhvr>
                                        <p:cTn id="12" dur="3000"/>
                                        <p:tgtEl>
                                          <p:spTgt spid="4">
                                            <p:txEl>
                                              <p:pRg st="1" end="1"/>
                                            </p:txEl>
                                          </p:spTgt>
                                        </p:tgtEl>
                                      </p:cBhvr>
                                    </p:animEffect>
                                  </p:childTnLst>
                                </p:cTn>
                              </p:par>
                              <p:par>
                                <p:cTn id="13" presetID="42" presetClass="entr" presetSubtype="0"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15500"/>
                                        <p:tgtEl>
                                          <p:spTgt spid="4">
                                            <p:txEl>
                                              <p:pRg st="2" end="2"/>
                                            </p:txEl>
                                          </p:spTgt>
                                        </p:tgtEl>
                                      </p:cBhvr>
                                    </p:animEffect>
                                    <p:anim calcmode="lin" valueType="num">
                                      <p:cBhvr>
                                        <p:cTn id="16" dur="155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7" dur="15500" fill="hold"/>
                                        <p:tgtEl>
                                          <p:spTgt spid="4">
                                            <p:txEl>
                                              <p:pRg st="2" end="2"/>
                                            </p:txEl>
                                          </p:spTgt>
                                        </p:tgtEl>
                                        <p:attrNameLst>
                                          <p:attrName>ppt_y</p:attrName>
                                        </p:attrNameLst>
                                      </p:cBhvr>
                                      <p:tavLst>
                                        <p:tav tm="0">
                                          <p:val>
                                            <p:strVal val="#ppt_y+.1"/>
                                          </p:val>
                                        </p:tav>
                                        <p:tav tm="100000">
                                          <p:val>
                                            <p:strVal val="#ppt_y"/>
                                          </p:val>
                                        </p:tav>
                                      </p:tavLst>
                                    </p:anim>
                                  </p:childTnLst>
                                </p:cTn>
                              </p:par>
                              <p:par>
                                <p:cTn id="18" presetID="16" presetClass="entr" presetSubtype="21" fill="hold" nodeType="withEffect">
                                  <p:stCondLst>
                                    <p:cond delay="0"/>
                                  </p:stCondLst>
                                  <p:childTnLst>
                                    <p:set>
                                      <p:cBhvr>
                                        <p:cTn id="19" dur="1" fill="hold">
                                          <p:stCondLst>
                                            <p:cond delay="0"/>
                                          </p:stCondLst>
                                        </p:cTn>
                                        <p:tgtEl>
                                          <p:spTgt spid="4">
                                            <p:txEl>
                                              <p:pRg st="3" end="3"/>
                                            </p:txEl>
                                          </p:spTgt>
                                        </p:tgtEl>
                                        <p:attrNameLst>
                                          <p:attrName>style.visibility</p:attrName>
                                        </p:attrNameLst>
                                      </p:cBhvr>
                                      <p:to>
                                        <p:strVal val="visible"/>
                                      </p:to>
                                    </p:set>
                                    <p:animEffect transition="in" filter="barn(inVertical)">
                                      <p:cBhvr>
                                        <p:cTn id="20" dur="15500"/>
                                        <p:tgtEl>
                                          <p:spTgt spid="4">
                                            <p:txEl>
                                              <p:pRg st="3" end="3"/>
                                            </p:txEl>
                                          </p:spTgt>
                                        </p:tgtEl>
                                      </p:cBhvr>
                                    </p:animEffect>
                                  </p:childTnLst>
                                </p:cTn>
                              </p:par>
                              <p:par>
                                <p:cTn id="21" presetID="42" presetClass="entr" presetSubtype="0" fill="hold" nodeType="with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fade">
                                      <p:cBhvr>
                                        <p:cTn id="23" dur="3000"/>
                                        <p:tgtEl>
                                          <p:spTgt spid="4">
                                            <p:txEl>
                                              <p:pRg st="4" end="4"/>
                                            </p:txEl>
                                          </p:spTgt>
                                        </p:tgtEl>
                                      </p:cBhvr>
                                    </p:animEffect>
                                    <p:anim calcmode="lin" valueType="num">
                                      <p:cBhvr>
                                        <p:cTn id="24" dur="3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5" dur="3000" fill="hold"/>
                                        <p:tgtEl>
                                          <p:spTgt spid="4">
                                            <p:txEl>
                                              <p:pRg st="4" end="4"/>
                                            </p:txEl>
                                          </p:spTgt>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4">
                                            <p:txEl>
                                              <p:pRg st="5" end="5"/>
                                            </p:txEl>
                                          </p:spTgt>
                                        </p:tgtEl>
                                        <p:attrNameLst>
                                          <p:attrName>style.visibility</p:attrName>
                                        </p:attrNameLst>
                                      </p:cBhvr>
                                      <p:to>
                                        <p:strVal val="visible"/>
                                      </p:to>
                                    </p:set>
                                    <p:animEffect transition="in" filter="fade">
                                      <p:cBhvr>
                                        <p:cTn id="28" dur="5000"/>
                                        <p:tgtEl>
                                          <p:spTgt spid="4">
                                            <p:txEl>
                                              <p:pRg st="5" end="5"/>
                                            </p:txEl>
                                          </p:spTgt>
                                        </p:tgtEl>
                                      </p:cBhvr>
                                    </p:animEffect>
                                    <p:anim calcmode="lin" valueType="num">
                                      <p:cBhvr>
                                        <p:cTn id="29" dur="5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0" dur="5000" fill="hold"/>
                                        <p:tgtEl>
                                          <p:spTgt spid="4">
                                            <p:txEl>
                                              <p:pRg st="5" end="5"/>
                                            </p:txEl>
                                          </p:spTgt>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4">
                                            <p:txEl>
                                              <p:pRg st="6" end="6"/>
                                            </p:txEl>
                                          </p:spTgt>
                                        </p:tgtEl>
                                        <p:attrNameLst>
                                          <p:attrName>style.visibility</p:attrName>
                                        </p:attrNameLst>
                                      </p:cBhvr>
                                      <p:to>
                                        <p:strVal val="visible"/>
                                      </p:to>
                                    </p:set>
                                    <p:animEffect transition="in" filter="fade">
                                      <p:cBhvr>
                                        <p:cTn id="33" dur="5000"/>
                                        <p:tgtEl>
                                          <p:spTgt spid="4">
                                            <p:txEl>
                                              <p:pRg st="6" end="6"/>
                                            </p:txEl>
                                          </p:spTgt>
                                        </p:tgtEl>
                                      </p:cBhvr>
                                    </p:animEffect>
                                    <p:anim calcmode="lin" valueType="num">
                                      <p:cBhvr>
                                        <p:cTn id="34" dur="5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35" dur="5000" fill="hold"/>
                                        <p:tgtEl>
                                          <p:spTgt spid="4">
                                            <p:txEl>
                                              <p:pRg st="6" end="6"/>
                                            </p:txEl>
                                          </p:spTgt>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4">
                                            <p:txEl>
                                              <p:pRg st="7" end="7"/>
                                            </p:txEl>
                                          </p:spTgt>
                                        </p:tgtEl>
                                        <p:attrNameLst>
                                          <p:attrName>style.visibility</p:attrName>
                                        </p:attrNameLst>
                                      </p:cBhvr>
                                      <p:to>
                                        <p:strVal val="visible"/>
                                      </p:to>
                                    </p:set>
                                    <p:animEffect transition="in" filter="fade">
                                      <p:cBhvr>
                                        <p:cTn id="38" dur="3000"/>
                                        <p:tgtEl>
                                          <p:spTgt spid="4">
                                            <p:txEl>
                                              <p:pRg st="7" end="7"/>
                                            </p:txEl>
                                          </p:spTgt>
                                        </p:tgtEl>
                                      </p:cBhvr>
                                    </p:animEffect>
                                    <p:anim calcmode="lin" valueType="num">
                                      <p:cBhvr>
                                        <p:cTn id="39" dur="3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40" dur="3000" fill="hold"/>
                                        <p:tgtEl>
                                          <p:spTgt spid="4">
                                            <p:txEl>
                                              <p:pRg st="7" end="7"/>
                                            </p:txEl>
                                          </p:spTgt>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4">
                                            <p:txEl>
                                              <p:pRg st="8" end="8"/>
                                            </p:txEl>
                                          </p:spTgt>
                                        </p:tgtEl>
                                        <p:attrNameLst>
                                          <p:attrName>style.visibility</p:attrName>
                                        </p:attrNameLst>
                                      </p:cBhvr>
                                      <p:to>
                                        <p:strVal val="visible"/>
                                      </p:to>
                                    </p:set>
                                    <p:animEffect transition="in" filter="fade">
                                      <p:cBhvr>
                                        <p:cTn id="43" dur="5000"/>
                                        <p:tgtEl>
                                          <p:spTgt spid="4">
                                            <p:txEl>
                                              <p:pRg st="8" end="8"/>
                                            </p:txEl>
                                          </p:spTgt>
                                        </p:tgtEl>
                                      </p:cBhvr>
                                    </p:animEffect>
                                    <p:anim calcmode="lin" valueType="num">
                                      <p:cBhvr>
                                        <p:cTn id="44" dur="5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45" dur="5000" fill="hold"/>
                                        <p:tgtEl>
                                          <p:spTgt spid="4">
                                            <p:txEl>
                                              <p:pRg st="8" end="8"/>
                                            </p:txEl>
                                          </p:spTgt>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4">
                                            <p:txEl>
                                              <p:pRg st="9" end="9"/>
                                            </p:txEl>
                                          </p:spTgt>
                                        </p:tgtEl>
                                        <p:attrNameLst>
                                          <p:attrName>style.visibility</p:attrName>
                                        </p:attrNameLst>
                                      </p:cBhvr>
                                      <p:to>
                                        <p:strVal val="visible"/>
                                      </p:to>
                                    </p:set>
                                    <p:animEffect transition="in" filter="fade">
                                      <p:cBhvr>
                                        <p:cTn id="48" dur="5000"/>
                                        <p:tgtEl>
                                          <p:spTgt spid="4">
                                            <p:txEl>
                                              <p:pRg st="9" end="9"/>
                                            </p:txEl>
                                          </p:spTgt>
                                        </p:tgtEl>
                                      </p:cBhvr>
                                    </p:animEffect>
                                    <p:anim calcmode="lin" valueType="num">
                                      <p:cBhvr>
                                        <p:cTn id="49" dur="5000" fill="hold"/>
                                        <p:tgtEl>
                                          <p:spTgt spid="4">
                                            <p:txEl>
                                              <p:pRg st="9" end="9"/>
                                            </p:txEl>
                                          </p:spTgt>
                                        </p:tgtEl>
                                        <p:attrNameLst>
                                          <p:attrName>ppt_x</p:attrName>
                                        </p:attrNameLst>
                                      </p:cBhvr>
                                      <p:tavLst>
                                        <p:tav tm="0">
                                          <p:val>
                                            <p:strVal val="#ppt_x"/>
                                          </p:val>
                                        </p:tav>
                                        <p:tav tm="100000">
                                          <p:val>
                                            <p:strVal val="#ppt_x"/>
                                          </p:val>
                                        </p:tav>
                                      </p:tavLst>
                                    </p:anim>
                                    <p:anim calcmode="lin" valueType="num">
                                      <p:cBhvr>
                                        <p:cTn id="50" dur="5000" fill="hold"/>
                                        <p:tgtEl>
                                          <p:spTgt spid="4">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51"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TT. Cao Thượng 21.m4a">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9">
            <a:extLst>
              <a:ext uri="{28A0092B-C50C-407E-A947-70E740481C1C}">
                <a14:useLocalDpi xmlns:a14="http://schemas.microsoft.com/office/drawing/2010/main" val="0"/>
              </a:ext>
            </a:extLst>
          </a:blip>
          <a:srcRect/>
          <a:stretch>
            <a:fillRect/>
          </a:stretch>
        </p:blipFill>
        <p:spPr bwMode="auto">
          <a:xfrm>
            <a:off x="8382000" y="61722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Chú Vịt Con Remix - Một Con Vịt - Nhạc Thiếu Nhi Sôi Động - Chú mèo con.mp4">
            <a:hlinkClick r:id="" action="ppaction://media"/>
          </p:cNvPr>
          <p:cNvPicPr>
            <a:picLocks noChangeAspect="1"/>
          </p:cNvPicPr>
          <p:nvPr>
            <a:videoFile r:link="rId5"/>
            <p:extLst>
              <p:ext uri="{DAA4B4D4-6D71-4841-9C94-3DE7FCFB9230}">
                <p14:media xmlns:p14="http://schemas.microsoft.com/office/powerpoint/2010/main" r:link="rId4"/>
              </p:ext>
            </p:extLst>
          </p:nvPr>
        </p:nvPicPr>
        <p:blipFill>
          <a:blip r:embed="rId10">
            <a:extLst>
              <a:ext uri="{28A0092B-C50C-407E-A947-70E740481C1C}">
                <a14:useLocalDpi xmlns:a14="http://schemas.microsoft.com/office/drawing/2010/main" val="0"/>
              </a:ext>
            </a:extLst>
          </a:blip>
          <a:srcRect/>
          <a:stretch>
            <a:fillRect/>
          </a:stretch>
        </p:blipFill>
        <p:spPr bwMode="auto">
          <a:xfrm>
            <a:off x="7467600" y="6248400"/>
            <a:ext cx="736600"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7500" fill="hold"/>
                                        <p:tgtEl>
                                          <p:spTgt spid="2"/>
                                        </p:tgtEl>
                                      </p:cBhvr>
                                    </p:cmd>
                                  </p:childTnLst>
                                </p:cTn>
                              </p:par>
                            </p:childTnLst>
                          </p:cTn>
                        </p:par>
                        <p:par>
                          <p:cTn id="7" fill="hold" nodeType="afterGroup">
                            <p:stCondLst>
                              <p:cond delay="7500"/>
                            </p:stCondLst>
                            <p:childTnLst>
                              <p:par>
                                <p:cTn id="8" presetID="2" presetClass="mediacall" presetSubtype="0" fill="hold" nodeType="afterEffect">
                                  <p:stCondLst>
                                    <p:cond delay="0"/>
                                  </p:stCondLst>
                                  <p:childTnLst>
                                    <p:cmd type="call" cmd="togglePause">
                                      <p:cBhvr>
                                        <p:cTn id="9"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video>
              <p:cMediaNode vol="80000">
                <p:cTn id="11" fill="hold" display="0">
                  <p:stCondLst>
                    <p:cond delay="indefinite"/>
                  </p:stCondLst>
                </p:cTn>
                <p:tgtEl>
                  <p:spTgt spid="3"/>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2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slie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4368800" y="3225800"/>
            <a:ext cx="406400" cy="406400"/>
          </a:xfrm>
          <a:prstGeom prst="rect">
            <a:avLst/>
          </a:prstGeom>
        </p:spPr>
      </p:pic>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mediacall" presetSubtype="0" fill="hold" nodeType="withEffect">
                                  <p:stCondLst>
                                    <p:cond delay="0"/>
                                  </p:stCondLst>
                                  <p:childTnLst>
                                    <p:cmd type="call" cmd="playFrom(0.0)">
                                      <p:cBhvr>
                                        <p:cTn id="6" dur="7032" fill="hold"/>
                                        <p:tgtEl>
                                          <p:spTgt spid="2"/>
                                        </p:tgtEl>
                                      </p:cBhvr>
                                    </p:cmd>
                                  </p:childTnLst>
                                </p:cTn>
                              </p:par>
                              <p:par>
                                <p:cTn id="7" presetID="2" presetClass="entr" presetSubtype="4"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anim calcmode="lin" valueType="num">
                                      <p:cBhvr additive="base">
                                        <p:cTn id="9" dur="10" fill="hold"/>
                                        <p:tgtEl>
                                          <p:spTgt spid="6146"/>
                                        </p:tgtEl>
                                        <p:attrNameLst>
                                          <p:attrName>ppt_x</p:attrName>
                                        </p:attrNameLst>
                                      </p:cBhvr>
                                      <p:tavLst>
                                        <p:tav tm="0">
                                          <p:val>
                                            <p:strVal val="#ppt_x"/>
                                          </p:val>
                                        </p:tav>
                                        <p:tav tm="100000">
                                          <p:val>
                                            <p:strVal val="#ppt_x"/>
                                          </p:val>
                                        </p:tav>
                                      </p:tavLst>
                                    </p:anim>
                                    <p:anim calcmode="lin" valueType="num">
                                      <p:cBhvr additive="base">
                                        <p:cTn id="10" dur="10" fill="hold"/>
                                        <p:tgtEl>
                                          <p:spTgt spid="61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200" y="0"/>
            <a:ext cx="9220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dan_vit_con_beat_87201716 (online-video-cutter.com).mp4">
            <a:hlinkClick r:id="" action="ppaction://media"/>
          </p:cNvPr>
          <p:cNvPicPr>
            <a:picLocks noChangeAspect="1"/>
          </p:cNvPicPr>
          <p:nvPr>
            <a:videoFile r:link="rId3"/>
            <p:extLst>
              <p:ext uri="{DAA4B4D4-6D71-4841-9C94-3DE7FCFB9230}">
                <p14:media xmlns:p14="http://schemas.microsoft.com/office/powerpoint/2010/main" r:link="rId2"/>
              </p:ext>
            </p:extLst>
          </p:nvPr>
        </p:nvPicPr>
        <p:blipFill>
          <a:blip r:embed="rId7">
            <a:extLst>
              <a:ext uri="{28A0092B-C50C-407E-A947-70E740481C1C}">
                <a14:useLocalDpi xmlns:a14="http://schemas.microsoft.com/office/drawing/2010/main" val="0"/>
              </a:ext>
            </a:extLst>
          </a:blip>
          <a:srcRect/>
          <a:stretch>
            <a:fillRect/>
          </a:stretch>
        </p:blipFill>
        <p:spPr bwMode="auto">
          <a:xfrm>
            <a:off x="8305800" y="6178550"/>
            <a:ext cx="8382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mediacall" presetSubtype="0" fill="hold" nodeType="afterEffect">
                                  <p:stCondLst>
                                    <p:cond delay="0"/>
                                  </p:stCondLst>
                                  <p:childTnLst>
                                    <p:cmd type="call" cmd="togglePause">
                                      <p:cBhvr>
                                        <p:cTn id="6" dur="1" fill="hold"/>
                                        <p:tgtEl>
                                          <p:spTgt spid="5"/>
                                        </p:tgtEl>
                                      </p:cBhvr>
                                    </p:cmd>
                                  </p:childTnLst>
                                </p:cTn>
                              </p:par>
                            </p:childTnLst>
                          </p:cTn>
                        </p:par>
                        <p:par>
                          <p:cTn id="7" fill="hold" nodeType="afterGroup">
                            <p:stCondLst>
                              <p:cond delay="0"/>
                            </p:stCondLst>
                            <p:childTnLst>
                              <p:par>
                                <p:cTn id="8" presetID="42" presetClass="entr" presetSubtype="0" fill="hold" nodeType="afterEffect">
                                  <p:stCondLst>
                                    <p:cond delay="0"/>
                                  </p:stCondLst>
                                  <p:childTnLst>
                                    <p:set>
                                      <p:cBhvr>
                                        <p:cTn id="9" dur="1" fill="hold">
                                          <p:stCondLst>
                                            <p:cond delay="0"/>
                                          </p:stCondLst>
                                        </p:cTn>
                                        <p:tgtEl>
                                          <p:spTgt spid="5122"/>
                                        </p:tgtEl>
                                        <p:attrNameLst>
                                          <p:attrName>style.visibility</p:attrName>
                                        </p:attrNameLst>
                                      </p:cBhvr>
                                      <p:to>
                                        <p:strVal val="visible"/>
                                      </p:to>
                                    </p:set>
                                    <p:animEffect transition="in" filter="fade">
                                      <p:cBhvr>
                                        <p:cTn id="10" dur="10"/>
                                        <p:tgtEl>
                                          <p:spTgt spid="5122"/>
                                        </p:tgtEl>
                                      </p:cBhvr>
                                    </p:animEffect>
                                    <p:anim calcmode="lin" valueType="num">
                                      <p:cBhvr>
                                        <p:cTn id="11" dur="10" fill="hold"/>
                                        <p:tgtEl>
                                          <p:spTgt spid="5122"/>
                                        </p:tgtEl>
                                        <p:attrNameLst>
                                          <p:attrName>ppt_x</p:attrName>
                                        </p:attrNameLst>
                                      </p:cBhvr>
                                      <p:tavLst>
                                        <p:tav tm="0">
                                          <p:val>
                                            <p:strVal val="#ppt_x"/>
                                          </p:val>
                                        </p:tav>
                                        <p:tav tm="100000">
                                          <p:val>
                                            <p:strVal val="#ppt_x"/>
                                          </p:val>
                                        </p:tav>
                                      </p:tavLst>
                                    </p:anim>
                                    <p:anim calcmode="lin" valueType="num">
                                      <p:cBhvr>
                                        <p:cTn id="12" dur="10" fill="hold"/>
                                        <p:tgtEl>
                                          <p:spTgt spid="51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5"/>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6"/>
          <a:srcRect/>
          <a:tile tx="0" ty="0" sx="100000" sy="100000" flip="none" algn="tl"/>
        </a:blipFill>
        <a:effectLst/>
      </p:bgPr>
    </p:bg>
    <p:spTree>
      <p:nvGrpSpPr>
        <p:cNvPr id="1" name=""/>
        <p:cNvGrpSpPr/>
        <p:nvPr/>
      </p:nvGrpSpPr>
      <p:grpSpPr>
        <a:xfrm>
          <a:off x="0" y="0"/>
          <a:ext cx="0" cy="0"/>
          <a:chOff x="0" y="0"/>
          <a:chExt cx="0" cy="0"/>
        </a:xfrm>
      </p:grpSpPr>
      <p:pic>
        <p:nvPicPr>
          <p:cNvPr id="8194" name="Picture 84" descr="48dd12e96cfe3_f"/>
          <p:cNvPicPr>
            <a:picLocks noChangeAspect="1" noChangeArrowheads="1"/>
          </p:cNvPicPr>
          <p:nvPr/>
        </p:nvPicPr>
        <p:blipFill>
          <a:blip r:embed="rId7">
            <a:extLst>
              <a:ext uri="{28A0092B-C50C-407E-A947-70E740481C1C}">
                <a14:useLocalDpi xmlns:a14="http://schemas.microsoft.com/office/drawing/2010/main" val="0"/>
              </a:ext>
            </a:extLst>
          </a:blip>
          <a:srcRect t="17502"/>
          <a:stretch>
            <a:fillRect/>
          </a:stretch>
        </p:blipFill>
        <p:spPr bwMode="auto">
          <a:xfrm>
            <a:off x="0" y="3276600"/>
            <a:ext cx="91440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2" descr="skybox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91440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Picture 3" descr="wood_ba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06788" y="2895600"/>
            <a:ext cx="168275"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4" descr="top_roses_pink"/>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93610">
            <a:off x="3276600" y="3124200"/>
            <a:ext cx="85090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5" descr="wood_ba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63988" y="2895600"/>
            <a:ext cx="168275"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Picture 6" descr="wood_ba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21188" y="2743200"/>
            <a:ext cx="168275"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0" name="Picture 7" descr="wood_ba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06988" y="2819400"/>
            <a:ext cx="168275"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1" name="Picture 8" descr="wood_ba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40388" y="2895600"/>
            <a:ext cx="168275"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2" name="Picture 9" descr="wood_ba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73788" y="2895600"/>
            <a:ext cx="168275"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3" name="Picture 10" descr="wood_ba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35788" y="2895600"/>
            <a:ext cx="168275"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4" name="Picture 11" descr="wood_ba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69188" y="2895600"/>
            <a:ext cx="168275"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5" name="Picture 12" descr="wood_ba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83588" y="3048000"/>
            <a:ext cx="168275"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6" name="Picture 13" descr="wood_ba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055100" y="2895600"/>
            <a:ext cx="168275"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7" name="Picture 14" descr="wood_ba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9788" y="3124200"/>
            <a:ext cx="168275"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8" name="Picture 15" descr="wood_ba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3124200"/>
            <a:ext cx="168275"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9" name="Picture 16" descr="wood_ba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6388" y="2971800"/>
            <a:ext cx="168275"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0" name="Picture 17" descr="wood_ba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75974">
            <a:off x="3278188" y="3276600"/>
            <a:ext cx="885825" cy="17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1" name="Picture 18" descr="wood_ba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75974">
            <a:off x="4116388" y="3200400"/>
            <a:ext cx="885825" cy="17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2" name="Picture 19" descr="wood_ba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75974">
            <a:off x="4954588" y="3200400"/>
            <a:ext cx="885825" cy="17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3" name="Picture 20" descr="wood_ba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75974">
            <a:off x="5792788" y="3200400"/>
            <a:ext cx="885825" cy="17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4" name="Picture 21" descr="wood_ba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75974">
            <a:off x="6627813" y="3189288"/>
            <a:ext cx="1058862"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5" name="Picture 22" descr="wood_ba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75974">
            <a:off x="7545388" y="3276600"/>
            <a:ext cx="885825" cy="17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6" name="Picture 23" descr="wood_ba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75974">
            <a:off x="8335963" y="3276600"/>
            <a:ext cx="885825" cy="17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7" name="Picture 24" descr="wood_ba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75974">
            <a:off x="306388" y="3352800"/>
            <a:ext cx="885825" cy="17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8" name="Picture 25" descr="wood_ba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175974">
            <a:off x="-1588" y="3503613"/>
            <a:ext cx="762001"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9" name="Picture 26" descr="top_roses_pink"/>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302358">
            <a:off x="3886200" y="3048000"/>
            <a:ext cx="838200"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20" name="Picture 27" descr="top_roses_pink"/>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304890">
            <a:off x="-147638" y="3198813"/>
            <a:ext cx="1066801"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21" name="Picture 28" descr="top_roses_pink"/>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548151">
            <a:off x="8153400" y="3048000"/>
            <a:ext cx="105568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22" name="Picture 29" descr="top_roses_pink"/>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88263">
            <a:off x="7088188" y="3124200"/>
            <a:ext cx="1066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23" name="Picture 30" descr="top_roses_pink"/>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717820">
            <a:off x="6283325" y="3125788"/>
            <a:ext cx="1049338"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24" name="Picture 31" descr="top_roses_pink"/>
          <p:cNvPicPr>
            <a:picLocks noChangeAspect="1" noChangeArrowheads="1"/>
          </p:cNvPicPr>
          <p:nvPr/>
        </p:nvPicPr>
        <p:blipFill>
          <a:blip r:embed="rId10">
            <a:lum bright="-12000"/>
            <a:extLst>
              <a:ext uri="{28A0092B-C50C-407E-A947-70E740481C1C}">
                <a14:useLocalDpi xmlns:a14="http://schemas.microsoft.com/office/drawing/2010/main" val="0"/>
              </a:ext>
            </a:extLst>
          </a:blip>
          <a:srcRect/>
          <a:stretch>
            <a:fillRect/>
          </a:stretch>
        </p:blipFill>
        <p:spPr bwMode="auto">
          <a:xfrm>
            <a:off x="5183188" y="3200400"/>
            <a:ext cx="10779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25" name="Picture 32" descr="top_roses_pink"/>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396512">
            <a:off x="4343400" y="3276600"/>
            <a:ext cx="1089025"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26" name="Picture 36" descr="co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316961">
            <a:off x="1143000" y="5181600"/>
            <a:ext cx="182563"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27" name="Picture 37" descr="co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316961">
            <a:off x="7924800" y="4876800"/>
            <a:ext cx="18415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28" name="Picture 38" descr="co3"/>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rot="316961">
            <a:off x="5638800" y="6172200"/>
            <a:ext cx="214313"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29" name="Picture 39" descr="co3"/>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316961">
            <a:off x="1562100" y="4945063"/>
            <a:ext cx="153988"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30" name="Picture 40" descr="co2"/>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rot="316961">
            <a:off x="2286000" y="4648200"/>
            <a:ext cx="214313"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31" name="Picture 41" descr="co2"/>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rot="316961">
            <a:off x="260350" y="5346700"/>
            <a:ext cx="246063"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32" name="Picture 42" descr="co2"/>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rot="316961">
            <a:off x="754063" y="4860925"/>
            <a:ext cx="18415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33" name="Picture 43" descr="co2"/>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rot="316961">
            <a:off x="1676400" y="5562600"/>
            <a:ext cx="244475"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34" name="Picture 44" descr="co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316961">
            <a:off x="2438400" y="5257800"/>
            <a:ext cx="18415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35" name="Picture 45" descr="co3"/>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rot="316961">
            <a:off x="4267200" y="5638800"/>
            <a:ext cx="214313"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36" name="Picture 46" descr="co3"/>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rot="316961">
            <a:off x="207963" y="5781675"/>
            <a:ext cx="212725"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37" name="Picture 47" descr="co2"/>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rot="316961">
            <a:off x="5867400" y="3581400"/>
            <a:ext cx="214313"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38" name="Picture 48" descr="co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8534400" y="5638800"/>
            <a:ext cx="330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39" name="Picture 49" descr="co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33400" y="4267200"/>
            <a:ext cx="330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40" name="Picture 50" descr="co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992188" y="3962400"/>
            <a:ext cx="330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41" name="Picture 51" descr="co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373188" y="3657600"/>
            <a:ext cx="330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42" name="Picture 52" descr="co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630988" y="4343400"/>
            <a:ext cx="330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43" name="Picture 53" descr="co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487988" y="4419600"/>
            <a:ext cx="330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44" name="Picture 54" descr="co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915988" y="4648200"/>
            <a:ext cx="330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45" name="Picture 55" descr="co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09600" y="5943600"/>
            <a:ext cx="330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46" name="Picture 56" descr="co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971800" y="4724400"/>
            <a:ext cx="330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47" name="Picture 57" descr="co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363788" y="4038600"/>
            <a:ext cx="330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48" name="Picture 58" descr="co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287588" y="5943600"/>
            <a:ext cx="330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49" name="Picture 59" descr="co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429000" y="4343400"/>
            <a:ext cx="330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50" name="Picture 60" descr="co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029200" y="3886200"/>
            <a:ext cx="330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51" name="Picture 61" descr="co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334000" y="5029200"/>
            <a:ext cx="330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52" name="Picture 62" descr="co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429000" y="5257800"/>
            <a:ext cx="330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53" name="Picture 63" descr="co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268788" y="3962400"/>
            <a:ext cx="330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54" name="Picture 64" descr="co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887788" y="3733800"/>
            <a:ext cx="330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55" name="Picture 65" descr="co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200400" y="3810000"/>
            <a:ext cx="330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56" name="Picture 66" descr="co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11188" y="3657600"/>
            <a:ext cx="330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57" name="Picture 67" descr="co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0" y="4038600"/>
            <a:ext cx="330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58" name="Picture 68" descr="co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8688388" y="3505200"/>
            <a:ext cx="330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59" name="Picture 69" descr="co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487988" y="3657600"/>
            <a:ext cx="330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60" name="Picture 70" descr="co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895600" y="5486400"/>
            <a:ext cx="330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61" name="Picture 71" descr="co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676400" y="4267200"/>
            <a:ext cx="330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62" name="Picture 72" descr="co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467600" y="5257800"/>
            <a:ext cx="330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63" name="Picture 73" descr="co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7788" y="4800600"/>
            <a:ext cx="330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64" name="Picture 74" descr="co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439988" y="3581400"/>
            <a:ext cx="330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65" name="Picture 75" descr="co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086600" y="3657600"/>
            <a:ext cx="330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66" name="Picture 76" descr="co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638800" y="5410200"/>
            <a:ext cx="330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67" name="Picture 77" descr="co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400800" y="4343400"/>
            <a:ext cx="330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68" name="Picture 86" descr="co3"/>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rot="316961">
            <a:off x="7464425" y="4676775"/>
            <a:ext cx="180975"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69" name="Picture 87" descr="co3"/>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rot="316961">
            <a:off x="8153400" y="5486400"/>
            <a:ext cx="1825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70" name="Picture 88" descr="co3"/>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rot="316961">
            <a:off x="6172200" y="5867400"/>
            <a:ext cx="212725"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71" name="Picture 89" descr="co3"/>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rot="316961">
            <a:off x="6513513" y="6064250"/>
            <a:ext cx="24288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72" name="Picture 90" descr="co3"/>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rot="316961">
            <a:off x="6324600" y="6499225"/>
            <a:ext cx="1825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73" name="Picture 91" descr="co3"/>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rot="316961">
            <a:off x="6988175" y="6302375"/>
            <a:ext cx="211138"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74" name="Picture 92" descr="co3"/>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rot="316961">
            <a:off x="8458200" y="4800600"/>
            <a:ext cx="152400"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75" name="Picture 93" descr="co2"/>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rot="316961">
            <a:off x="7010400" y="5486400"/>
            <a:ext cx="212725"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76" name="Picture 94" descr="co2"/>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rot="316961">
            <a:off x="6508750" y="5222875"/>
            <a:ext cx="242888"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77" name="Picture 95" descr="co2"/>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rot="316961">
            <a:off x="7696200" y="6378575"/>
            <a:ext cx="24130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78" name="Picture 96" descr="co2"/>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rot="316961">
            <a:off x="7002463" y="4738688"/>
            <a:ext cx="182562"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79" name="Picture 97" descr="co2"/>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rot="316961">
            <a:off x="6859588" y="5926138"/>
            <a:ext cx="212725"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80" name="Picture 98" descr="co2"/>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rot="316961">
            <a:off x="6718300" y="6378575"/>
            <a:ext cx="24130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81" name="Picture 99" descr="co3"/>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rot="316961">
            <a:off x="6748463" y="4887913"/>
            <a:ext cx="182562"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82" name="Picture 100" descr="co3"/>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rot="316961">
            <a:off x="7543800" y="5715000"/>
            <a:ext cx="1825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83" name="Picture 101" descr="co3"/>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rot="316961">
            <a:off x="7173913" y="4883150"/>
            <a:ext cx="212725"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84" name="Picture 102" descr="co3"/>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rot="316961">
            <a:off x="8001000" y="5943600"/>
            <a:ext cx="212725"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85" name="Picture 103" descr="co3"/>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rot="316961">
            <a:off x="6096000" y="5029200"/>
            <a:ext cx="211138"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86" name="Picture 104" descr="co2"/>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rot="316961">
            <a:off x="8610600" y="6248400"/>
            <a:ext cx="212725"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87" name="Picture 106" descr="co3"/>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rot="316961">
            <a:off x="4492625" y="4676775"/>
            <a:ext cx="180975"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88" name="Picture 107" descr="co3"/>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rot="316961">
            <a:off x="5029200" y="5867400"/>
            <a:ext cx="1825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89" name="Picture 108" descr="co3"/>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rot="316961">
            <a:off x="1905000" y="6438900"/>
            <a:ext cx="212725"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0" name="Picture 109" descr="co3"/>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rot="316961">
            <a:off x="2895600" y="6172200"/>
            <a:ext cx="24288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1" name="Picture 110" descr="co3"/>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rot="316961">
            <a:off x="3352800" y="6499225"/>
            <a:ext cx="1825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2" name="Picture 111" descr="co3"/>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rot="316961">
            <a:off x="4016375" y="6302375"/>
            <a:ext cx="211138"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3" name="Picture 112" descr="co3"/>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rot="316961">
            <a:off x="4838700" y="4821238"/>
            <a:ext cx="152400"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 name="Picture 113" descr="co2"/>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rot="316961">
            <a:off x="4256088" y="5432425"/>
            <a:ext cx="212725"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 name="Picture 114" descr="co2"/>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rot="316961">
            <a:off x="3352800" y="5791200"/>
            <a:ext cx="242888"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6" name="Picture 115" descr="co2"/>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rot="316961">
            <a:off x="7543800" y="3810000"/>
            <a:ext cx="24130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7" name="Picture 116" descr="co2"/>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rot="316961">
            <a:off x="4030663" y="4738688"/>
            <a:ext cx="182562"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8" name="Picture 117" descr="co2"/>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rot="316961">
            <a:off x="3887788" y="5926138"/>
            <a:ext cx="212725"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9" name="Picture 118" descr="co2"/>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rot="316961">
            <a:off x="4953000" y="6378575"/>
            <a:ext cx="24130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00" name="Picture 119" descr="co3"/>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rot="316961">
            <a:off x="3776663" y="4887913"/>
            <a:ext cx="182562"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01" name="Picture 120" descr="co3"/>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rot="316961">
            <a:off x="4587875" y="5049838"/>
            <a:ext cx="1825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02" name="Picture 121" descr="co3"/>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rot="316961">
            <a:off x="4191000" y="4419600"/>
            <a:ext cx="212725"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03" name="Picture 122" descr="co3"/>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rot="316961">
            <a:off x="4572000" y="6248400"/>
            <a:ext cx="212725"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04" name="Picture 123" descr="co3"/>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rot="316961">
            <a:off x="1066800" y="6172200"/>
            <a:ext cx="211138"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05" name="Picture 124" descr="co2"/>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rot="316961">
            <a:off x="4008438" y="5060950"/>
            <a:ext cx="212725"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06" name="Picture 126" descr="Vit xam"/>
          <p:cNvPicPr>
            <a:picLocks noChangeAspect="1" noChangeArrowheads="1"/>
          </p:cNvPicPr>
          <p:nvPr/>
        </p:nvPicPr>
        <p:blipFill>
          <a:blip r:embed="rId32" cstate="print">
            <a:lum bright="-18000"/>
            <a:extLst>
              <a:ext uri="{28A0092B-C50C-407E-A947-70E740481C1C}">
                <a14:useLocalDpi xmlns:a14="http://schemas.microsoft.com/office/drawing/2010/main" val="0"/>
              </a:ext>
            </a:extLst>
          </a:blip>
          <a:srcRect/>
          <a:stretch>
            <a:fillRect/>
          </a:stretch>
        </p:blipFill>
        <p:spPr bwMode="auto">
          <a:xfrm>
            <a:off x="1371600" y="4114800"/>
            <a:ext cx="1868488"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07" name="Picture 127" descr="Vit-gat-dau3"/>
          <p:cNvPicPr>
            <a:picLocks noChangeAspect="1" noChangeArrowheads="1"/>
          </p:cNvPicPr>
          <p:nvPr/>
        </p:nvPicPr>
        <p:blipFill>
          <a:blip r:embed="rId33">
            <a:lum bright="-30000"/>
            <a:extLst>
              <a:ext uri="{28A0092B-C50C-407E-A947-70E740481C1C}">
                <a14:useLocalDpi xmlns:a14="http://schemas.microsoft.com/office/drawing/2010/main" val="0"/>
              </a:ext>
            </a:extLst>
          </a:blip>
          <a:srcRect/>
          <a:stretch>
            <a:fillRect/>
          </a:stretch>
        </p:blipFill>
        <p:spPr bwMode="auto">
          <a:xfrm>
            <a:off x="4953000" y="4495800"/>
            <a:ext cx="1436688"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08" name="Picture 128" descr="Vit-con-gat-dau2"/>
          <p:cNvPicPr>
            <a:picLocks noChangeAspect="1" noChangeArrowheads="1"/>
          </p:cNvPicPr>
          <p:nvPr/>
        </p:nvPicPr>
        <p:blipFill>
          <a:blip r:embed="rId34" cstate="print">
            <a:lum bright="-36000"/>
            <a:extLst>
              <a:ext uri="{28A0092B-C50C-407E-A947-70E740481C1C}">
                <a14:useLocalDpi xmlns:a14="http://schemas.microsoft.com/office/drawing/2010/main" val="0"/>
              </a:ext>
            </a:extLst>
          </a:blip>
          <a:srcRect/>
          <a:stretch>
            <a:fillRect/>
          </a:stretch>
        </p:blipFill>
        <p:spPr bwMode="auto">
          <a:xfrm>
            <a:off x="4132263" y="3867150"/>
            <a:ext cx="1377950"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09" name="Picture 129" descr="Vit-con-gat-dau1"/>
          <p:cNvPicPr>
            <a:picLocks noChangeAspect="1" noChangeArrowheads="1"/>
          </p:cNvPicPr>
          <p:nvPr/>
        </p:nvPicPr>
        <p:blipFill>
          <a:blip r:embed="rId35" cstate="print">
            <a:lum bright="-36000"/>
            <a:extLst>
              <a:ext uri="{28A0092B-C50C-407E-A947-70E740481C1C}">
                <a14:useLocalDpi xmlns:a14="http://schemas.microsoft.com/office/drawing/2010/main" val="0"/>
              </a:ext>
            </a:extLst>
          </a:blip>
          <a:srcRect/>
          <a:stretch>
            <a:fillRect/>
          </a:stretch>
        </p:blipFill>
        <p:spPr bwMode="auto">
          <a:xfrm>
            <a:off x="2752725" y="2895600"/>
            <a:ext cx="1530350"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10" name="Picture 130" descr="sun14[1]"/>
          <p:cNvPicPr>
            <a:picLocks noChangeAspect="1" noChangeArrowheads="1" noCrop="1"/>
          </p:cNvPicPr>
          <p:nvPr/>
        </p:nvPicPr>
        <p:blipFill>
          <a:blip r:embed="rId36">
            <a:extLst>
              <a:ext uri="{28A0092B-C50C-407E-A947-70E740481C1C}">
                <a14:useLocalDpi xmlns:a14="http://schemas.microsoft.com/office/drawing/2010/main" val="0"/>
              </a:ext>
            </a:extLst>
          </a:blip>
          <a:srcRect/>
          <a:stretch>
            <a:fillRect/>
          </a:stretch>
        </p:blipFill>
        <p:spPr bwMode="auto">
          <a:xfrm>
            <a:off x="5791200" y="381000"/>
            <a:ext cx="1066800"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11" name="Picture 348" descr="C:\Documents and Settings\Van Phong\Local Settings\Temporary Internet Files\Content.IE5\4233HC3H\MCj04418090000[1].png"/>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2895600" y="0"/>
            <a:ext cx="1752600" cy="134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12" name="Picture 132" descr="Vitme-dan-con"/>
          <p:cNvPicPr>
            <a:picLocks noChangeAspect="1" noChangeArrowheads="1" noCrop="1"/>
          </p:cNvPicPr>
          <p:nvPr/>
        </p:nvPicPr>
        <p:blipFill>
          <a:blip r:embed="rId38" cstate="print">
            <a:lum bright="-6000"/>
            <a:extLst>
              <a:ext uri="{28A0092B-C50C-407E-A947-70E740481C1C}">
                <a14:useLocalDpi xmlns:a14="http://schemas.microsoft.com/office/drawing/2010/main" val="0"/>
              </a:ext>
            </a:extLst>
          </a:blip>
          <a:srcRect/>
          <a:stretch>
            <a:fillRect/>
          </a:stretch>
        </p:blipFill>
        <p:spPr bwMode="auto">
          <a:xfrm>
            <a:off x="3659188" y="1447800"/>
            <a:ext cx="3657600" cy="348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313" name="Group 133"/>
          <p:cNvGrpSpPr>
            <a:grpSpLocks/>
          </p:cNvGrpSpPr>
          <p:nvPr/>
        </p:nvGrpSpPr>
        <p:grpSpPr bwMode="auto">
          <a:xfrm rot="-204545">
            <a:off x="0" y="533400"/>
            <a:ext cx="1296988" cy="2922588"/>
            <a:chOff x="2920" y="85"/>
            <a:chExt cx="3176" cy="4235"/>
          </a:xfrm>
        </p:grpSpPr>
        <p:pic>
          <p:nvPicPr>
            <p:cNvPr id="8318" name="Picture 134" descr="tan cay"/>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rot="7714034">
              <a:off x="3792" y="-47"/>
              <a:ext cx="1595" cy="1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19" name="Picture 135" descr="cay3">
              <a:hlinkClick r:id="rId40" action="ppaction://hlinksldjump"/>
            </p:cNvPr>
            <p:cNvPicPr>
              <a:picLocks noChangeAspect="1" noChangeArrowheads="1"/>
            </p:cNvPicPr>
            <p:nvPr/>
          </p:nvPicPr>
          <p:blipFill>
            <a:blip r:embed="rId41" cstate="print">
              <a:extLst>
                <a:ext uri="{28A0092B-C50C-407E-A947-70E740481C1C}">
                  <a14:useLocalDpi xmlns:a14="http://schemas.microsoft.com/office/drawing/2010/main" val="0"/>
                </a:ext>
              </a:extLst>
            </a:blip>
            <a:srcRect/>
            <a:stretch>
              <a:fillRect/>
            </a:stretch>
          </p:blipFill>
          <p:spPr bwMode="auto">
            <a:xfrm>
              <a:off x="2920" y="960"/>
              <a:ext cx="3176" cy="3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314" name="Picture 136"/>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839788" y="1447800"/>
            <a:ext cx="2613025" cy="2401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315" name="Group 137"/>
          <p:cNvGrpSpPr>
            <a:grpSpLocks/>
          </p:cNvGrpSpPr>
          <p:nvPr/>
        </p:nvGrpSpPr>
        <p:grpSpPr bwMode="auto">
          <a:xfrm rot="-204545">
            <a:off x="7554913" y="487363"/>
            <a:ext cx="1525587" cy="3616325"/>
            <a:chOff x="2920" y="85"/>
            <a:chExt cx="3176" cy="4235"/>
          </a:xfrm>
        </p:grpSpPr>
        <p:pic>
          <p:nvPicPr>
            <p:cNvPr id="8316" name="Picture 138" descr="tan cay"/>
            <p:cNvPicPr>
              <a:picLocks noChangeAspect="1" noChangeArrowheads="1"/>
            </p:cNvPicPr>
            <p:nvPr/>
          </p:nvPicPr>
          <p:blipFill>
            <a:blip r:embed="rId43" cstate="print">
              <a:extLst>
                <a:ext uri="{28A0092B-C50C-407E-A947-70E740481C1C}">
                  <a14:useLocalDpi xmlns:a14="http://schemas.microsoft.com/office/drawing/2010/main" val="0"/>
                </a:ext>
              </a:extLst>
            </a:blip>
            <a:srcRect/>
            <a:stretch>
              <a:fillRect/>
            </a:stretch>
          </p:blipFill>
          <p:spPr bwMode="auto">
            <a:xfrm rot="7714034">
              <a:off x="3792" y="-47"/>
              <a:ext cx="1595" cy="1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17" name="Picture 139" descr="cay3">
              <a:hlinkClick r:id="rId40" action="ppaction://hlinksldjump"/>
            </p:cNvPr>
            <p:cNvPicPr>
              <a:picLocks noChangeAspect="1" noChangeArrowheads="1"/>
            </p:cNvPicPr>
            <p:nvPr/>
          </p:nvPicPr>
          <p:blipFill>
            <a:blip r:embed="rId41" cstate="print">
              <a:extLst>
                <a:ext uri="{28A0092B-C50C-407E-A947-70E740481C1C}">
                  <a14:useLocalDpi xmlns:a14="http://schemas.microsoft.com/office/drawing/2010/main" val="0"/>
                </a:ext>
              </a:extLst>
            </a:blip>
            <a:srcRect/>
            <a:stretch>
              <a:fillRect/>
            </a:stretch>
          </p:blipFill>
          <p:spPr bwMode="auto">
            <a:xfrm>
              <a:off x="2920" y="960"/>
              <a:ext cx="3176" cy="3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 name="Truyện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44"/>
          <a:stretch>
            <a:fillRect/>
          </a:stretch>
        </p:blipFill>
        <p:spPr>
          <a:xfrm>
            <a:off x="8241511" y="6138827"/>
            <a:ext cx="406400" cy="406400"/>
          </a:xfrm>
          <a:prstGeom prst="rect">
            <a:avLst/>
          </a:prstGeom>
        </p:spPr>
      </p:pic>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22360" fill="hold"/>
                                        <p:tgtEl>
                                          <p:spTgt spid="2"/>
                                        </p:tgtEl>
                                      </p:cBhvr>
                                    </p:cmd>
                                  </p:childTnLst>
                                </p:cTn>
                              </p:par>
                              <p:par>
                                <p:cTn id="7" presetID="6" presetClass="entr" presetSubtype="16" fill="hold" nodeType="withEffect">
                                  <p:stCondLst>
                                    <p:cond delay="0"/>
                                  </p:stCondLst>
                                  <p:childTnLst>
                                    <p:set>
                                      <p:cBhvr>
                                        <p:cTn id="8" dur="1" fill="hold">
                                          <p:stCondLst>
                                            <p:cond delay="0"/>
                                          </p:stCondLst>
                                        </p:cTn>
                                        <p:tgtEl>
                                          <p:spTgt spid="8195"/>
                                        </p:tgtEl>
                                        <p:attrNameLst>
                                          <p:attrName>style.visibility</p:attrName>
                                        </p:attrNameLst>
                                      </p:cBhvr>
                                      <p:to>
                                        <p:strVal val="visible"/>
                                      </p:to>
                                    </p:set>
                                    <p:animEffect transition="in" filter="circle(in)">
                                      <p:cBhvr>
                                        <p:cTn id="9" dur="2000"/>
                                        <p:tgtEl>
                                          <p:spTgt spid="8195"/>
                                        </p:tgtEl>
                                      </p:cBhvr>
                                    </p:animEffect>
                                  </p:childTnLst>
                                </p:cTn>
                              </p:par>
                              <p:par>
                                <p:cTn id="10" presetID="6" presetClass="entr" presetSubtype="16" fill="hold" nodeType="withEffect">
                                  <p:stCondLst>
                                    <p:cond delay="0"/>
                                  </p:stCondLst>
                                  <p:childTnLst>
                                    <p:set>
                                      <p:cBhvr>
                                        <p:cTn id="11" dur="1" fill="hold">
                                          <p:stCondLst>
                                            <p:cond delay="0"/>
                                          </p:stCondLst>
                                        </p:cTn>
                                        <p:tgtEl>
                                          <p:spTgt spid="8313"/>
                                        </p:tgtEl>
                                        <p:attrNameLst>
                                          <p:attrName>style.visibility</p:attrName>
                                        </p:attrNameLst>
                                      </p:cBhvr>
                                      <p:to>
                                        <p:strVal val="visible"/>
                                      </p:to>
                                    </p:set>
                                    <p:animEffect transition="in" filter="circle(in)">
                                      <p:cBhvr>
                                        <p:cTn id="12" dur="2000"/>
                                        <p:tgtEl>
                                          <p:spTgt spid="8313"/>
                                        </p:tgtEl>
                                      </p:cBhvr>
                                    </p:animEffect>
                                  </p:childTnLst>
                                </p:cTn>
                              </p:par>
                              <p:par>
                                <p:cTn id="13" presetID="22" presetClass="entr" presetSubtype="4" fill="hold" nodeType="withEffect">
                                  <p:stCondLst>
                                    <p:cond delay="0"/>
                                  </p:stCondLst>
                                  <p:childTnLst>
                                    <p:set>
                                      <p:cBhvr>
                                        <p:cTn id="14" dur="1" fill="hold">
                                          <p:stCondLst>
                                            <p:cond delay="0"/>
                                          </p:stCondLst>
                                        </p:cTn>
                                        <p:tgtEl>
                                          <p:spTgt spid="8314"/>
                                        </p:tgtEl>
                                        <p:attrNameLst>
                                          <p:attrName>style.visibility</p:attrName>
                                        </p:attrNameLst>
                                      </p:cBhvr>
                                      <p:to>
                                        <p:strVal val="visible"/>
                                      </p:to>
                                    </p:set>
                                    <p:animEffect transition="in" filter="wipe(down)">
                                      <p:cBhvr>
                                        <p:cTn id="15" dur="4750"/>
                                        <p:tgtEl>
                                          <p:spTgt spid="8314"/>
                                        </p:tgtEl>
                                      </p:cBhvr>
                                    </p:animEffect>
                                  </p:childTnLst>
                                </p:cTn>
                              </p:par>
                              <p:par>
                                <p:cTn id="16" presetID="6" presetClass="entr" presetSubtype="16" fill="hold" nodeType="withEffect">
                                  <p:stCondLst>
                                    <p:cond delay="0"/>
                                  </p:stCondLst>
                                  <p:childTnLst>
                                    <p:set>
                                      <p:cBhvr>
                                        <p:cTn id="17" dur="1" fill="hold">
                                          <p:stCondLst>
                                            <p:cond delay="0"/>
                                          </p:stCondLst>
                                        </p:cTn>
                                        <p:tgtEl>
                                          <p:spTgt spid="8310"/>
                                        </p:tgtEl>
                                        <p:attrNameLst>
                                          <p:attrName>style.visibility</p:attrName>
                                        </p:attrNameLst>
                                      </p:cBhvr>
                                      <p:to>
                                        <p:strVal val="visible"/>
                                      </p:to>
                                    </p:set>
                                    <p:animEffect transition="in" filter="circle(in)">
                                      <p:cBhvr>
                                        <p:cTn id="18" dur="2000"/>
                                        <p:tgtEl>
                                          <p:spTgt spid="8310"/>
                                        </p:tgtEl>
                                      </p:cBhvr>
                                    </p:animEffect>
                                  </p:childTnLst>
                                </p:cTn>
                              </p:par>
                              <p:par>
                                <p:cTn id="19" presetID="6" presetClass="entr" presetSubtype="16" fill="hold" nodeType="withEffect">
                                  <p:stCondLst>
                                    <p:cond delay="0"/>
                                  </p:stCondLst>
                                  <p:childTnLst>
                                    <p:set>
                                      <p:cBhvr>
                                        <p:cTn id="20" dur="1" fill="hold">
                                          <p:stCondLst>
                                            <p:cond delay="0"/>
                                          </p:stCondLst>
                                        </p:cTn>
                                        <p:tgtEl>
                                          <p:spTgt spid="8315"/>
                                        </p:tgtEl>
                                        <p:attrNameLst>
                                          <p:attrName>style.visibility</p:attrName>
                                        </p:attrNameLst>
                                      </p:cBhvr>
                                      <p:to>
                                        <p:strVal val="visible"/>
                                      </p:to>
                                    </p:set>
                                    <p:animEffect transition="in" filter="circle(in)">
                                      <p:cBhvr>
                                        <p:cTn id="21" dur="2000"/>
                                        <p:tgtEl>
                                          <p:spTgt spid="8315"/>
                                        </p:tgtEl>
                                      </p:cBhvr>
                                    </p:animEffect>
                                  </p:childTnLst>
                                </p:cTn>
                              </p:par>
                              <p:par>
                                <p:cTn id="22" presetID="2" presetClass="entr" presetSubtype="4" fill="hold" nodeType="withEffect">
                                  <p:stCondLst>
                                    <p:cond delay="0"/>
                                  </p:stCondLst>
                                  <p:childTnLst>
                                    <p:set>
                                      <p:cBhvr>
                                        <p:cTn id="23" dur="1" fill="hold">
                                          <p:stCondLst>
                                            <p:cond delay="0"/>
                                          </p:stCondLst>
                                        </p:cTn>
                                        <p:tgtEl>
                                          <p:spTgt spid="8309"/>
                                        </p:tgtEl>
                                        <p:attrNameLst>
                                          <p:attrName>style.visibility</p:attrName>
                                        </p:attrNameLst>
                                      </p:cBhvr>
                                      <p:to>
                                        <p:strVal val="visible"/>
                                      </p:to>
                                    </p:set>
                                    <p:anim calcmode="lin" valueType="num">
                                      <p:cBhvr additive="base">
                                        <p:cTn id="24" dur="4000" fill="hold"/>
                                        <p:tgtEl>
                                          <p:spTgt spid="8309"/>
                                        </p:tgtEl>
                                        <p:attrNameLst>
                                          <p:attrName>ppt_x</p:attrName>
                                        </p:attrNameLst>
                                      </p:cBhvr>
                                      <p:tavLst>
                                        <p:tav tm="0">
                                          <p:val>
                                            <p:strVal val="#ppt_x"/>
                                          </p:val>
                                        </p:tav>
                                        <p:tav tm="100000">
                                          <p:val>
                                            <p:strVal val="#ppt_x"/>
                                          </p:val>
                                        </p:tav>
                                      </p:tavLst>
                                    </p:anim>
                                    <p:anim calcmode="lin" valueType="num">
                                      <p:cBhvr additive="base">
                                        <p:cTn id="25" dur="4000" fill="hold"/>
                                        <p:tgtEl>
                                          <p:spTgt spid="8309"/>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8306"/>
                                        </p:tgtEl>
                                        <p:attrNameLst>
                                          <p:attrName>style.visibility</p:attrName>
                                        </p:attrNameLst>
                                      </p:cBhvr>
                                      <p:to>
                                        <p:strVal val="visible"/>
                                      </p:to>
                                    </p:set>
                                    <p:anim calcmode="lin" valueType="num">
                                      <p:cBhvr additive="base">
                                        <p:cTn id="28" dur="3000" fill="hold"/>
                                        <p:tgtEl>
                                          <p:spTgt spid="8306"/>
                                        </p:tgtEl>
                                        <p:attrNameLst>
                                          <p:attrName>ppt_x</p:attrName>
                                        </p:attrNameLst>
                                      </p:cBhvr>
                                      <p:tavLst>
                                        <p:tav tm="0">
                                          <p:val>
                                            <p:strVal val="#ppt_x"/>
                                          </p:val>
                                        </p:tav>
                                        <p:tav tm="100000">
                                          <p:val>
                                            <p:strVal val="#ppt_x"/>
                                          </p:val>
                                        </p:tav>
                                      </p:tavLst>
                                    </p:anim>
                                    <p:anim calcmode="lin" valueType="num">
                                      <p:cBhvr additive="base">
                                        <p:cTn id="29" dur="3000" fill="hold"/>
                                        <p:tgtEl>
                                          <p:spTgt spid="8306"/>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8307"/>
                                        </p:tgtEl>
                                        <p:attrNameLst>
                                          <p:attrName>style.visibility</p:attrName>
                                        </p:attrNameLst>
                                      </p:cBhvr>
                                      <p:to>
                                        <p:strVal val="visible"/>
                                      </p:to>
                                    </p:set>
                                    <p:anim calcmode="lin" valueType="num">
                                      <p:cBhvr additive="base">
                                        <p:cTn id="32" dur="3000" fill="hold"/>
                                        <p:tgtEl>
                                          <p:spTgt spid="8307"/>
                                        </p:tgtEl>
                                        <p:attrNameLst>
                                          <p:attrName>ppt_x</p:attrName>
                                        </p:attrNameLst>
                                      </p:cBhvr>
                                      <p:tavLst>
                                        <p:tav tm="0">
                                          <p:val>
                                            <p:strVal val="#ppt_x"/>
                                          </p:val>
                                        </p:tav>
                                        <p:tav tm="100000">
                                          <p:val>
                                            <p:strVal val="#ppt_x"/>
                                          </p:val>
                                        </p:tav>
                                      </p:tavLst>
                                    </p:anim>
                                    <p:anim calcmode="lin" valueType="num">
                                      <p:cBhvr additive="base">
                                        <p:cTn id="33" dur="3000" fill="hold"/>
                                        <p:tgtEl>
                                          <p:spTgt spid="830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4"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5" descr="anh dong 13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6" descr="48dd12e96cfe3_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223838"/>
            <a:ext cx="9144000" cy="3352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18" descr="anh dong 183"/>
          <p:cNvPicPr>
            <a:picLocks noChangeAspect="1" noChangeArrowheads="1"/>
          </p:cNvPicPr>
          <p:nvPr/>
        </p:nvPicPr>
        <p:blipFill>
          <a:blip r:embed="rId8">
            <a:lum bright="-12000"/>
            <a:extLst>
              <a:ext uri="{28A0092B-C50C-407E-A947-70E740481C1C}">
                <a14:useLocalDpi xmlns:a14="http://schemas.microsoft.com/office/drawing/2010/main" val="0"/>
              </a:ext>
            </a:extLst>
          </a:blip>
          <a:srcRect/>
          <a:stretch>
            <a:fillRect/>
          </a:stretch>
        </p:blipFill>
        <p:spPr bwMode="auto">
          <a:xfrm flipH="1">
            <a:off x="762000" y="5334000"/>
            <a:ext cx="5257800"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19" descr="anh dong 18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15200" y="4648200"/>
            <a:ext cx="43624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20" descr="anh dong 184"/>
          <p:cNvPicPr>
            <a:picLocks noChangeAspect="1" noChangeArrowheads="1" noCrop="1"/>
          </p:cNvPicPr>
          <p:nvPr/>
        </p:nvPicPr>
        <p:blipFill>
          <a:blip r:embed="rId9">
            <a:lum bright="-24000"/>
            <a:extLst>
              <a:ext uri="{28A0092B-C50C-407E-A947-70E740481C1C}">
                <a14:useLocalDpi xmlns:a14="http://schemas.microsoft.com/office/drawing/2010/main" val="0"/>
              </a:ext>
            </a:extLst>
          </a:blip>
          <a:srcRect/>
          <a:stretch>
            <a:fillRect/>
          </a:stretch>
        </p:blipFill>
        <p:spPr bwMode="auto">
          <a:xfrm flipH="1">
            <a:off x="1600200" y="4724400"/>
            <a:ext cx="3609975"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Picture 30" descr="Ca"/>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219450" y="3124200"/>
            <a:ext cx="827088"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4" name="Picture 31" descr="lmfinangel"/>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flipH="1">
            <a:off x="1066800" y="6019800"/>
            <a:ext cx="531813"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5" name="Picture 32" descr="lmfinangel"/>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flipH="1">
            <a:off x="304800" y="3886200"/>
            <a:ext cx="325438"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6" name="Picture 33" descr="Ca"/>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6970713" y="5181600"/>
            <a:ext cx="1247775"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227" name="Group 38"/>
          <p:cNvGrpSpPr>
            <a:grpSpLocks/>
          </p:cNvGrpSpPr>
          <p:nvPr/>
        </p:nvGrpSpPr>
        <p:grpSpPr bwMode="auto">
          <a:xfrm>
            <a:off x="811213" y="1774825"/>
            <a:ext cx="9601200" cy="2241550"/>
            <a:chOff x="-743" y="1392"/>
            <a:chExt cx="7198" cy="1844"/>
          </a:xfrm>
        </p:grpSpPr>
        <p:grpSp>
          <p:nvGrpSpPr>
            <p:cNvPr id="9270" name="Group 39"/>
            <p:cNvGrpSpPr>
              <a:grpSpLocks/>
            </p:cNvGrpSpPr>
            <p:nvPr/>
          </p:nvGrpSpPr>
          <p:grpSpPr bwMode="auto">
            <a:xfrm rot="326627">
              <a:off x="912" y="1440"/>
              <a:ext cx="1799" cy="1748"/>
              <a:chOff x="2880" y="1420"/>
              <a:chExt cx="1799" cy="1748"/>
            </a:xfrm>
          </p:grpSpPr>
          <p:pic>
            <p:nvPicPr>
              <p:cNvPr id="9331" name="Picture 40" descr="co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316961">
                <a:off x="4131" y="1420"/>
                <a:ext cx="2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32" name="Picture 41" descr="co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316961">
                <a:off x="4240" y="2057"/>
                <a:ext cx="2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33" name="Picture 42" descr="co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316961">
                <a:off x="3508" y="1991"/>
                <a:ext cx="233"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34" name="Picture 43" descr="co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316961">
                <a:off x="3088" y="2532"/>
                <a:ext cx="266"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35" name="Picture 44" descr="co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316961">
                <a:off x="2880" y="2880"/>
                <a:ext cx="2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36" name="Picture 45" descr="co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316961">
                <a:off x="3608" y="2723"/>
                <a:ext cx="233"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37" name="Picture 46" descr="co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316961">
                <a:off x="4512" y="1536"/>
                <a:ext cx="167"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38" name="Picture 47" descr="co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316961">
                <a:off x="3872" y="2025"/>
                <a:ext cx="233"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39" name="Picture 48" descr="co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316961">
                <a:off x="3083" y="1857"/>
                <a:ext cx="266"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40" name="Picture 49" descr="co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316961">
                <a:off x="3793" y="2501"/>
                <a:ext cx="266"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41" name="Picture 50" descr="co2"/>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rot="316961">
                <a:off x="3625" y="1470"/>
                <a:ext cx="19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42" name="Picture 51" descr="co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316961">
                <a:off x="3468" y="2421"/>
                <a:ext cx="233"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43" name="Picture 52" descr="co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316961">
                <a:off x="3312" y="2784"/>
                <a:ext cx="266"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44" name="Picture 53" descr="co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316961">
                <a:off x="3346" y="1589"/>
                <a:ext cx="2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45" name="Picture 54" descr="co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316961">
                <a:off x="4237" y="1719"/>
                <a:ext cx="2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46" name="Picture 55" descr="co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316961">
                <a:off x="3812" y="1585"/>
                <a:ext cx="23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47" name="Picture 56" descr="co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316961">
                <a:off x="4078" y="2333"/>
                <a:ext cx="23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48" name="Picture 57" descr="co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316961">
                <a:off x="3024" y="2208"/>
                <a:ext cx="233"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49" name="Picture 58" descr="co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316961">
                <a:off x="3600" y="1728"/>
                <a:ext cx="233"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271" name="Group 59"/>
            <p:cNvGrpSpPr>
              <a:grpSpLocks/>
            </p:cNvGrpSpPr>
            <p:nvPr/>
          </p:nvGrpSpPr>
          <p:grpSpPr bwMode="auto">
            <a:xfrm>
              <a:off x="4656" y="1488"/>
              <a:ext cx="1799" cy="1748"/>
              <a:chOff x="2880" y="1420"/>
              <a:chExt cx="1799" cy="1748"/>
            </a:xfrm>
          </p:grpSpPr>
          <p:pic>
            <p:nvPicPr>
              <p:cNvPr id="9312" name="Picture 60" descr="co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316961">
                <a:off x="4131" y="1420"/>
                <a:ext cx="2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3" name="Picture 61" descr="co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316961">
                <a:off x="4240" y="2057"/>
                <a:ext cx="2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4" name="Picture 62" descr="co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316961">
                <a:off x="3508" y="1991"/>
                <a:ext cx="233"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5" name="Picture 63" descr="co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316961">
                <a:off x="3088" y="2532"/>
                <a:ext cx="266"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6" name="Picture 64" descr="co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316961">
                <a:off x="2880" y="2880"/>
                <a:ext cx="2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7" name="Picture 65" descr="co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316961">
                <a:off x="3608" y="2723"/>
                <a:ext cx="233"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 name="Picture 66" descr="co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316961">
                <a:off x="4512" y="1536"/>
                <a:ext cx="167"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9" name="Picture 67" descr="co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316961">
                <a:off x="3872" y="2025"/>
                <a:ext cx="233"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20" name="Picture 68" descr="co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316961">
                <a:off x="3083" y="1857"/>
                <a:ext cx="266"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21" name="Picture 69" descr="co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316961">
                <a:off x="3793" y="2501"/>
                <a:ext cx="266"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22" name="Picture 70" descr="co2"/>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rot="316961">
                <a:off x="3625" y="1470"/>
                <a:ext cx="19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23" name="Picture 71" descr="co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316961">
                <a:off x="3468" y="2421"/>
                <a:ext cx="233"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24" name="Picture 72" descr="co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316961">
                <a:off x="3312" y="2784"/>
                <a:ext cx="266"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25" name="Picture 73" descr="co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316961">
                <a:off x="3346" y="1589"/>
                <a:ext cx="2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26" name="Picture 74" descr="co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316961">
                <a:off x="4237" y="1719"/>
                <a:ext cx="2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27" name="Picture 75" descr="co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316961">
                <a:off x="3812" y="1585"/>
                <a:ext cx="23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28" name="Picture 76" descr="co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316961">
                <a:off x="4078" y="2333"/>
                <a:ext cx="23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29" name="Picture 77" descr="co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316961">
                <a:off x="3024" y="2208"/>
                <a:ext cx="233"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30" name="Picture 78" descr="co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316961">
                <a:off x="3600" y="1728"/>
                <a:ext cx="233"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272" name="Group 79"/>
            <p:cNvGrpSpPr>
              <a:grpSpLocks/>
            </p:cNvGrpSpPr>
            <p:nvPr/>
          </p:nvGrpSpPr>
          <p:grpSpPr bwMode="auto">
            <a:xfrm>
              <a:off x="2905" y="1392"/>
              <a:ext cx="1799" cy="1748"/>
              <a:chOff x="2880" y="1420"/>
              <a:chExt cx="1799" cy="1748"/>
            </a:xfrm>
          </p:grpSpPr>
          <p:pic>
            <p:nvPicPr>
              <p:cNvPr id="9293" name="Picture 80" descr="co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316961">
                <a:off x="4131" y="1420"/>
                <a:ext cx="2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94" name="Picture 81" descr="co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316961">
                <a:off x="4240" y="2057"/>
                <a:ext cx="2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95" name="Picture 82" descr="co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316961">
                <a:off x="3508" y="1991"/>
                <a:ext cx="233"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96" name="Picture 83" descr="co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316961">
                <a:off x="3088" y="2532"/>
                <a:ext cx="266"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97" name="Picture 84" descr="co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316961">
                <a:off x="2880" y="2880"/>
                <a:ext cx="2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98" name="Picture 85" descr="co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316961">
                <a:off x="3608" y="2723"/>
                <a:ext cx="233"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99" name="Picture 86" descr="co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316961">
                <a:off x="4512" y="1536"/>
                <a:ext cx="167"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00" name="Picture 87" descr="co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316961">
                <a:off x="3872" y="2025"/>
                <a:ext cx="233"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01" name="Picture 88" descr="co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316961">
                <a:off x="3083" y="1857"/>
                <a:ext cx="266"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02" name="Picture 89" descr="co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316961">
                <a:off x="3793" y="2501"/>
                <a:ext cx="266"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03" name="Picture 90" descr="co2"/>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rot="316961">
                <a:off x="3625" y="1470"/>
                <a:ext cx="19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04" name="Picture 91" descr="co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316961">
                <a:off x="3468" y="2421"/>
                <a:ext cx="233"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05" name="Picture 92" descr="co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316961">
                <a:off x="3312" y="2784"/>
                <a:ext cx="266"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06" name="Picture 93" descr="co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316961">
                <a:off x="3346" y="1589"/>
                <a:ext cx="2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07" name="Picture 94" descr="co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316961">
                <a:off x="4237" y="1719"/>
                <a:ext cx="2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08" name="Picture 95" descr="co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316961">
                <a:off x="3812" y="1585"/>
                <a:ext cx="23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09" name="Picture 96" descr="co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316961">
                <a:off x="4078" y="2333"/>
                <a:ext cx="23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0" name="Picture 97" descr="co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316961">
                <a:off x="3024" y="2208"/>
                <a:ext cx="233"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1" name="Picture 98" descr="co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316961">
                <a:off x="3600" y="1728"/>
                <a:ext cx="233"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273" name="Group 99"/>
            <p:cNvGrpSpPr>
              <a:grpSpLocks/>
            </p:cNvGrpSpPr>
            <p:nvPr/>
          </p:nvGrpSpPr>
          <p:grpSpPr bwMode="auto">
            <a:xfrm>
              <a:off x="-743" y="1536"/>
              <a:ext cx="1799" cy="1508"/>
              <a:chOff x="2880" y="1420"/>
              <a:chExt cx="1799" cy="1748"/>
            </a:xfrm>
          </p:grpSpPr>
          <p:pic>
            <p:nvPicPr>
              <p:cNvPr id="9274" name="Picture 100" descr="co3"/>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rot="316961">
                <a:off x="4131" y="1420"/>
                <a:ext cx="2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75" name="Picture 101" descr="co3"/>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rot="316961">
                <a:off x="4240" y="2057"/>
                <a:ext cx="2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76" name="Picture 102" descr="co3"/>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rot="316961">
                <a:off x="3508" y="1991"/>
                <a:ext cx="233"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77" name="Picture 103" descr="co3"/>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rot="316961">
                <a:off x="3088" y="2532"/>
                <a:ext cx="266"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78" name="Picture 104" descr="co3"/>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rot="316961">
                <a:off x="2880" y="2880"/>
                <a:ext cx="2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79" name="Picture 105" descr="co3"/>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rot="316961">
                <a:off x="3608" y="2723"/>
                <a:ext cx="233"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80" name="Picture 106" descr="co3"/>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rot="316961">
                <a:off x="4512" y="1536"/>
                <a:ext cx="167"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81" name="Picture 107" descr="co2"/>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rot="316961">
                <a:off x="3872" y="2025"/>
                <a:ext cx="233"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82" name="Picture 108" descr="co2"/>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rot="316961">
                <a:off x="3083" y="1857"/>
                <a:ext cx="266"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83" name="Picture 109" descr="co2"/>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rot="316961">
                <a:off x="3793" y="2501"/>
                <a:ext cx="266"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84" name="Picture 110" descr="co2"/>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rot="316961">
                <a:off x="3625" y="1470"/>
                <a:ext cx="19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85" name="Picture 111" descr="co2"/>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rot="316961">
                <a:off x="3468" y="2421"/>
                <a:ext cx="233"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86" name="Picture 112" descr="co2"/>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rot="316961">
                <a:off x="3312" y="2784"/>
                <a:ext cx="266"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87" name="Picture 113" descr="co3"/>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rot="316961">
                <a:off x="3346" y="1589"/>
                <a:ext cx="2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88" name="Picture 114" descr="co3"/>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rot="316961">
                <a:off x="4237" y="1719"/>
                <a:ext cx="2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89" name="Picture 115" descr="co3"/>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rot="316961">
                <a:off x="3812" y="1585"/>
                <a:ext cx="23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90" name="Picture 116" descr="co3"/>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rot="316961">
                <a:off x="4078" y="2333"/>
                <a:ext cx="23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91" name="Picture 117" descr="co3"/>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rot="316961">
                <a:off x="3024" y="2208"/>
                <a:ext cx="233"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92" name="Picture 118" descr="co2"/>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rot="316961">
                <a:off x="3600" y="1728"/>
                <a:ext cx="233"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9228" name="Picture 204" descr="co3"/>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2209800" y="2057400"/>
            <a:ext cx="457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9" name="Picture 205" descr="co3"/>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8686800" y="22860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0" name="Picture 206" descr="co3"/>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7772400" y="22860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1" name="Picture 207" descr="co3"/>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6858000" y="2209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2" name="Picture 208" descr="co3"/>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8382000" y="19812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3" name="Picture 209" descr="co3"/>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5943600" y="19050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4" name="Picture 215" descr="co3"/>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743200" y="21336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Picture 216" descr="co3"/>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295400" y="20574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6" name="Picture 217" descr="co3"/>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8458200" y="1447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7" name="Picture 218" descr="co3"/>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5334000" y="21336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8" name="Picture 219" descr="co3"/>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114800" y="6096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9" name="Picture 220" descr="co3"/>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3048000" y="19050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40" name="Picture 221" descr="co3"/>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676400" y="22860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41" name="Picture 226" descr="co3"/>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3886200" y="9144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42" name="Picture 227" descr="co3"/>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4572000" y="22098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43" name="Picture 228" descr="co3"/>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3657600" y="22098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44" name="Picture 229" descr="co3"/>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4191000" y="22098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45" name="Picture 230" descr="co3"/>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3657600" y="17526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46" name="Picture 231" descr="co3"/>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3276600" y="22860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47" name="Picture 232" descr="co3"/>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3886200" y="12954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48" name="Picture 233" descr="co3"/>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553200" y="11430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49" name="Picture 234" descr="co3"/>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4267200" y="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50" name="Picture 235" descr="co3"/>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4114800" y="17526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51" name="Picture 236" descr="co3"/>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400800" y="14478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52" name="Picture 237" descr="co3"/>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5029200" y="22098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53" name="Picture 238" descr="co3"/>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1600200" y="12192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54" name="Picture 239" descr="co3"/>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096000" y="23622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55" name="Picture 240" descr="co3"/>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381000" y="25146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56" name="Picture 241" descr="co3"/>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7315200" y="22860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57" name="Picture 242" descr="co3"/>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3962400" y="2438400"/>
            <a:ext cx="3270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58" name="Picture 255" descr="2E81ED98BCDC4AE1AC88214618D0F62C"/>
          <p:cNvPicPr>
            <a:picLocks noChangeAspect="1" noChangeArrowheads="1" noCrop="1"/>
          </p:cNvPicPr>
          <p:nvPr/>
        </p:nvPicPr>
        <p:blipFill>
          <a:blip r:embed="rId30">
            <a:lum bright="-12000"/>
            <a:extLst>
              <a:ext uri="{28A0092B-C50C-407E-A947-70E740481C1C}">
                <a14:useLocalDpi xmlns:a14="http://schemas.microsoft.com/office/drawing/2010/main" val="0"/>
              </a:ext>
            </a:extLst>
          </a:blip>
          <a:srcRect/>
          <a:stretch>
            <a:fillRect/>
          </a:stretch>
        </p:blipFill>
        <p:spPr bwMode="auto">
          <a:xfrm>
            <a:off x="1295400" y="3429000"/>
            <a:ext cx="13335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543" name="Picture 263" descr="Vit-xam-di"/>
          <p:cNvPicPr>
            <a:picLocks noChangeAspect="1" noChangeArrowheads="1" noCrop="1"/>
          </p:cNvPicPr>
          <p:nvPr/>
        </p:nvPicPr>
        <p:blipFill>
          <a:blip r:embed="rId31" cstate="print">
            <a:lum bright="-18000"/>
            <a:extLst>
              <a:ext uri="{28A0092B-C50C-407E-A947-70E740481C1C}">
                <a14:useLocalDpi xmlns:a14="http://schemas.microsoft.com/office/drawing/2010/main" val="0"/>
              </a:ext>
            </a:extLst>
          </a:blip>
          <a:srcRect/>
          <a:stretch>
            <a:fillRect/>
          </a:stretch>
        </p:blipFill>
        <p:spPr bwMode="auto">
          <a:xfrm rot="20491211" flipH="1">
            <a:off x="7715250" y="493713"/>
            <a:ext cx="1676400" cy="156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546" name="Picture 266" descr="tom boi"/>
          <p:cNvPicPr>
            <a:picLocks noChangeAspect="1" noChangeArrowheads="1" noCrop="1"/>
          </p:cNvPicPr>
          <p:nvPr/>
        </p:nvPicPr>
        <p:blipFill>
          <a:blip r:embed="rId32" cstate="print">
            <a:extLst>
              <a:ext uri="{28A0092B-C50C-407E-A947-70E740481C1C}">
                <a14:useLocalDpi xmlns:a14="http://schemas.microsoft.com/office/drawing/2010/main" val="0"/>
              </a:ext>
            </a:extLst>
          </a:blip>
          <a:srcRect/>
          <a:stretch>
            <a:fillRect/>
          </a:stretch>
        </p:blipFill>
        <p:spPr bwMode="auto">
          <a:xfrm rot="-1307252">
            <a:off x="2362200" y="5257800"/>
            <a:ext cx="15240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61" name="Picture 267" descr="hoa3"/>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rot="-1178307">
            <a:off x="4038600" y="304800"/>
            <a:ext cx="101917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62" name="Picture 268" descr="hoa3"/>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rot="934063">
            <a:off x="2209800" y="-152400"/>
            <a:ext cx="1019175"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63" name="Picture 269" descr="hoa3"/>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rot="-487777">
            <a:off x="3124200" y="-228600"/>
            <a:ext cx="1019175"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64" name="Picture 270" descr="hoa3"/>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rot="-1178307">
            <a:off x="7696200" y="0"/>
            <a:ext cx="79057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65" name="Picture 271" descr="hoa3"/>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rot="-1178307">
            <a:off x="2133600" y="2286000"/>
            <a:ext cx="101917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66" name="Picture 272" descr="hoa3"/>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rot="934063">
            <a:off x="7924800" y="2362200"/>
            <a:ext cx="1019175"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67" name="Picture 273" descr="hoa3"/>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rot="-487777">
            <a:off x="354013" y="1447800"/>
            <a:ext cx="1019175"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68" name="Picture 274" descr="hoa3"/>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rot="-1178307">
            <a:off x="304800" y="0"/>
            <a:ext cx="79057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Truyện 2.m4a">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36">
            <a:extLst>
              <a:ext uri="{28A0092B-C50C-407E-A947-70E740481C1C}">
                <a14:useLocalDpi xmlns:a14="http://schemas.microsoft.com/office/drawing/2010/main" val="0"/>
              </a:ext>
            </a:extLst>
          </a:blip>
          <a:srcRect/>
          <a:stretch>
            <a:fillRect/>
          </a:stretch>
        </p:blipFill>
        <p:spPr bwMode="auto">
          <a:xfrm>
            <a:off x="8255000" y="6354763"/>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nodeType="afterGroup">
                            <p:stCondLst>
                              <p:cond delay="1"/>
                            </p:stCondLst>
                            <p:childTnLst>
                              <p:par>
                                <p:cTn id="8" presetID="1" presetClass="entr" presetSubtype="0" fill="hold" nodeType="afterEffect">
                                  <p:stCondLst>
                                    <p:cond delay="0"/>
                                  </p:stCondLst>
                                  <p:childTnLst>
                                    <p:set>
                                      <p:cBhvr>
                                        <p:cTn id="9" dur="1" fill="hold">
                                          <p:stCondLst>
                                            <p:cond delay="0"/>
                                          </p:stCondLst>
                                        </p:cTn>
                                        <p:tgtEl>
                                          <p:spTgt spid="97543"/>
                                        </p:tgtEl>
                                        <p:attrNameLst>
                                          <p:attrName>style.visibility</p:attrName>
                                        </p:attrNameLst>
                                      </p:cBhvr>
                                      <p:to>
                                        <p:strVal val="visible"/>
                                      </p:to>
                                    </p:set>
                                  </p:childTnLst>
                                </p:cTn>
                              </p:par>
                              <p:par>
                                <p:cTn id="10" presetID="0" presetClass="path" presetSubtype="0" fill="hold" nodeType="withEffect">
                                  <p:stCondLst>
                                    <p:cond delay="0"/>
                                  </p:stCondLst>
                                  <p:childTnLst>
                                    <p:animMotion origin="layout" path="M 3.33333E-6 3.7037E-7 C -0.19219 0.02083 -0.38334 0.0419 -0.52223 0.07106 C -0.66111 0.10069 -0.78177 0.16042 -0.83334 0.18102 " pathEditMode="relative" rAng="0" ptsTypes="AAA">
                                      <p:cBhvr>
                                        <p:cTn id="11" dur="14000" fill="hold"/>
                                        <p:tgtEl>
                                          <p:spTgt spid="97543"/>
                                        </p:tgtEl>
                                        <p:attrNameLst>
                                          <p:attrName>ppt_x</p:attrName>
                                          <p:attrName>ppt_y</p:attrName>
                                        </p:attrNameLst>
                                      </p:cBhvr>
                                      <p:rCtr x="-41667" y="9051"/>
                                    </p:animMotion>
                                  </p:childTnLst>
                                </p:cTn>
                              </p:par>
                            </p:childTnLst>
                          </p:cTn>
                        </p:par>
                        <p:par>
                          <p:cTn id="12" fill="hold" nodeType="afterGroup">
                            <p:stCondLst>
                              <p:cond delay="14001"/>
                            </p:stCondLst>
                            <p:childTnLst>
                              <p:par>
                                <p:cTn id="13" presetID="1" presetClass="exit" presetSubtype="0" fill="hold" nodeType="afterEffect">
                                  <p:stCondLst>
                                    <p:cond delay="2300"/>
                                  </p:stCondLst>
                                  <p:childTnLst>
                                    <p:set>
                                      <p:cBhvr>
                                        <p:cTn id="14" dur="1" fill="hold">
                                          <p:stCondLst>
                                            <p:cond delay="0"/>
                                          </p:stCondLst>
                                        </p:cTn>
                                        <p:tgtEl>
                                          <p:spTgt spid="97543"/>
                                        </p:tgtEl>
                                        <p:attrNameLst>
                                          <p:attrName>style.visibility</p:attrName>
                                        </p:attrNameLst>
                                      </p:cBhvr>
                                      <p:to>
                                        <p:strVal val="hidden"/>
                                      </p:to>
                                    </p:set>
                                  </p:childTnLst>
                                </p:cTn>
                              </p:par>
                            </p:childTnLst>
                          </p:cTn>
                        </p:par>
                        <p:par>
                          <p:cTn id="15" fill="hold" nodeType="afterGroup">
                            <p:stCondLst>
                              <p:cond delay="16301"/>
                            </p:stCondLst>
                            <p:childTnLst>
                              <p:par>
                                <p:cTn id="16" presetID="0" presetClass="path" presetSubtype="0" repeatCount="indefinite" accel="50000" decel="50000" fill="hold" nodeType="afterEffect">
                                  <p:stCondLst>
                                    <p:cond delay="0"/>
                                  </p:stCondLst>
                                  <p:childTnLst>
                                    <p:animMotion origin="layout" path="M 0.075 -0.00579 C 0.08021 -0.00602 0.08577 -0.00533 0.09098 -0.00625 C 0.09271 -0.00649 0.09254 -0.0088 0.09358 -0.00973 C 0.0941 -0.01042 0.09549 -0.01135 0.09549 -0.01112 C 0.09618 -0.0125 0.09705 -0.01366 0.09792 -0.01459 C 0.09861 -0.01505 0.09931 -0.01551 0.09983 -0.01598 C 0.10018 -0.01621 0.1007 -0.0169 0.1007 -0.01667 C 0.10261 -0.01621 0.10226 -0.0169 0.10382 -0.0176 C 0.10764 -0.0169 0.11042 -0.01644 0.11372 -0.01459 C 0.11615 -0.01551 0.11858 -0.01621 0.12101 -0.01713 C 0.12205 -0.01806 0.12223 -0.01899 0.12361 -0.01968 C 0.12431 -0.02061 0.12587 -0.02269 0.12709 -0.02315 C 0.12795 -0.025 0.12743 -0.02385 0.12882 -0.02662 C 0.12934 -0.02755 0.12952 -0.02917 0.13021 -0.0301 C 0.13091 -0.03125 0.13125 -0.03125 0.1323 -0.03172 C 0.13438 -0.03149 0.13646 -0.03172 0.13872 -0.03125 C 0.13959 -0.03125 0.14098 -0.0294 0.14184 -0.02894 C 0.14393 -0.02801 0.14566 -0.02778 0.14757 -0.02616 C 0.14983 -0.02686 0.14792 -0.02593 0.14966 -0.02778 C 0.15209 -0.0301 0.15313 -0.03056 0.15504 -0.03403 C 0.15539 -0.03473 0.15764 -0.03635 0.15834 -0.03704 " pathEditMode="relative" rAng="0" ptsTypes="ffffffffffffffffffffA">
                                      <p:cBhvr>
                                        <p:cTn id="17" dur="2000" fill="hold"/>
                                        <p:tgtEl>
                                          <p:spTgt spid="97546"/>
                                        </p:tgtEl>
                                        <p:attrNameLst>
                                          <p:attrName>ppt_x</p:attrName>
                                          <p:attrName>ppt_y</p:attrName>
                                        </p:attrNameLst>
                                      </p:cBhvr>
                                      <p:rCtr x="4167" y="-1551"/>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anh dong 13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2590800"/>
            <a:ext cx="91440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3" descr="48dd12e96cfe3_f"/>
          <p:cNvPicPr>
            <a:picLocks noChangeAspect="1" noChangeArrowheads="1"/>
          </p:cNvPicPr>
          <p:nvPr/>
        </p:nvPicPr>
        <p:blipFill>
          <a:blip r:embed="rId7">
            <a:extLst>
              <a:ext uri="{28A0092B-C50C-407E-A947-70E740481C1C}">
                <a14:useLocalDpi xmlns:a14="http://schemas.microsoft.com/office/drawing/2010/main" val="0"/>
              </a:ext>
            </a:extLst>
          </a:blip>
          <a:srcRect t="12820"/>
          <a:stretch>
            <a:fillRect/>
          </a:stretch>
        </p:blipFill>
        <p:spPr bwMode="auto">
          <a:xfrm>
            <a:off x="0" y="0"/>
            <a:ext cx="91440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12" descr="lmfinangel"/>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228600" y="5410200"/>
            <a:ext cx="325438"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100" descr="co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8600" y="3505200"/>
            <a:ext cx="457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101" descr="co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686800" y="34290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102" descr="co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4800" y="1828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8" name="Picture 103" descr="co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24600" y="31242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9" name="Picture 104" descr="co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62600" y="20574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0" name="Picture 105" descr="co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86600" y="38862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1" name="Picture 106" descr="co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28800" y="21336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2" name="Picture 107" descr="co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86000" y="2590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3" name="Picture 108" descr="co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14400" y="16764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4" name="Picture 109" descr="co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5800" y="32766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5" name="Picture 110" descr="co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10200" y="35814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6" name="Picture 112" descr="co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71600" y="28956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7" name="Picture 113" descr="co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67000" y="38862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8" name="Picture 114" descr="co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81200" y="36576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9" name="Picture 115" descr="co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81200" y="41148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0" name="Picture 116" descr="co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953000" y="22860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1" name="Picture 117" descr="co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24200" y="22860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2" name="Picture 118" descr="co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33800" y="21336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3" name="Picture 119" descr="co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72000" y="39624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4" name="Picture 120" descr="co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153400" y="41148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5" name="Picture 121" descr="co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95800" y="26670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6" name="Picture 122" descr="co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00800" y="39624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7" name="Picture 123" descr="co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24400" y="32766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8" name="Picture 124" descr="co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81600" y="27432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9" name="Picture 125" descr="co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47800" y="37338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0" name="Picture 126" descr="co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96000" y="26670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1" name="Picture 127" descr="co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1000" y="25146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2" name="Picture 128" descr="co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10400" y="31242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3" name="Picture 129" descr="co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886200" y="3733800"/>
            <a:ext cx="3270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227" name="Picture 131" descr="Vit-xam-boi"/>
          <p:cNvPicPr>
            <a:picLocks noChangeAspect="1" noChangeArrowheads="1" noCrop="1"/>
          </p:cNvPicPr>
          <p:nvPr/>
        </p:nvPicPr>
        <p:blipFill>
          <a:blip r:embed="rId13" cstate="print">
            <a:lum bright="-12000"/>
            <a:extLst>
              <a:ext uri="{28A0092B-C50C-407E-A947-70E740481C1C}">
                <a14:useLocalDpi xmlns:a14="http://schemas.microsoft.com/office/drawing/2010/main" val="0"/>
              </a:ext>
            </a:extLst>
          </a:blip>
          <a:srcRect/>
          <a:stretch>
            <a:fillRect/>
          </a:stretch>
        </p:blipFill>
        <p:spPr bwMode="auto">
          <a:xfrm>
            <a:off x="2895600" y="4572000"/>
            <a:ext cx="1981200" cy="180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5" name="Picture 134" descr="2E81ED98BCDC4AE1AC88214618D0F62C"/>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457200" y="5943600"/>
            <a:ext cx="14605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276" name="Group 136"/>
          <p:cNvGrpSpPr>
            <a:grpSpLocks/>
          </p:cNvGrpSpPr>
          <p:nvPr/>
        </p:nvGrpSpPr>
        <p:grpSpPr bwMode="auto">
          <a:xfrm rot="-204545">
            <a:off x="6856413" y="838200"/>
            <a:ext cx="2287587" cy="3768725"/>
            <a:chOff x="2920" y="85"/>
            <a:chExt cx="3176" cy="4235"/>
          </a:xfrm>
        </p:grpSpPr>
        <p:pic>
          <p:nvPicPr>
            <p:cNvPr id="10294" name="Picture 137" descr="tan cay"/>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7714034">
              <a:off x="3792" y="-47"/>
              <a:ext cx="1595" cy="1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5" name="Picture 138" descr="cay3">
              <a:hlinkClick r:id="rId16" action="ppaction://hlinksldjump"/>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920" y="960"/>
              <a:ext cx="3176" cy="3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277" name="Picture 139" descr="tom boi"/>
          <p:cNvPicPr>
            <a:picLocks noChangeAspect="1" noChangeArrowheads="1" noCrop="1"/>
          </p:cNvPicPr>
          <p:nvPr/>
        </p:nvPicPr>
        <p:blipFill>
          <a:blip r:embed="rId18" cstate="print">
            <a:extLst>
              <a:ext uri="{28A0092B-C50C-407E-A947-70E740481C1C}">
                <a14:useLocalDpi xmlns:a14="http://schemas.microsoft.com/office/drawing/2010/main" val="0"/>
              </a:ext>
            </a:extLst>
          </a:blip>
          <a:srcRect/>
          <a:stretch>
            <a:fillRect/>
          </a:stretch>
        </p:blipFill>
        <p:spPr bwMode="auto">
          <a:xfrm rot="-1307252">
            <a:off x="6553200" y="4953000"/>
            <a:ext cx="1295400" cy="69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8" name="Picture 140" descr="lmfinangel"/>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5486400" y="6248400"/>
            <a:ext cx="325438"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9" name="Picture 141" descr="lmfinangel"/>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7543800" y="5715000"/>
            <a:ext cx="325438"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0" name="Picture 142" descr="lmfinangel"/>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5257800" y="5105400"/>
            <a:ext cx="325438"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240" name="Picture 144" descr="Vit xam"/>
          <p:cNvPicPr>
            <a:picLocks noChangeAspect="1" noChangeArrowheads="1"/>
          </p:cNvPicPr>
          <p:nvPr/>
        </p:nvPicPr>
        <p:blipFill>
          <a:blip r:embed="rId19" cstate="print">
            <a:lum bright="-18000"/>
            <a:extLst>
              <a:ext uri="{28A0092B-C50C-407E-A947-70E740481C1C}">
                <a14:useLocalDpi xmlns:a14="http://schemas.microsoft.com/office/drawing/2010/main" val="0"/>
              </a:ext>
            </a:extLst>
          </a:blip>
          <a:srcRect/>
          <a:stretch>
            <a:fillRect/>
          </a:stretch>
        </p:blipFill>
        <p:spPr bwMode="auto">
          <a:xfrm>
            <a:off x="2427288" y="1196975"/>
            <a:ext cx="26416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2" name="Cloud Callout 1"/>
          <p:cNvSpPr>
            <a:spLocks noChangeArrowheads="1"/>
          </p:cNvSpPr>
          <p:nvPr/>
        </p:nvSpPr>
        <p:spPr bwMode="auto">
          <a:xfrm>
            <a:off x="546100" y="457200"/>
            <a:ext cx="4113213" cy="533400"/>
          </a:xfrm>
          <a:prstGeom prst="cloudCallout">
            <a:avLst>
              <a:gd name="adj1" fmla="val -20833"/>
              <a:gd name="adj2" fmla="val 62500"/>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vi-VN" altLang="en-US" sz="1800"/>
          </a:p>
        </p:txBody>
      </p:sp>
      <p:pic>
        <p:nvPicPr>
          <p:cNvPr id="10283" name="Picture 153" descr="co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540250" y="914400"/>
            <a:ext cx="3270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4" name="Cloud Callout 47"/>
          <p:cNvSpPr>
            <a:spLocks noChangeArrowheads="1"/>
          </p:cNvSpPr>
          <p:nvPr/>
        </p:nvSpPr>
        <p:spPr bwMode="auto">
          <a:xfrm>
            <a:off x="3081338" y="76200"/>
            <a:ext cx="2460625" cy="1524000"/>
          </a:xfrm>
          <a:prstGeom prst="cloudCallout">
            <a:avLst>
              <a:gd name="adj1" fmla="val -20833"/>
              <a:gd name="adj2" fmla="val 62500"/>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vi-VN" altLang="en-US" sz="1800"/>
          </a:p>
        </p:txBody>
      </p:sp>
      <p:sp>
        <p:nvSpPr>
          <p:cNvPr id="10285" name="Cloud Callout 4"/>
          <p:cNvSpPr>
            <a:spLocks noChangeArrowheads="1"/>
          </p:cNvSpPr>
          <p:nvPr/>
        </p:nvSpPr>
        <p:spPr bwMode="auto">
          <a:xfrm>
            <a:off x="-546100" y="130175"/>
            <a:ext cx="3997325" cy="1416050"/>
          </a:xfrm>
          <a:prstGeom prst="cloudCallout">
            <a:avLst>
              <a:gd name="adj1" fmla="val -20833"/>
              <a:gd name="adj2" fmla="val 62500"/>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vi-VN" altLang="en-US" sz="1800"/>
          </a:p>
        </p:txBody>
      </p:sp>
      <p:pic>
        <p:nvPicPr>
          <p:cNvPr id="10286" name="Picture 153" descr="co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692650" y="1066800"/>
            <a:ext cx="3270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7" name="Cloud Callout 52"/>
          <p:cNvSpPr>
            <a:spLocks noChangeArrowheads="1"/>
          </p:cNvSpPr>
          <p:nvPr/>
        </p:nvSpPr>
        <p:spPr bwMode="auto">
          <a:xfrm>
            <a:off x="3233738" y="228600"/>
            <a:ext cx="2460625" cy="1524000"/>
          </a:xfrm>
          <a:prstGeom prst="cloudCallout">
            <a:avLst>
              <a:gd name="adj1" fmla="val -20833"/>
              <a:gd name="adj2" fmla="val 62500"/>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vi-VN" altLang="en-US" sz="1800"/>
          </a:p>
        </p:txBody>
      </p:sp>
      <p:pic>
        <p:nvPicPr>
          <p:cNvPr id="10288" name="Picture 153" descr="co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845050" y="1219200"/>
            <a:ext cx="3270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9" name="Picture 47"/>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336925" y="2362200"/>
            <a:ext cx="2468563" cy="176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90" name="Cloud Callout 58"/>
          <p:cNvSpPr>
            <a:spLocks noChangeArrowheads="1"/>
          </p:cNvSpPr>
          <p:nvPr/>
        </p:nvSpPr>
        <p:spPr bwMode="auto">
          <a:xfrm>
            <a:off x="3386138" y="381000"/>
            <a:ext cx="2460625" cy="1524000"/>
          </a:xfrm>
          <a:prstGeom prst="cloudCallout">
            <a:avLst>
              <a:gd name="adj1" fmla="val -20833"/>
              <a:gd name="adj2" fmla="val 62500"/>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vi-VN" altLang="en-US" sz="1800"/>
          </a:p>
        </p:txBody>
      </p:sp>
      <p:sp>
        <p:nvSpPr>
          <p:cNvPr id="10291" name="Cloud Callout 7"/>
          <p:cNvSpPr>
            <a:spLocks noChangeArrowheads="1"/>
          </p:cNvSpPr>
          <p:nvPr/>
        </p:nvSpPr>
        <p:spPr bwMode="auto">
          <a:xfrm>
            <a:off x="384175" y="314325"/>
            <a:ext cx="3363913" cy="1047750"/>
          </a:xfrm>
          <a:prstGeom prst="cloudCallout">
            <a:avLst>
              <a:gd name="adj1" fmla="val -20833"/>
              <a:gd name="adj2" fmla="val 62500"/>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vi-VN" altLang="en-US" sz="1800"/>
          </a:p>
        </p:txBody>
      </p:sp>
      <p:sp>
        <p:nvSpPr>
          <p:cNvPr id="10292" name="TextBox 64"/>
          <p:cNvSpPr txBox="1">
            <a:spLocks noChangeArrowheads="1"/>
          </p:cNvSpPr>
          <p:nvPr/>
        </p:nvSpPr>
        <p:spPr bwMode="auto">
          <a:xfrm>
            <a:off x="-685800" y="9144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vi-VN" altLang="en-US" sz="1800"/>
          </a:p>
        </p:txBody>
      </p:sp>
      <p:pic>
        <p:nvPicPr>
          <p:cNvPr id="2" name="Truyện 3.m4a">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21">
            <a:extLst>
              <a:ext uri="{28A0092B-C50C-407E-A947-70E740481C1C}">
                <a14:useLocalDpi xmlns:a14="http://schemas.microsoft.com/office/drawing/2010/main" val="0"/>
              </a:ext>
            </a:extLst>
          </a:blip>
          <a:srcRect/>
          <a:stretch>
            <a:fillRect/>
          </a:stretch>
        </p:blipFill>
        <p:spPr bwMode="auto">
          <a:xfrm>
            <a:off x="7867650" y="6230938"/>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31" presetClass="entr" presetSubtype="0" fill="hold" nodeType="clickEffect">
                                  <p:stCondLst>
                                    <p:cond delay="0"/>
                                  </p:stCondLst>
                                  <p:iterate type="lt">
                                    <p:tmPct val="5000"/>
                                  </p:iterate>
                                  <p:childTnLst>
                                    <p:set>
                                      <p:cBhvr>
                                        <p:cTn id="10" dur="1" fill="hold">
                                          <p:stCondLst>
                                            <p:cond delay="0"/>
                                          </p:stCondLst>
                                        </p:cTn>
                                        <p:tgtEl>
                                          <p:spTgt spid="132240"/>
                                        </p:tgtEl>
                                        <p:attrNameLst>
                                          <p:attrName>style.visibility</p:attrName>
                                        </p:attrNameLst>
                                      </p:cBhvr>
                                      <p:to>
                                        <p:strVal val="visible"/>
                                      </p:to>
                                    </p:set>
                                    <p:anim calcmode="lin" valueType="num">
                                      <p:cBhvr>
                                        <p:cTn id="11" dur="9000" fill="hold"/>
                                        <p:tgtEl>
                                          <p:spTgt spid="132240"/>
                                        </p:tgtEl>
                                        <p:attrNameLst>
                                          <p:attrName>ppt_w</p:attrName>
                                        </p:attrNameLst>
                                      </p:cBhvr>
                                      <p:tavLst>
                                        <p:tav tm="0">
                                          <p:val>
                                            <p:fltVal val="0"/>
                                          </p:val>
                                        </p:tav>
                                        <p:tav tm="100000">
                                          <p:val>
                                            <p:strVal val="#ppt_w"/>
                                          </p:val>
                                        </p:tav>
                                      </p:tavLst>
                                    </p:anim>
                                    <p:anim calcmode="lin" valueType="num">
                                      <p:cBhvr>
                                        <p:cTn id="12" dur="9000" fill="hold"/>
                                        <p:tgtEl>
                                          <p:spTgt spid="132240"/>
                                        </p:tgtEl>
                                        <p:attrNameLst>
                                          <p:attrName>ppt_h</p:attrName>
                                        </p:attrNameLst>
                                      </p:cBhvr>
                                      <p:tavLst>
                                        <p:tav tm="0">
                                          <p:val>
                                            <p:fltVal val="0"/>
                                          </p:val>
                                        </p:tav>
                                        <p:tav tm="100000">
                                          <p:val>
                                            <p:strVal val="#ppt_h"/>
                                          </p:val>
                                        </p:tav>
                                      </p:tavLst>
                                    </p:anim>
                                    <p:anim calcmode="lin" valueType="num">
                                      <p:cBhvr>
                                        <p:cTn id="13" dur="9000" fill="hold"/>
                                        <p:tgtEl>
                                          <p:spTgt spid="132240"/>
                                        </p:tgtEl>
                                        <p:attrNameLst>
                                          <p:attrName>style.rotation</p:attrName>
                                        </p:attrNameLst>
                                      </p:cBhvr>
                                      <p:tavLst>
                                        <p:tav tm="0">
                                          <p:val>
                                            <p:fltVal val="90"/>
                                          </p:val>
                                        </p:tav>
                                        <p:tav tm="100000">
                                          <p:val>
                                            <p:fltVal val="0"/>
                                          </p:val>
                                        </p:tav>
                                      </p:tavLst>
                                    </p:anim>
                                    <p:animEffect transition="in" filter="fade">
                                      <p:cBhvr>
                                        <p:cTn id="14" dur="9000"/>
                                        <p:tgtEl>
                                          <p:spTgt spid="132240"/>
                                        </p:tgtEl>
                                      </p:cBhvr>
                                    </p:animEffect>
                                  </p:childTnLst>
                                </p:cTn>
                              </p:par>
                            </p:childTnLst>
                          </p:cTn>
                        </p:par>
                        <p:par>
                          <p:cTn id="15" fill="hold" nodeType="afterGroup">
                            <p:stCondLst>
                              <p:cond delay="9000"/>
                            </p:stCondLst>
                            <p:childTnLst>
                              <p:par>
                                <p:cTn id="16" presetID="2" presetClass="exit" presetSubtype="4" fill="hold" nodeType="afterEffect">
                                  <p:stCondLst>
                                    <p:cond delay="0"/>
                                  </p:stCondLst>
                                  <p:iterate type="lt">
                                    <p:tmPct val="0"/>
                                  </p:iterate>
                                  <p:childTnLst>
                                    <p:anim calcmode="lin" valueType="num">
                                      <p:cBhvr additive="base">
                                        <p:cTn id="17" dur="9000"/>
                                        <p:tgtEl>
                                          <p:spTgt spid="132240"/>
                                        </p:tgtEl>
                                        <p:attrNameLst>
                                          <p:attrName>ppt_x</p:attrName>
                                        </p:attrNameLst>
                                      </p:cBhvr>
                                      <p:tavLst>
                                        <p:tav tm="0">
                                          <p:val>
                                            <p:strVal val="ppt_x"/>
                                          </p:val>
                                        </p:tav>
                                        <p:tav tm="100000">
                                          <p:val>
                                            <p:strVal val="ppt_x"/>
                                          </p:val>
                                        </p:tav>
                                      </p:tavLst>
                                    </p:anim>
                                    <p:anim calcmode="lin" valueType="num">
                                      <p:cBhvr additive="base">
                                        <p:cTn id="18" dur="9000"/>
                                        <p:tgtEl>
                                          <p:spTgt spid="132240"/>
                                        </p:tgtEl>
                                        <p:attrNameLst>
                                          <p:attrName>ppt_y</p:attrName>
                                        </p:attrNameLst>
                                      </p:cBhvr>
                                      <p:tavLst>
                                        <p:tav tm="0">
                                          <p:val>
                                            <p:strVal val="ppt_y"/>
                                          </p:val>
                                        </p:tav>
                                        <p:tav tm="100000">
                                          <p:val>
                                            <p:strVal val="1+ppt_h/2"/>
                                          </p:val>
                                        </p:tav>
                                      </p:tavLst>
                                    </p:anim>
                                    <p:set>
                                      <p:cBhvr>
                                        <p:cTn id="19" dur="1" fill="hold">
                                          <p:stCondLst>
                                            <p:cond delay="8999"/>
                                          </p:stCondLst>
                                        </p:cTn>
                                        <p:tgtEl>
                                          <p:spTgt spid="132240"/>
                                        </p:tgtEl>
                                        <p:attrNameLst>
                                          <p:attrName>style.visibility</p:attrName>
                                        </p:attrNameLst>
                                      </p:cBhvr>
                                      <p:to>
                                        <p:strVal val="hidden"/>
                                      </p:to>
                                    </p:set>
                                  </p:childTnLst>
                                </p:cTn>
                              </p:par>
                              <p:par>
                                <p:cTn id="20" presetID="47" presetClass="entr" presetSubtype="0" fill="hold" nodeType="withEffect">
                                  <p:stCondLst>
                                    <p:cond delay="0"/>
                                  </p:stCondLst>
                                  <p:childTnLst>
                                    <p:set>
                                      <p:cBhvr>
                                        <p:cTn id="21" dur="1" fill="hold">
                                          <p:stCondLst>
                                            <p:cond delay="0"/>
                                          </p:stCondLst>
                                        </p:cTn>
                                        <p:tgtEl>
                                          <p:spTgt spid="132227"/>
                                        </p:tgtEl>
                                        <p:attrNameLst>
                                          <p:attrName>style.visibility</p:attrName>
                                        </p:attrNameLst>
                                      </p:cBhvr>
                                      <p:to>
                                        <p:strVal val="visible"/>
                                      </p:to>
                                    </p:set>
                                    <p:animEffect transition="in" filter="fade">
                                      <p:cBhvr>
                                        <p:cTn id="22" dur="8000"/>
                                        <p:tgtEl>
                                          <p:spTgt spid="132227"/>
                                        </p:tgtEl>
                                      </p:cBhvr>
                                    </p:animEffect>
                                    <p:anim calcmode="lin" valueType="num">
                                      <p:cBhvr>
                                        <p:cTn id="23" dur="8000" fill="hold"/>
                                        <p:tgtEl>
                                          <p:spTgt spid="132227"/>
                                        </p:tgtEl>
                                        <p:attrNameLst>
                                          <p:attrName>ppt_x</p:attrName>
                                        </p:attrNameLst>
                                      </p:cBhvr>
                                      <p:tavLst>
                                        <p:tav tm="0">
                                          <p:val>
                                            <p:strVal val="#ppt_x"/>
                                          </p:val>
                                        </p:tav>
                                        <p:tav tm="100000">
                                          <p:val>
                                            <p:strVal val="#ppt_x"/>
                                          </p:val>
                                        </p:tav>
                                      </p:tavLst>
                                    </p:anim>
                                    <p:anim calcmode="lin" valueType="num">
                                      <p:cBhvr>
                                        <p:cTn id="24" dur="8000" fill="hold"/>
                                        <p:tgtEl>
                                          <p:spTgt spid="1322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anh dong 13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3" descr="48dd12e96cfe3_f"/>
          <p:cNvPicPr>
            <a:picLocks noChangeAspect="1" noChangeArrowheads="1"/>
          </p:cNvPicPr>
          <p:nvPr/>
        </p:nvPicPr>
        <p:blipFill>
          <a:blip r:embed="rId7">
            <a:extLst>
              <a:ext uri="{28A0092B-C50C-407E-A947-70E740481C1C}">
                <a14:useLocalDpi xmlns:a14="http://schemas.microsoft.com/office/drawing/2010/main" val="0"/>
              </a:ext>
            </a:extLst>
          </a:blip>
          <a:srcRect t="9804"/>
          <a:stretch>
            <a:fillRect/>
          </a:stretch>
        </p:blipFill>
        <p:spPr bwMode="auto">
          <a:xfrm>
            <a:off x="0" y="0"/>
            <a:ext cx="91440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7" descr="anh dong 18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685800" y="5622925"/>
            <a:ext cx="5257800"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8" descr="anh dong 18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15200" y="4648200"/>
            <a:ext cx="43624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9" descr="anh dong 184"/>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flipH="1">
            <a:off x="1905000" y="4648200"/>
            <a:ext cx="3609975"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10" descr="Ca"/>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200400" y="3429000"/>
            <a:ext cx="827088"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11" descr="lmfinangel"/>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flipH="1">
            <a:off x="1066800" y="6019800"/>
            <a:ext cx="531813"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3" name="Picture 12" descr="lmfinangel"/>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flipH="1">
            <a:off x="4800600" y="4953000"/>
            <a:ext cx="325438"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4" name="Picture 13" descr="Ca"/>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6970713" y="5181600"/>
            <a:ext cx="1247775"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5" name="Picture 100" descr="co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676400" y="2819400"/>
            <a:ext cx="457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6" name="Picture 101" descr="co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315200" y="3810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7" name="Picture 102" descr="co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001000" y="28956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8" name="Picture 103" descr="co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858000" y="2971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9" name="Picture 104" descr="co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382000" y="19812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0" name="Picture 105" descr="co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943600" y="19050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1" name="Picture 106" descr="co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514600" y="17526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2" name="Picture 107" descr="co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295400" y="20574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3" name="Picture 108" descr="co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458200" y="1447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4" name="Picture 109" descr="co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029200" y="27432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5" name="Picture 110" descr="co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057400" y="304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6" name="Picture 111" descr="co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10200" y="304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7" name="Picture 112" descr="co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676400" y="22860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8" name="Picture 115" descr="co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438400" y="10668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9" name="Picture 116" descr="co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572000" y="22098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0" name="Picture 117" descr="co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200400" y="9906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1" name="Picture 118" descr="co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467600" y="26670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2" name="Picture 119" descr="co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657600" y="17526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3" name="Picture 120" descr="co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667000" y="29718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4" name="Picture 121" descr="co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09600" y="30480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5" name="Picture 122" descr="co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553200" y="11430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6" name="Picture 123" descr="co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267200" y="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7" name="Picture 124" descr="co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114800" y="24384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8" name="Picture 125" descr="co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400800" y="14478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9" name="Picture 126" descr="co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400800" y="29718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00" name="Picture 127" descr="co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600200" y="12192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01" name="Picture 128" descr="co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096000" y="23622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02" name="Picture 129" descr="co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81000" y="25146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03" name="Picture 130" descr="co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315200" y="22860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04" name="Picture 131" descr="co3"/>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886200" y="3048000"/>
            <a:ext cx="3270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701" name="Picture 133" descr="Vit-con1"/>
          <p:cNvPicPr>
            <a:picLocks noChangeAspect="1" noChangeArrowheads="1" noCrop="1"/>
          </p:cNvPicPr>
          <p:nvPr/>
        </p:nvPicPr>
        <p:blipFill>
          <a:blip r:embed="rId16" cstate="print">
            <a:lum bright="-12000"/>
            <a:extLst>
              <a:ext uri="{28A0092B-C50C-407E-A947-70E740481C1C}">
                <a14:useLocalDpi xmlns:a14="http://schemas.microsoft.com/office/drawing/2010/main" val="0"/>
              </a:ext>
            </a:extLst>
          </a:blip>
          <a:srcRect/>
          <a:stretch>
            <a:fillRect/>
          </a:stretch>
        </p:blipFill>
        <p:spPr bwMode="auto">
          <a:xfrm>
            <a:off x="4876800" y="990600"/>
            <a:ext cx="1627188"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06" name="Picture 136" descr="2E81ED98BCDC4AE1AC88214618D0F62C"/>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1905000" y="4114800"/>
            <a:ext cx="9525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307" name="Group 139"/>
          <p:cNvGrpSpPr>
            <a:grpSpLocks/>
          </p:cNvGrpSpPr>
          <p:nvPr/>
        </p:nvGrpSpPr>
        <p:grpSpPr bwMode="auto">
          <a:xfrm rot="-204545">
            <a:off x="0" y="-457200"/>
            <a:ext cx="1981200" cy="2922588"/>
            <a:chOff x="2920" y="85"/>
            <a:chExt cx="3176" cy="4235"/>
          </a:xfrm>
        </p:grpSpPr>
        <p:pic>
          <p:nvPicPr>
            <p:cNvPr id="11322" name="Picture 140" descr="tan cay"/>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rot="7714034">
              <a:off x="3792" y="-47"/>
              <a:ext cx="1595" cy="1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23" name="Picture 141" descr="cay3">
              <a:hlinkClick r:id="rId19" action="ppaction://hlinksldjump"/>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2920" y="960"/>
              <a:ext cx="3176" cy="3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308" name="Picture 142" descr="Cao1"/>
          <p:cNvPicPr>
            <a:picLocks noChangeAspect="1" noChangeArrowheads="1" noCrop="1"/>
          </p:cNvPicPr>
          <p:nvPr/>
        </p:nvPicPr>
        <p:blipFill>
          <a:blip r:embed="rId21" cstate="print">
            <a:extLst>
              <a:ext uri="{28A0092B-C50C-407E-A947-70E740481C1C}">
                <a14:useLocalDpi xmlns:a14="http://schemas.microsoft.com/office/drawing/2010/main" val="0"/>
              </a:ext>
            </a:extLst>
          </a:blip>
          <a:srcRect/>
          <a:stretch>
            <a:fillRect/>
          </a:stretch>
        </p:blipFill>
        <p:spPr bwMode="auto">
          <a:xfrm rot="975294">
            <a:off x="152400" y="1371600"/>
            <a:ext cx="194627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09" name="Picture 143" descr="co3"/>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048000" y="2362200"/>
            <a:ext cx="3270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10" name="Picture 144" descr="co3"/>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52400" y="2971800"/>
            <a:ext cx="3270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11" name="Picture 145" descr="co3"/>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105400" y="990600"/>
            <a:ext cx="3270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12" name="Picture 146" descr="co3"/>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057400" y="1752600"/>
            <a:ext cx="3270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13" name="Picture 147" descr="co3"/>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305800" y="990600"/>
            <a:ext cx="3270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14" name="Picture 148" descr="co3"/>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534400" y="2667000"/>
            <a:ext cx="3270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15" name="Picture 149" descr="co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10261642" flipV="1">
            <a:off x="2286000" y="27432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16" name="Picture 150" descr="co3"/>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876800" y="457200"/>
            <a:ext cx="3270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17" name="Picture 151" descr="co3"/>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610600" y="304800"/>
            <a:ext cx="3270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18" name="Picture 152" descr="co3"/>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819400" y="304800"/>
            <a:ext cx="3270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19" name="Picture 153" descr="co3"/>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429000" y="457200"/>
            <a:ext cx="3270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722" name="Picture 154" descr="tom boi"/>
          <p:cNvPicPr>
            <a:picLocks noChangeAspect="1" noChangeArrowheads="1" noCrop="1"/>
          </p:cNvPicPr>
          <p:nvPr/>
        </p:nvPicPr>
        <p:blipFill>
          <a:blip r:embed="rId22" cstate="print">
            <a:extLst>
              <a:ext uri="{28A0092B-C50C-407E-A947-70E740481C1C}">
                <a14:useLocalDpi xmlns:a14="http://schemas.microsoft.com/office/drawing/2010/main" val="0"/>
              </a:ext>
            </a:extLst>
          </a:blip>
          <a:srcRect/>
          <a:stretch>
            <a:fillRect/>
          </a:stretch>
        </p:blipFill>
        <p:spPr bwMode="auto">
          <a:xfrm rot="-1307252">
            <a:off x="4800600" y="3886200"/>
            <a:ext cx="15240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Truyện 4.m4a">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23">
            <a:extLst>
              <a:ext uri="{28A0092B-C50C-407E-A947-70E740481C1C}">
                <a14:useLocalDpi xmlns:a14="http://schemas.microsoft.com/office/drawing/2010/main" val="0"/>
              </a:ext>
            </a:extLst>
          </a:blip>
          <a:srcRect/>
          <a:stretch>
            <a:fillRect/>
          </a:stretch>
        </p:blipFill>
        <p:spPr bwMode="auto">
          <a:xfrm>
            <a:off x="7112000" y="5972175"/>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nodeType="afterGroup">
                            <p:stCondLst>
                              <p:cond delay="1"/>
                            </p:stCondLst>
                            <p:childTnLst>
                              <p:par>
                                <p:cTn id="8" presetID="63" presetClass="path" presetSubtype="0" fill="hold" nodeType="afterEffect">
                                  <p:stCondLst>
                                    <p:cond delay="0"/>
                                  </p:stCondLst>
                                  <p:childTnLst>
                                    <p:animMotion origin="layout" path="M 0.03611 0.04676 L 0.18872 0.04908 " pathEditMode="relative" rAng="0" ptsTypes="AA">
                                      <p:cBhvr>
                                        <p:cTn id="9" dur="11000" fill="hold"/>
                                        <p:tgtEl>
                                          <p:spTgt spid="109701"/>
                                        </p:tgtEl>
                                        <p:attrNameLst>
                                          <p:attrName>ppt_x</p:attrName>
                                          <p:attrName>ppt_y</p:attrName>
                                        </p:attrNameLst>
                                      </p:cBhvr>
                                      <p:rCtr x="7622" y="116"/>
                                    </p:animMotion>
                                  </p:childTnLst>
                                </p:cTn>
                              </p:par>
                            </p:childTnLst>
                          </p:cTn>
                        </p:par>
                        <p:par>
                          <p:cTn id="10" fill="hold" nodeType="afterGroup">
                            <p:stCondLst>
                              <p:cond delay="11001"/>
                            </p:stCondLst>
                            <p:childTnLst>
                              <p:par>
                                <p:cTn id="11" presetID="1" presetClass="exit" presetSubtype="0" fill="hold" nodeType="afterEffect">
                                  <p:stCondLst>
                                    <p:cond delay="0"/>
                                  </p:stCondLst>
                                  <p:childTnLst>
                                    <p:set>
                                      <p:cBhvr>
                                        <p:cTn id="12" dur="1" fill="hold">
                                          <p:stCondLst>
                                            <p:cond delay="10999"/>
                                          </p:stCondLst>
                                        </p:cTn>
                                        <p:tgtEl>
                                          <p:spTgt spid="109701"/>
                                        </p:tgtEl>
                                        <p:attrNameLst>
                                          <p:attrName>style.visibility</p:attrName>
                                        </p:attrNameLst>
                                      </p:cBhvr>
                                      <p:to>
                                        <p:strVal val="hidden"/>
                                      </p:to>
                                    </p:set>
                                  </p:childTnLst>
                                </p:cTn>
                              </p:par>
                            </p:childTnLst>
                          </p:cTn>
                        </p:par>
                        <p:par>
                          <p:cTn id="13" fill="hold" nodeType="afterGroup">
                            <p:stCondLst>
                              <p:cond delay="22001"/>
                            </p:stCondLst>
                            <p:childTnLst>
                              <p:par>
                                <p:cTn id="14" presetID="0" presetClass="path" presetSubtype="0" repeatCount="indefinite" accel="50000" decel="50000" fill="hold" nodeType="afterEffect">
                                  <p:stCondLst>
                                    <p:cond delay="0"/>
                                  </p:stCondLst>
                                  <p:childTnLst>
                                    <p:animMotion origin="layout" path="M 0.075 -0.00579 C 0.08021 -0.00602 0.08577 -0.00533 0.09098 -0.00625 C 0.09271 -0.00649 0.09254 -0.0088 0.09358 -0.00973 C 0.0941 -0.01042 0.09549 -0.01135 0.09549 -0.01112 C 0.09618 -0.0125 0.09705 -0.01366 0.09792 -0.01459 C 0.09861 -0.01505 0.09931 -0.01551 0.09983 -0.01598 C 0.10018 -0.01621 0.1007 -0.0169 0.1007 -0.01667 C 0.10261 -0.01621 0.10226 -0.0169 0.10382 -0.0176 C 0.10764 -0.0169 0.11042 -0.01644 0.11372 -0.01459 C 0.11615 -0.01551 0.11858 -0.01621 0.12101 -0.01713 C 0.12205 -0.01806 0.12223 -0.01899 0.12361 -0.01968 C 0.12431 -0.02061 0.12587 -0.02269 0.12709 -0.02315 C 0.12795 -0.025 0.12743 -0.02385 0.12882 -0.02662 C 0.12934 -0.02755 0.12952 -0.02917 0.13021 -0.0301 C 0.13091 -0.03125 0.13125 -0.03125 0.1323 -0.03172 C 0.13438 -0.03149 0.13646 -0.03172 0.13872 -0.03125 C 0.13959 -0.03125 0.14098 -0.0294 0.14184 -0.02894 C 0.14393 -0.02801 0.14566 -0.02778 0.14757 -0.02616 C 0.14983 -0.02686 0.14792 -0.02593 0.14966 -0.02778 C 0.15209 -0.0301 0.15313 -0.03056 0.15504 -0.03403 C 0.15539 -0.03473 0.15764 -0.03635 0.15834 -0.03704 " pathEditMode="relative" rAng="0" ptsTypes="ffffffffffffffffffffA">
                                      <p:cBhvr>
                                        <p:cTn id="15" dur="11000" fill="hold"/>
                                        <p:tgtEl>
                                          <p:spTgt spid="109722"/>
                                        </p:tgtEl>
                                        <p:attrNameLst>
                                          <p:attrName>ppt_x</p:attrName>
                                          <p:attrName>ppt_y</p:attrName>
                                        </p:attrNameLst>
                                      </p:cBhvr>
                                      <p:rCtr x="4167" y="-1551"/>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anh dong 13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3" descr="48dd12e96cfe3_f"/>
          <p:cNvPicPr>
            <a:picLocks noChangeAspect="1" noChangeArrowheads="1"/>
          </p:cNvPicPr>
          <p:nvPr/>
        </p:nvPicPr>
        <p:blipFill>
          <a:blip r:embed="rId8">
            <a:extLst>
              <a:ext uri="{28A0092B-C50C-407E-A947-70E740481C1C}">
                <a14:useLocalDpi xmlns:a14="http://schemas.microsoft.com/office/drawing/2010/main" val="0"/>
              </a:ext>
            </a:extLst>
          </a:blip>
          <a:srcRect t="9804"/>
          <a:stretch>
            <a:fillRect/>
          </a:stretch>
        </p:blipFill>
        <p:spPr bwMode="auto">
          <a:xfrm>
            <a:off x="0" y="0"/>
            <a:ext cx="91440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7" descr="anh dong 18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685800" y="5622925"/>
            <a:ext cx="5257800"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8" descr="anh dong 18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15200" y="4648200"/>
            <a:ext cx="43624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9" descr="anh dong 184"/>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flipH="1">
            <a:off x="1905000" y="4648200"/>
            <a:ext cx="3609975"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10" descr="Ca"/>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200400" y="3429000"/>
            <a:ext cx="827088"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11" descr="lmfinangel"/>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flipH="1">
            <a:off x="1066800" y="6019800"/>
            <a:ext cx="531813"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7" name="Picture 12" descr="lmfinangel"/>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flipH="1">
            <a:off x="4800600" y="4953000"/>
            <a:ext cx="325438"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 name="Picture 13" descr="Ca"/>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6970713" y="5181600"/>
            <a:ext cx="1247775"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9" name="Picture 15" descr="co3"/>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676400" y="2819400"/>
            <a:ext cx="457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0" name="Picture 16" descr="co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315200" y="3810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1" name="Picture 17" descr="co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001000" y="28956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2" name="Picture 18" descr="co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858000" y="2971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3" name="Picture 19" descr="co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382000" y="19812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4" name="Picture 20" descr="co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943600" y="19050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5" name="Picture 21" descr="co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514600" y="17526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6" name="Picture 22" descr="co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295400" y="20574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7" name="Picture 23" descr="co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458200" y="1447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8" name="Picture 24" descr="co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029200" y="27432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9" name="Picture 25" descr="co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057400" y="304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0" name="Picture 26" descr="co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410200" y="304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1" name="Picture 27" descr="co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676400" y="22860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2" name="Picture 28" descr="co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38400" y="10668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3" name="Picture 29" descr="co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572000" y="22098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4" name="Picture 30" descr="co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200400" y="9906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5" name="Picture 31" descr="co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467600" y="26670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6" name="Picture 32" descr="co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657600" y="17526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7" name="Picture 33" descr="co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667000" y="29718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8" name="Picture 34" descr="co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09600" y="30480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9" name="Picture 35" descr="co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553200" y="11430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20" name="Picture 36" descr="co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267200" y="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21" name="Picture 37" descr="co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14800" y="24384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22" name="Picture 38" descr="co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400800" y="14478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23" name="Picture 39" descr="co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400800" y="29718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24" name="Picture 40" descr="co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600200" y="12192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25" name="Picture 41" descr="co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096000" y="23622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26" name="Picture 42" descr="co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81000" y="25146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27" name="Picture 43" descr="co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315200" y="22860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28" name="Picture 44" descr="co3"/>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886200" y="3048000"/>
            <a:ext cx="3270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574" name="Picture 46" descr="Vit-con1"/>
          <p:cNvPicPr>
            <a:picLocks noChangeAspect="1" noChangeArrowheads="1" noCrop="1"/>
          </p:cNvPicPr>
          <p:nvPr/>
        </p:nvPicPr>
        <p:blipFill>
          <a:blip r:embed="rId17" cstate="print">
            <a:lum bright="-12000"/>
            <a:extLst>
              <a:ext uri="{28A0092B-C50C-407E-A947-70E740481C1C}">
                <a14:useLocalDpi xmlns:a14="http://schemas.microsoft.com/office/drawing/2010/main" val="0"/>
              </a:ext>
            </a:extLst>
          </a:blip>
          <a:srcRect/>
          <a:stretch>
            <a:fillRect/>
          </a:stretch>
        </p:blipFill>
        <p:spPr bwMode="auto">
          <a:xfrm flipH="1">
            <a:off x="6019800" y="838200"/>
            <a:ext cx="18097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30" name="Picture 48" descr="2E81ED98BCDC4AE1AC88214618D0F62C"/>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1905000" y="4114800"/>
            <a:ext cx="9525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331" name="Group 49"/>
          <p:cNvGrpSpPr>
            <a:grpSpLocks/>
          </p:cNvGrpSpPr>
          <p:nvPr/>
        </p:nvGrpSpPr>
        <p:grpSpPr bwMode="auto">
          <a:xfrm rot="-204545">
            <a:off x="0" y="-457200"/>
            <a:ext cx="1981200" cy="2922588"/>
            <a:chOff x="2920" y="85"/>
            <a:chExt cx="3176" cy="4235"/>
          </a:xfrm>
        </p:grpSpPr>
        <p:pic>
          <p:nvPicPr>
            <p:cNvPr id="12351" name="Picture 50" descr="tan cay"/>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rot="7714034">
              <a:off x="3792" y="-47"/>
              <a:ext cx="1595" cy="1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52" name="Picture 51" descr="cay3">
              <a:hlinkClick r:id="rId20" action="ppaction://hlinksldjump"/>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2920" y="960"/>
              <a:ext cx="3176" cy="3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332" name="Picture 53" descr="co3"/>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048000" y="2362200"/>
            <a:ext cx="3270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33" name="Picture 54" descr="co3"/>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52400" y="2971800"/>
            <a:ext cx="3270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34" name="Picture 55" descr="co3"/>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105400" y="990600"/>
            <a:ext cx="3270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35" name="Picture 56" descr="co3"/>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057400" y="1752600"/>
            <a:ext cx="3270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36" name="Picture 57" descr="co3"/>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305800" y="990600"/>
            <a:ext cx="3270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37" name="Picture 58" descr="co3"/>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534400" y="2667000"/>
            <a:ext cx="3270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38" name="Picture 59" descr="co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10261642" flipV="1">
            <a:off x="2286000" y="2743200"/>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39" name="Picture 60" descr="co3"/>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876800" y="457200"/>
            <a:ext cx="3270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40" name="Picture 61" descr="co3"/>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610600" y="304800"/>
            <a:ext cx="3270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41" name="Picture 62" descr="co3"/>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819400" y="304800"/>
            <a:ext cx="3270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42" name="Picture 63" descr="co3"/>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429000" y="457200"/>
            <a:ext cx="3270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592" name="05.mp3">
            <a:hlinkClick r:id="" action="ppaction://media"/>
          </p:cNvPr>
          <p:cNvPicPr>
            <a:picLocks noRot="1" noChangeAspect="1" noChangeArrowheads="1"/>
          </p:cNvPicPr>
          <p:nvPr>
            <a:audioFile r:link="rId2"/>
          </p:nvPr>
        </p:nvPicPr>
        <p:blipFill>
          <a:blip r:embed="rId22">
            <a:extLst>
              <a:ext uri="{28A0092B-C50C-407E-A947-70E740481C1C}">
                <a14:useLocalDpi xmlns:a14="http://schemas.microsoft.com/office/drawing/2010/main" val="0"/>
              </a:ext>
            </a:extLst>
          </a:blip>
          <a:srcRect/>
          <a:stretch>
            <a:fillRect/>
          </a:stretch>
        </p:blipFill>
        <p:spPr bwMode="auto">
          <a:xfrm>
            <a:off x="228600" y="62484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593" name="Picture 65" descr="Cao"/>
          <p:cNvPicPr>
            <a:picLocks noChangeAspect="1" noChangeArrowheads="1" noCrop="1"/>
          </p:cNvPicPr>
          <p:nvPr/>
        </p:nvPicPr>
        <p:blipFill>
          <a:blip r:embed="rId23" cstate="print">
            <a:lum bright="-24000"/>
            <a:extLst>
              <a:ext uri="{28A0092B-C50C-407E-A947-70E740481C1C}">
                <a14:useLocalDpi xmlns:a14="http://schemas.microsoft.com/office/drawing/2010/main" val="0"/>
              </a:ext>
            </a:extLst>
          </a:blip>
          <a:srcRect/>
          <a:stretch>
            <a:fillRect/>
          </a:stretch>
        </p:blipFill>
        <p:spPr bwMode="auto">
          <a:xfrm>
            <a:off x="-808038" y="685800"/>
            <a:ext cx="2857501"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594" name="Picture 66" descr="tom boi"/>
          <p:cNvPicPr>
            <a:picLocks noChangeAspect="1" noChangeArrowheads="1" noCrop="1"/>
          </p:cNvPicPr>
          <p:nvPr/>
        </p:nvPicPr>
        <p:blipFill>
          <a:blip r:embed="rId24" cstate="print">
            <a:extLst>
              <a:ext uri="{28A0092B-C50C-407E-A947-70E740481C1C}">
                <a14:useLocalDpi xmlns:a14="http://schemas.microsoft.com/office/drawing/2010/main" val="0"/>
              </a:ext>
            </a:extLst>
          </a:blip>
          <a:srcRect/>
          <a:stretch>
            <a:fillRect/>
          </a:stretch>
        </p:blipFill>
        <p:spPr bwMode="auto">
          <a:xfrm rot="-1307252">
            <a:off x="4800600" y="3886200"/>
            <a:ext cx="15240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46" name="Picture 67" descr="hoa3"/>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rot="-1178307">
            <a:off x="4038600" y="304800"/>
            <a:ext cx="101917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47" name="Picture 68" descr="hoa3"/>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rot="934063">
            <a:off x="2133600" y="0"/>
            <a:ext cx="1019175"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48" name="Picture 69" descr="hoa3"/>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rot="-487777">
            <a:off x="3048000" y="0"/>
            <a:ext cx="1019175"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49" name="Picture 70" descr="hoa3"/>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rot="-1178307">
            <a:off x="7696200" y="0"/>
            <a:ext cx="79057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Truyện 5.m4a">
            <a:hlinkClick r:id="" action="ppaction://media"/>
          </p:cNvPr>
          <p:cNvPicPr>
            <a:picLocks noChangeAspect="1"/>
          </p:cNvPicPr>
          <p:nvPr>
            <a:audioFile r:link="rId4"/>
            <p:extLst>
              <p:ext uri="{DAA4B4D4-6D71-4841-9C94-3DE7FCFB9230}">
                <p14:media xmlns:p14="http://schemas.microsoft.com/office/powerpoint/2010/main" r:link="rId3"/>
              </p:ext>
            </p:extLst>
          </p:nvPr>
        </p:nvPicPr>
        <p:blipFill>
          <a:blip r:embed="rId28">
            <a:extLst>
              <a:ext uri="{28A0092B-C50C-407E-A947-70E740481C1C}">
                <a14:useLocalDpi xmlns:a14="http://schemas.microsoft.com/office/drawing/2010/main" val="0"/>
              </a:ext>
            </a:extLst>
          </a:blip>
          <a:srcRect/>
          <a:stretch>
            <a:fillRect/>
          </a:stretch>
        </p:blipFill>
        <p:spPr bwMode="auto">
          <a:xfrm>
            <a:off x="8478838" y="5965825"/>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 fill="hold"/>
                                        <p:tgtEl>
                                          <p:spTgt spid="150592"/>
                                        </p:tgtEl>
                                      </p:cBhvr>
                                    </p:cmd>
                                  </p:childTnLst>
                                </p:cTn>
                              </p:par>
                            </p:childTnLst>
                          </p:cTn>
                        </p:par>
                        <p:par>
                          <p:cTn id="7" fill="hold" nodeType="afterGroup">
                            <p:stCondLst>
                              <p:cond delay="0"/>
                            </p:stCondLst>
                            <p:childTnLst>
                              <p:par>
                                <p:cTn id="8" presetID="1" presetClass="mediacall" presetSubtype="0" fill="hold" nodeType="afterEffect">
                                  <p:stCondLst>
                                    <p:cond delay="0"/>
                                  </p:stCondLst>
                                  <p:childTnLst>
                                    <p:cmd type="call" cmd="playFrom(0.0)">
                                      <p:cBhvr>
                                        <p:cTn id="9" dur="1" fill="hold"/>
                                        <p:tgtEl>
                                          <p:spTgt spid="2"/>
                                        </p:tgtEl>
                                      </p:cBhvr>
                                    </p:cmd>
                                  </p:childTnLst>
                                </p:cTn>
                              </p:par>
                              <p:par>
                                <p:cTn id="10" presetID="1" presetClass="entr" presetSubtype="0" fill="hold" nodeType="withEffect">
                                  <p:stCondLst>
                                    <p:cond delay="0"/>
                                  </p:stCondLst>
                                  <p:childTnLst>
                                    <p:set>
                                      <p:cBhvr>
                                        <p:cTn id="11" dur="1" fill="hold">
                                          <p:stCondLst>
                                            <p:cond delay="0"/>
                                          </p:stCondLst>
                                        </p:cTn>
                                        <p:tgtEl>
                                          <p:spTgt spid="150574"/>
                                        </p:tgtEl>
                                        <p:attrNameLst>
                                          <p:attrName>style.visibility</p:attrName>
                                        </p:attrNameLst>
                                      </p:cBhvr>
                                      <p:to>
                                        <p:strVal val="visible"/>
                                      </p:to>
                                    </p:set>
                                  </p:childTnLst>
                                </p:cTn>
                              </p:par>
                            </p:childTnLst>
                          </p:cTn>
                        </p:par>
                        <p:par>
                          <p:cTn id="12" fill="hold" nodeType="afterGroup">
                            <p:stCondLst>
                              <p:cond delay="1"/>
                            </p:stCondLst>
                            <p:childTnLst>
                              <p:par>
                                <p:cTn id="13" presetID="1" presetClass="entr" presetSubtype="0" fill="hold" nodeType="afterEffect">
                                  <p:stCondLst>
                                    <p:cond delay="0"/>
                                  </p:stCondLst>
                                  <p:childTnLst>
                                    <p:set>
                                      <p:cBhvr>
                                        <p:cTn id="14" dur="1" fill="hold">
                                          <p:stCondLst>
                                            <p:cond delay="0"/>
                                          </p:stCondLst>
                                        </p:cTn>
                                        <p:tgtEl>
                                          <p:spTgt spid="150593"/>
                                        </p:tgtEl>
                                        <p:attrNameLst>
                                          <p:attrName>style.visibility</p:attrName>
                                        </p:attrNameLst>
                                      </p:cBhvr>
                                      <p:to>
                                        <p:strVal val="visible"/>
                                      </p:to>
                                    </p:set>
                                  </p:childTnLst>
                                </p:cTn>
                              </p:par>
                              <p:par>
                                <p:cTn id="15" presetID="49" presetClass="path" presetSubtype="0" fill="hold" nodeType="withEffect">
                                  <p:stCondLst>
                                    <p:cond delay="0"/>
                                  </p:stCondLst>
                                  <p:childTnLst>
                                    <p:animMotion origin="layout" path="M -0.02916 0.02755 L 0.275 0.08843 " pathEditMode="relative" rAng="0" ptsTypes="AA">
                                      <p:cBhvr>
                                        <p:cTn id="16" dur="5000" fill="hold"/>
                                        <p:tgtEl>
                                          <p:spTgt spid="150593"/>
                                        </p:tgtEl>
                                        <p:attrNameLst>
                                          <p:attrName>ppt_x</p:attrName>
                                          <p:attrName>ppt_y</p:attrName>
                                        </p:attrNameLst>
                                      </p:cBhvr>
                                      <p:rCtr x="15208" y="3032"/>
                                    </p:animMotion>
                                  </p:childTnLst>
                                </p:cTn>
                              </p:par>
                              <p:par>
                                <p:cTn id="17" presetID="0" presetClass="path" presetSubtype="0" repeatCount="indefinite" accel="50000" decel="50000" fill="hold" nodeType="withEffect">
                                  <p:stCondLst>
                                    <p:cond delay="0"/>
                                  </p:stCondLst>
                                  <p:childTnLst>
                                    <p:animMotion origin="layout" path="M 0.075 -0.00579 C 0.08021 -0.00602 0.08577 -0.00533 0.09098 -0.00625 C 0.09271 -0.00649 0.09254 -0.0088 0.09358 -0.00973 C 0.0941 -0.01042 0.09549 -0.01135 0.09549 -0.01112 C 0.09618 -0.0125 0.09705 -0.01366 0.09792 -0.01459 C 0.09861 -0.01505 0.09931 -0.01551 0.09983 -0.01598 C 0.10018 -0.01621 0.1007 -0.0169 0.1007 -0.01667 C 0.10261 -0.01621 0.10226 -0.0169 0.10382 -0.0176 C 0.10764 -0.0169 0.11042 -0.01644 0.11372 -0.01459 C 0.11615 -0.01551 0.11858 -0.01621 0.12101 -0.01713 C 0.12205 -0.01806 0.12223 -0.01899 0.12361 -0.01968 C 0.12431 -0.02061 0.12587 -0.02269 0.12709 -0.02315 C 0.12795 -0.025 0.12743 -0.02385 0.12882 -0.02662 C 0.12934 -0.02755 0.12952 -0.02917 0.13021 -0.0301 C 0.13091 -0.03125 0.13125 -0.03125 0.1323 -0.03172 C 0.13438 -0.03149 0.13646 -0.03172 0.13872 -0.03125 C 0.13959 -0.03125 0.14098 -0.0294 0.14184 -0.02894 C 0.14393 -0.02801 0.14566 -0.02778 0.14757 -0.02616 C 0.14983 -0.02686 0.14792 -0.02593 0.14966 -0.02778 C 0.15209 -0.0301 0.15313 -0.03056 0.15504 -0.03403 C 0.15539 -0.03473 0.15764 -0.03635 0.15834 -0.03704 " pathEditMode="relative" rAng="0" ptsTypes="ffffffffffffffffffffA">
                                      <p:cBhvr>
                                        <p:cTn id="18" dur="2000" fill="hold"/>
                                        <p:tgtEl>
                                          <p:spTgt spid="150594"/>
                                        </p:tgtEl>
                                        <p:attrNameLst>
                                          <p:attrName>ppt_x</p:attrName>
                                          <p:attrName>ppt_y</p:attrName>
                                        </p:attrNameLst>
                                      </p:cBhvr>
                                      <p:rCtr x="4167" y="-1551"/>
                                    </p:animMotion>
                                  </p:childTnLst>
                                </p:cTn>
                              </p:par>
                            </p:childTnLst>
                          </p:cTn>
                        </p:par>
                      </p:childTnLst>
                    </p:cTn>
                  </p:par>
                </p:childTnLst>
              </p:cTn>
              <p:prevCondLst>
                <p:cond evt="onPrev" delay="0">
                  <p:tgtEl>
                    <p:sldTgt/>
                  </p:tgtEl>
                </p:cond>
              </p:prevCondLst>
              <p:nextCondLst>
                <p:cond evt="onNext" delay="0">
                  <p:tgtEl>
                    <p:sldTgt/>
                  </p:tgtEl>
                </p:cond>
              </p:nextCondLst>
            </p:seq>
            <p:audio>
              <p:cMediaNode numSld="3">
                <p:cTn id="19" fill="hold" display="0">
                  <p:stCondLst>
                    <p:cond delay="indefinite"/>
                  </p:stCondLst>
                  <p:endCondLst>
                    <p:cond evt="onPrev" delay="0">
                      <p:tgtEl>
                        <p:sldTgt/>
                      </p:tgtEl>
                    </p:cond>
                    <p:cond evt="onStopAudio" delay="0">
                      <p:tgtEl>
                        <p:sldTgt/>
                      </p:tgtEl>
                    </p:cond>
                  </p:endCondLst>
                </p:cTn>
                <p:tgtEl>
                  <p:spTgt spid="150592"/>
                </p:tgtEl>
              </p:cMediaNode>
            </p:audio>
            <p:audio>
              <p:cMediaNode vol="80000">
                <p:cTn id="20"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UUID" val="{6F206AF5-0720-44ED-B902-6BF2F211506C}"/>
  <p:tag name="ISPRING_RESOURCE_FOLDER" val="C:\Users\Admin\Desktop\truyện chú vịt xám elearning\"/>
  <p:tag name="ISPRING_PRESENTATION_PATH" val="C:\Users\Admin\Desktop\truyện chú vịt xám elearning.pptx"/>
  <p:tag name="ISPRING_PROJECT_VERSION" val="9.3"/>
  <p:tag name="ISPRING_PROJECT_FOLDER_UPDATED" val="1"/>
  <p:tag name="ISPRING_SCREEN_RECS_UPDATED" val="C:\Users\Admin\Desktop\truyện chú vịt xám elearning\"/>
  <p:tag name="ISPRING_DEFAULT_PRESENTE_ID" val="None"/>
  <p:tag name="FLASHSPRING_PRESENTATION_REFERENCES" val=""/>
  <p:tag name="ISPRING_WEBLINKS_TARGET" val="_blank"/>
  <p:tag name="ISPRING_WEBLINKS_TARGETMJT" val="_self"/>
  <p:tag name="ISPRING_PRESENTERDATA_0" val="Tmd1eeG7hW4gVGjhu4sgdGjhu6d5IEFuaA==||bmd1eWVudGhpdGh1eWFuaDkyOTJAZ21haWwuY29t||e0Y4QUMzNjI4LTIyRDQtNDE3QS04QjNCLUFBN0M5NUU2NDUwNn0=|||MA==|||MDk2OTkxMzk5OA=="/>
  <p:tag name="ISPRING_LMS_API_VERSION" val="SCORM 2004 (4th edition)"/>
  <p:tag name="ISPRING_ULTRA_SCORM_COURSE_ID" val="CA1A4318-D19A-4916-A44D-36759698DD5C"/>
  <p:tag name="ISPRING_CMI5_LAUNCH_METHOD" val="any window"/>
  <p:tag name="ISPRING_SCORM_ENDPOINT" val="&lt;endpoint&gt;&lt;enable&gt;0&lt;/enable&gt;&lt;lrs&gt;https://&lt;/lrs&gt;&lt;auth&gt;0&lt;/auth&gt;&lt;login&gt;&lt;/login&gt;&lt;password&gt;&lt;/password&gt;&lt;key&gt;&lt;/key&gt;&lt;name&gt;&lt;/name&gt;&lt;email&gt;&lt;/email&gt;&lt;/endpoint&gt;&#10;"/>
  <p:tag name="ISPRINGCLOUDFOLDERID" val="1"/>
  <p:tag name="ISPRINGONLINEFOLDERID" val="1"/>
  <p:tag name="ISPRING_OUTPUT_FOLDER" val="[[&quot;垓F{C639F990-3063-44FF-88DA-DCE169877CE5}&quot;,&quot;C:\\Users\\Admin\\Desktop&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0&quot;,&quot;uploadSources&quot;:true}}"/>
  <p:tag name="ISPRING_SCORM_RATE_SLIDES" val="0"/>
  <p:tag name="ISPRING_SCORM_RATE_QUIZZES" val="0"/>
  <p:tag name="ISPRING_SCORM_PASSING_SCORE" val="0.000000"/>
  <p:tag name="ISPRING_PRESENTATION_TITLE" val="truyện chú vịt xám elearning"/>
</p:tagLst>
</file>

<file path=ppt/tags/tag10.xml><?xml version="1.0" encoding="utf-8"?>
<p:tagLst xmlns:a="http://schemas.openxmlformats.org/drawingml/2006/main" xmlns:r="http://schemas.openxmlformats.org/officeDocument/2006/relationships" xmlns:p="http://schemas.openxmlformats.org/presentationml/2006/main">
  <p:tag name="GENSWF_ADVANCE_TIME" val="3.000"/>
  <p:tag name="ISPRING_SLIDE_INDENT_LEVEL" val="0"/>
  <p:tag name="ISPRING_PRESENTER_ID" val="{F8AC3628-22D4-417A-8B3B-AA7C95E64506}"/>
  <p:tag name="ISPRING_CUSTOM_TIMING_USED" val="0"/>
  <p:tag name="ISPRING_SLIDE_BRANCHING_PROPERTIES" val="&lt;BranchingProperties&gt;&lt;nextAction&gt;&lt;action&gt;2&lt;/action&gt;&lt;slide&gt;281&lt;/slide&gt;&lt;/nextAction&gt;&lt;prevAction&gt;&lt;action&gt;2&lt;/action&gt;&lt;slide&gt;287&lt;/slide&gt;&lt;/prevAction&gt;&lt;lock&gt;0&lt;/lock&gt;&lt;/BranchingProperties&gt;&#10;"/>
  <p:tag name="GENSWF_SLIDE_UID" val="{95679264-3B95-40EC-824B-6A585BB0E87C}:311"/>
</p:tagLst>
</file>

<file path=ppt/tags/tag11.xml><?xml version="1.0" encoding="utf-8"?>
<p:tagLst xmlns:a="http://schemas.openxmlformats.org/drawingml/2006/main" xmlns:r="http://schemas.openxmlformats.org/officeDocument/2006/relationships" xmlns:p="http://schemas.openxmlformats.org/presentationml/2006/main">
  <p:tag name="GENSWF_ADVANCE_TIME" val="6.000"/>
  <p:tag name="ISPRING_SLIDE_INDENT_LEVEL" val="0"/>
  <p:tag name="ISPRING_PRESENTER_ID" val="{F8AC3628-22D4-417A-8B3B-AA7C95E64506}"/>
  <p:tag name="ISPRING_CUSTOM_TIMING_USED" val="0"/>
  <p:tag name="ISPRING_SLIDE_BRANCHING_PROPERTIES" val="&lt;BranchingProperties&gt;&lt;nextAction&gt;&lt;action&gt;2&lt;/action&gt;&lt;slide&gt;280&lt;/slide&gt;&lt;/nextAction&gt;&lt;prevAction&gt;&lt;action&gt;2&lt;/action&gt;&lt;slide&gt;311&lt;/slide&gt;&lt;/prevAction&gt;&lt;lock&gt;0&lt;/lock&gt;&lt;/BranchingProperties&gt;&#10;"/>
  <p:tag name="GENSWF_SLIDE_UID" val="{A5BEC64D-A16C-40EC-A3CD-D3AF164144ED}:281"/>
</p:tagLst>
</file>

<file path=ppt/tags/tag12.xml><?xml version="1.0" encoding="utf-8"?>
<p:tagLst xmlns:a="http://schemas.openxmlformats.org/drawingml/2006/main" xmlns:r="http://schemas.openxmlformats.org/officeDocument/2006/relationships" xmlns:p="http://schemas.openxmlformats.org/presentationml/2006/main">
  <p:tag name="GENSWF_ADVANCE_TIME" val="6.660"/>
  <p:tag name="ISPRING_SLIDE_INDENT_LEVEL" val="0"/>
  <p:tag name="ISPRING_PRESENTER_ID" val="{F8AC3628-22D4-417A-8B3B-AA7C95E64506}"/>
  <p:tag name="ISPRING_CUSTOM_TIMING_USED" val="0"/>
  <p:tag name="ISPRING_SLIDE_BRANCHING_PROPERTIES" val="&lt;BranchingProperties&gt;&lt;nextAction&gt;&lt;action&gt;2&lt;/action&gt;&lt;slide&gt;283&lt;/slide&gt;&lt;/nextAction&gt;&lt;prevAction&gt;&lt;action&gt;2&lt;/action&gt;&lt;slide&gt;281&lt;/slide&gt;&lt;/prevAction&gt;&lt;lock&gt;0&lt;/lock&gt;&lt;/BranchingProperties&gt;&#10;"/>
  <p:tag name="GENSWF_SLIDE_UID" val="{50633CEC-D9F7-4BEB-8F66-9DD7DD2B8917}:280"/>
</p:tagLst>
</file>

<file path=ppt/tags/tag13.xml><?xml version="1.0" encoding="utf-8"?>
<p:tagLst xmlns:a="http://schemas.openxmlformats.org/drawingml/2006/main" xmlns:r="http://schemas.openxmlformats.org/officeDocument/2006/relationships" xmlns:p="http://schemas.openxmlformats.org/presentationml/2006/main">
  <p:tag name="GENSWF_ADVANCE_TIME" val="0.050"/>
  <p:tag name="ISPRING_SLIDE_INDENT_LEVEL" val="0"/>
  <p:tag name="ISPRING_PRESENTER_ID" val="{F8AC3628-22D4-417A-8B3B-AA7C95E64506}"/>
  <p:tag name="ISPRING_CUSTOM_TIMING_USED" val="0"/>
  <p:tag name="ISPRING_SLIDE_BRANCHING_PROPERTIES" val="&lt;BranchingProperties&gt;&lt;nextAction&gt;&lt;action&gt;2&lt;/action&gt;&lt;slide&gt;341&lt;/slide&gt;&lt;/nextAction&gt;&lt;prevAction&gt;&lt;action&gt;2&lt;/action&gt;&lt;slide&gt;280&lt;/slide&gt;&lt;/prevAction&gt;&lt;lock&gt;0&lt;/lock&gt;&lt;/BranchingProperties&gt;&#10;"/>
  <p:tag name="GENSWF_SLIDE_UID" val="{C864646D-AF96-48E3-9E5A-14B4EA21C4BE}:283"/>
</p:tagLst>
</file>

<file path=ppt/tags/tag14.xml><?xml version="1.0" encoding="utf-8"?>
<p:tagLst xmlns:a="http://schemas.openxmlformats.org/drawingml/2006/main" xmlns:r="http://schemas.openxmlformats.org/officeDocument/2006/relationships" xmlns:p="http://schemas.openxmlformats.org/presentationml/2006/main">
  <p:tag name="GENSWF_ADVANCE_TIME" val="8.663"/>
  <p:tag name="ISPRING_SLIDE_INDENT_LEVEL" val="0"/>
  <p:tag name="ISPRING_PRESENTER_ID" val="{F8AC3628-22D4-417A-8B3B-AA7C95E64506}"/>
  <p:tag name="ISPRING_CUSTOM_TIMING_USED" val="0"/>
  <p:tag name="ISPRING_SLIDE_BRANCHING_PROPERTIES" val="&lt;BranchingProperties&gt;&lt;nextAction&gt;&lt;action&gt;2&lt;/action&gt;&lt;slide&gt;331&lt;/slide&gt;&lt;/nextAction&gt;&lt;prevAction&gt;&lt;action&gt;2&lt;/action&gt;&lt;slide&gt;283&lt;/slide&gt;&lt;/prevAction&gt;&lt;lock&gt;0&lt;/lock&gt;&lt;/BranchingProperties&gt;&#10;"/>
  <p:tag name="GENSWF_SLIDE_UID" val="{22616BD5-EAFB-4576-96FC-D3B48A7B2ADE}:341"/>
</p:tagLst>
</file>

<file path=ppt/tags/tag15.xml><?xml version="1.0" encoding="utf-8"?>
<p:tagLst xmlns:a="http://schemas.openxmlformats.org/drawingml/2006/main" xmlns:r="http://schemas.openxmlformats.org/officeDocument/2006/relationships" xmlns:p="http://schemas.openxmlformats.org/presentationml/2006/main">
  <p:tag name="TIMING" val="|6.3|1.3|1.3"/>
  <p:tag name="GENSWF_ADVANCE_TIME" val="8.663"/>
  <p:tag name="ISPRING_SLIDE_INDENT_LEVEL" val="0"/>
  <p:tag name="ISPRING_PRESENTER_ID" val="{F8AC3628-22D4-417A-8B3B-AA7C95E64506}"/>
  <p:tag name="ISPRING_CUSTOM_TIMING_USED" val="0"/>
  <p:tag name="ISPRING_SLIDE_BRANCHING_PROPERTIES" val="&lt;BranchingProperties&gt;&lt;nextAction&gt;&lt;action&gt;2&lt;/action&gt;&lt;slide&gt;342&lt;/slide&gt;&lt;/nextAction&gt;&lt;prevAction&gt;&lt;action&gt;2&lt;/action&gt;&lt;slide&gt;341&lt;/slide&gt;&lt;/prevAction&gt;&lt;lock&gt;0&lt;/lock&gt;&lt;/BranchingProperties&gt;&#10;"/>
  <p:tag name="GENSWF_SLIDE_UID" val="{9F37D297-5431-4D7B-B88C-4ADDDADDFC89}:331"/>
</p:tagLst>
</file>

<file path=ppt/tags/tag16.xml><?xml version="1.0" encoding="utf-8"?>
<p:tagLst xmlns:a="http://schemas.openxmlformats.org/drawingml/2006/main" xmlns:r="http://schemas.openxmlformats.org/officeDocument/2006/relationships" xmlns:p="http://schemas.openxmlformats.org/presentationml/2006/main">
  <p:tag name="GENSWF_ADVANCE_TIME" val="8.663"/>
  <p:tag name="ISPRING_SLIDE_INDENT_LEVEL" val="0"/>
  <p:tag name="ISPRING_PRESENTER_ID" val="{F8AC3628-22D4-417A-8B3B-AA7C95E64506}"/>
  <p:tag name="ISPRING_CUSTOM_TIMING_USED" val="0"/>
  <p:tag name="ISPRING_SLIDE_BRANCHING_PROPERTIES" val="&lt;BranchingProperties&gt;&lt;nextAction&gt;&lt;action&gt;2&lt;/action&gt;&lt;slide&gt;345&lt;/slide&gt;&lt;/nextAction&gt;&lt;prevAction&gt;&lt;action&gt;2&lt;/action&gt;&lt;slide&gt;331&lt;/slide&gt;&lt;/prevAction&gt;&lt;lock&gt;0&lt;/lock&gt;&lt;/BranchingProperties&gt;&#10;"/>
  <p:tag name="GENSWF_SLIDE_UID" val="{0A1B3976-2B28-4FBE-B68E-7CFE2334549C}:342"/>
</p:tagLst>
</file>

<file path=ppt/tags/tag17.xml><?xml version="1.0" encoding="utf-8"?>
<p:tagLst xmlns:a="http://schemas.openxmlformats.org/drawingml/2006/main" xmlns:r="http://schemas.openxmlformats.org/officeDocument/2006/relationships" xmlns:p="http://schemas.openxmlformats.org/presentationml/2006/main">
  <p:tag name="GENSWF_ADVANCE_TIME" val="8.663"/>
  <p:tag name="ISPRING_SLIDE_INDENT_LEVEL" val="0"/>
  <p:tag name="ISPRING_PRESENTER_ID" val="{F8AC3628-22D4-417A-8B3B-AA7C95E64506}"/>
  <p:tag name="ISPRING_CUSTOM_TIMING_USED" val="0"/>
  <p:tag name="ISPRING_SLIDE_BRANCHING_PROPERTIES" val="&lt;BranchingProperties&gt;&lt;nextAction&gt;&lt;action&gt;2&lt;/action&gt;&lt;slide&gt;343&lt;/slide&gt;&lt;/nextAction&gt;&lt;prevAction&gt;&lt;action&gt;2&lt;/action&gt;&lt;slide&gt;342&lt;/slide&gt;&lt;/prevAction&gt;&lt;lock&gt;0&lt;/lock&gt;&lt;/BranchingProperties&gt;&#10;"/>
  <p:tag name="GENSWF_SLIDE_UID" val="{DA3B2837-22B1-4131-910A-22ABC291018D}:345"/>
</p:tagLst>
</file>

<file path=ppt/tags/tag18.xml><?xml version="1.0" encoding="utf-8"?>
<p:tagLst xmlns:a="http://schemas.openxmlformats.org/drawingml/2006/main" xmlns:r="http://schemas.openxmlformats.org/officeDocument/2006/relationships" xmlns:p="http://schemas.openxmlformats.org/presentationml/2006/main">
  <p:tag name="GENSWF_ADVANCE_TIME" val="8.663"/>
  <p:tag name="ISPRING_SLIDE_INDENT_LEVEL" val="0"/>
  <p:tag name="ISPRING_PRESENTER_ID" val="{F8AC3628-22D4-417A-8B3B-AA7C95E64506}"/>
  <p:tag name="ISPRING_CUSTOM_TIMING_USED" val="0"/>
  <p:tag name="ISPRING_SLIDE_BRANCHING_PROPERTIES" val="&lt;BranchingProperties&gt;&lt;nextAction&gt;&lt;action&gt;2&lt;/action&gt;&lt;slide&gt;340&lt;/slide&gt;&lt;/nextAction&gt;&lt;prevAction&gt;&lt;action&gt;2&lt;/action&gt;&lt;slide&gt;345&lt;/slide&gt;&lt;/prevAction&gt;&lt;lock&gt;0&lt;/lock&gt;&lt;/BranchingProperties&gt;&#10;"/>
  <p:tag name="GENSWF_SLIDE_UID" val="{CD537920-D895-4ADE-B009-4D4BF1D5592B}:343"/>
</p:tagLst>
</file>

<file path=ppt/tags/tag19.xml><?xml version="1.0" encoding="utf-8"?>
<p:tagLst xmlns:a="http://schemas.openxmlformats.org/drawingml/2006/main" xmlns:r="http://schemas.openxmlformats.org/officeDocument/2006/relationships" xmlns:p="http://schemas.openxmlformats.org/presentationml/2006/main">
  <p:tag name="GENSWF_ADVANCE_TIME" val="8.663"/>
  <p:tag name="ISPRING_SLIDE_INDENT_LEVEL" val="0"/>
  <p:tag name="ISPRING_PRESENTER_ID" val="{F8AC3628-22D4-417A-8B3B-AA7C95E64506}"/>
  <p:tag name="ISPRING_CUSTOM_TIMING_USED" val="0"/>
  <p:tag name="ISPRING_SLIDE_BRANCHING_PROPERTIES" val="&lt;BranchingProperties&gt;&lt;nextAction&gt;&lt;action&gt;2&lt;/action&gt;&lt;slide&gt;347&lt;/slide&gt;&lt;/nextAction&gt;&lt;prevAction&gt;&lt;action&gt;2&lt;/action&gt;&lt;slide&gt;343&lt;/slide&gt;&lt;/prevAction&gt;&lt;lock&gt;0&lt;/lock&gt;&lt;/BranchingProperties&gt;&#10;"/>
  <p:tag name="GENSWF_SLIDE_UID" val="{31A9BEB4-3784-4EA4-8D23-8516FFFE65FE}:340"/>
</p:tagLst>
</file>

<file path=ppt/tags/tag2.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0"/>
  <p:tag name="ISPRING_PLAYER_PLAYLIST_ID" val="60ac8009529623a619a37a3de20772bae8e2b665"/>
  <p:tag name="GENSWF_ADVANCE_TIME" val="0.040"/>
  <p:tag name="ISPRING_PRESENTER_ID" val="{F8AC3628-22D4-417A-8B3B-AA7C95E64506}"/>
  <p:tag name="ISPRING_SLIDE_BRANCHING_PROPERTIES" val="&lt;BranchingProperties&gt;&lt;nextAction&gt;&lt;action&gt;2&lt;/action&gt;&lt;slide&gt;334&lt;/slide&gt;&lt;/nextAction&gt;&lt;prevAction&gt;&lt;action&gt;0&lt;/action&gt;&lt;/prevAction&gt;&lt;lock&gt;0&lt;/lock&gt;&lt;/BranchingProperties&gt;&#10;"/>
  <p:tag name="GENSWF_SLIDE_UID" val="{C8488F1B-7D58-4E02-8BFF-D6BBC6BAC4AC}:326"/>
</p:tagLst>
</file>

<file path=ppt/tags/tag20.xml><?xml version="1.0" encoding="utf-8"?>
<p:tagLst xmlns:a="http://schemas.openxmlformats.org/drawingml/2006/main" xmlns:r="http://schemas.openxmlformats.org/officeDocument/2006/relationships" xmlns:p="http://schemas.openxmlformats.org/presentationml/2006/main">
  <p:tag name="GENSWF_ADVANCE_TIME" val="8.663"/>
  <p:tag name="ISPRING_SLIDE_INDENT_LEVEL" val="0"/>
  <p:tag name="ISPRING_CUSTOM_TIMING_USED" val="0"/>
  <p:tag name="ISPRING_PRESENTER_ID" val="{F8AC3628-22D4-417A-8B3B-AA7C95E64506}"/>
  <p:tag name="ISPRING_SLIDE_BRANCHING_PROPERTIES" val="&lt;BranchingProperties&gt;&lt;nextAction&gt;&lt;action&gt;2&lt;/action&gt;&lt;slide&gt;352&lt;/slide&gt;&lt;/nextAction&gt;&lt;prevAction&gt;&lt;action&gt;2&lt;/action&gt;&lt;slide&gt;340&lt;/slide&gt;&lt;/prevAction&gt;&lt;lock&gt;0&lt;/lock&gt;&lt;/BranchingProperties&gt;&#10;"/>
  <p:tag name="GENSWF_SLIDE_UID" val="{291CFDC1-257D-472F-8AAA-148EFC4B8CCE}:347"/>
</p:tagLst>
</file>

<file path=ppt/tags/tag21.xml><?xml version="1.0" encoding="utf-8"?>
<p:tagLst xmlns:a="http://schemas.openxmlformats.org/drawingml/2006/main" xmlns:r="http://schemas.openxmlformats.org/officeDocument/2006/relationships" xmlns:p="http://schemas.openxmlformats.org/presentationml/2006/main">
  <p:tag name="GENSWF_ADVANCE_TIME" val="20.660"/>
  <p:tag name="ISPRING_SLIDE_INDENT_LEVEL" val="0"/>
  <p:tag name="ISPRING_PRESENTER_ID" val="{F8AC3628-22D4-417A-8B3B-AA7C95E64506}"/>
  <p:tag name="ISPRING_CUSTOM_TIMING_USED" val="0"/>
  <p:tag name="ISPRING_SLIDE_BRANCHING_PROPERTIES" val="&lt;BranchingProperties&gt;&lt;nextAction&gt;&lt;action&gt;0&lt;/action&gt;&lt;/nextAction&gt;&lt;prevAction&gt;&lt;action&gt;2&lt;/action&gt;&lt;slide&gt;347&lt;/slide&gt;&lt;/prevAction&gt;&lt;lock&gt;0&lt;/lock&gt;&lt;/BranchingProperties&gt;&#10;"/>
  <p:tag name="GENSWF_SLIDE_UID" val="{D9628FE3-91E9-470F-A02A-79916CFECF1A}:352"/>
</p:tagLst>
</file>

<file path=ppt/tags/tag3.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0"/>
  <p:tag name="ISPRING_PLAYER_PLAYLIST_ID" val="60ac8009529623a619a37a3de20772bae8e2b665"/>
  <p:tag name="GENSWF_ADVANCE_TIME" val="8.663"/>
  <p:tag name="ISPRING_PRESENTER_ID" val="{F8AC3628-22D4-417A-8B3B-AA7C95E64506}"/>
  <p:tag name="ISPRING_SLIDE_BRANCHING_PROPERTIES" val="&lt;BranchingProperties&gt;&lt;nextAction&gt;&lt;action&gt;2&lt;/action&gt;&lt;slide&gt;337&lt;/slide&gt;&lt;/nextAction&gt;&lt;prevAction&gt;&lt;action&gt;2&lt;/action&gt;&lt;slide&gt;326&lt;/slide&gt;&lt;/prevAction&gt;&lt;lock&gt;0&lt;/lock&gt;&lt;/BranchingProperties&gt;&#10;"/>
  <p:tag name="GENSWF_SLIDE_UID" val="{86067CAC-00B7-4AB6-9968-8CEEFFE3776A}:334"/>
</p:tagLst>
</file>

<file path=ppt/tags/tag4.xml><?xml version="1.0" encoding="utf-8"?>
<p:tagLst xmlns:a="http://schemas.openxmlformats.org/drawingml/2006/main" xmlns:r="http://schemas.openxmlformats.org/officeDocument/2006/relationships" xmlns:p="http://schemas.openxmlformats.org/presentationml/2006/main">
  <p:tag name="GENSWF_ADVANCE_TIME" val="8.663"/>
  <p:tag name="ISPRING_SLIDE_INDENT_LEVEL" val="0"/>
  <p:tag name="ISPRING_PRESENTER_ID" val="{F8AC3628-22D4-417A-8B3B-AA7C95E64506}"/>
  <p:tag name="ISPRING_CUSTOM_TIMING_USED" val="0"/>
  <p:tag name="ISPRING_SLIDE_BRANCHING_PROPERTIES" val="&lt;BranchingProperties&gt;&lt;nextAction&gt;&lt;action&gt;2&lt;/action&gt;&lt;slide&gt;350&lt;/slide&gt;&lt;/nextAction&gt;&lt;prevAction&gt;&lt;action&gt;2&lt;/action&gt;&lt;slide&gt;334&lt;/slide&gt;&lt;/prevAction&gt;&lt;lock&gt;0&lt;/lock&gt;&lt;/BranchingProperties&gt;&#10;"/>
  <p:tag name="GENSWF_SLIDE_UID" val="{359F7C95-BEEA-4306-B85D-57838E5B22D5}:337"/>
</p:tagLst>
</file>

<file path=ppt/tags/tag5.xml><?xml version="1.0" encoding="utf-8"?>
<p:tagLst xmlns:a="http://schemas.openxmlformats.org/drawingml/2006/main" xmlns:r="http://schemas.openxmlformats.org/officeDocument/2006/relationships" xmlns:p="http://schemas.openxmlformats.org/presentationml/2006/main">
  <p:tag name="GENSWF_ADVANCE_TIME" val="27.000"/>
  <p:tag name="ISPRING_SLIDE_INDENT_LEVEL" val="0"/>
  <p:tag name="ISPRING_PRESENTER_ID" val="{F8AC3628-22D4-417A-8B3B-AA7C95E64506}"/>
  <p:tag name="ISPRING_CUSTOM_TIMING_USED" val="0"/>
  <p:tag name="ISPRING_SLIDE_BRANCHING_PROPERTIES" val="&lt;BranchingProperties&gt;&lt;nextAction&gt;&lt;action&gt;2&lt;/action&gt;&lt;slide&gt;304&lt;/slide&gt;&lt;/nextAction&gt;&lt;prevAction&gt;&lt;action&gt;2&lt;/action&gt;&lt;slide&gt;337&lt;/slide&gt;&lt;/prevAction&gt;&lt;lock&gt;0&lt;/lock&gt;&lt;/BranchingProperties&gt;&#10;"/>
  <p:tag name="GENSWF_SLIDE_UID" val="{E39F0237-0D81-4C9C-87A7-1E5CF3DD46BC}:350"/>
</p:tagLst>
</file>

<file path=ppt/tags/tag6.xml><?xml version="1.0" encoding="utf-8"?>
<p:tagLst xmlns:a="http://schemas.openxmlformats.org/drawingml/2006/main" xmlns:r="http://schemas.openxmlformats.org/officeDocument/2006/relationships" xmlns:p="http://schemas.openxmlformats.org/presentationml/2006/main">
  <p:tag name="GENSWF_ADVANCE_TIME" val="8.663"/>
  <p:tag name="ISPRING_SLIDE_INDENT_LEVEL" val="0"/>
  <p:tag name="ISPRING_PRESENTER_ID" val="{F8AC3628-22D4-417A-8B3B-AA7C95E64506}"/>
  <p:tag name="ISPRING_CUSTOM_TIMING_USED" val="0"/>
  <p:tag name="ISPRING_SLIDE_BRANCHING_PROPERTIES" val="&lt;BranchingProperties&gt;&lt;nextAction&gt;&lt;action&gt;2&lt;/action&gt;&lt;slide&gt;278&lt;/slide&gt;&lt;/nextAction&gt;&lt;prevAction&gt;&lt;action&gt;2&lt;/action&gt;&lt;slide&gt;350&lt;/slide&gt;&lt;/prevAction&gt;&lt;lock&gt;0&lt;/lock&gt;&lt;/BranchingProperties&gt;&#10;"/>
  <p:tag name="GENSWF_SLIDE_UID" val="{5FCA804F-696E-46C5-960E-10D42350835E}:304"/>
</p:tagLst>
</file>

<file path=ppt/tags/tag7.xml><?xml version="1.0" encoding="utf-8"?>
<p:tagLst xmlns:a="http://schemas.openxmlformats.org/drawingml/2006/main" xmlns:r="http://schemas.openxmlformats.org/officeDocument/2006/relationships" xmlns:p="http://schemas.openxmlformats.org/presentationml/2006/main">
  <p:tag name="GENSWF_ADVANCE_TIME" val="8.663"/>
  <p:tag name="ISPRING_SLIDE_INDENT_LEVEL" val="0"/>
  <p:tag name="ISPRING_PRESENTER_ID" val="{F8AC3628-22D4-417A-8B3B-AA7C95E64506}"/>
  <p:tag name="ISPRING_CUSTOM_TIMING_USED" val="0"/>
  <p:tag name="ISPRING_SLIDE_BRANCHING_PROPERTIES" val="&lt;BranchingProperties&gt;&lt;nextAction&gt;&lt;action&gt;2&lt;/action&gt;&lt;slide&gt;328&lt;/slide&gt;&lt;/nextAction&gt;&lt;prevAction&gt;&lt;action&gt;2&lt;/action&gt;&lt;slide&gt;304&lt;/slide&gt;&lt;/prevAction&gt;&lt;lock&gt;0&lt;/lock&gt;&lt;/BranchingProperties&gt;&#10;"/>
  <p:tag name="GENSWF_SLIDE_UID" val="{C6775D02-1045-4712-A764-E01A91BB39C6}:278"/>
</p:tagLst>
</file>

<file path=ppt/tags/tag8.xml><?xml version="1.0" encoding="utf-8"?>
<p:tagLst xmlns:a="http://schemas.openxmlformats.org/drawingml/2006/main" xmlns:r="http://schemas.openxmlformats.org/officeDocument/2006/relationships" xmlns:p="http://schemas.openxmlformats.org/presentationml/2006/main">
  <p:tag name="GENSWF_ADVANCE_TIME" val="8.663"/>
  <p:tag name="ISPRING_SLIDE_INDENT_LEVEL" val="0"/>
  <p:tag name="ISPRING_PRESENTER_ID" val="{F8AC3628-22D4-417A-8B3B-AA7C95E64506}"/>
  <p:tag name="ISPRING_CUSTOM_TIMING_USED" val="0"/>
  <p:tag name="ISPRING_SLIDE_BRANCHING_PROPERTIES" val="&lt;BranchingProperties&gt;&lt;nextAction&gt;&lt;action&gt;2&lt;/action&gt;&lt;slide&gt;287&lt;/slide&gt;&lt;/nextAction&gt;&lt;prevAction&gt;&lt;action&gt;2&lt;/action&gt;&lt;slide&gt;278&lt;/slide&gt;&lt;/prevAction&gt;&lt;lock&gt;0&lt;/lock&gt;&lt;/BranchingProperties&gt;&#10;"/>
  <p:tag name="GENSWF_SLIDE_UID" val="{4934AEA7-9EC0-4A6F-944C-9F1FDCFA766F}:328"/>
</p:tagLst>
</file>

<file path=ppt/tags/tag9.xml><?xml version="1.0" encoding="utf-8"?>
<p:tagLst xmlns:a="http://schemas.openxmlformats.org/drawingml/2006/main" xmlns:r="http://schemas.openxmlformats.org/officeDocument/2006/relationships" xmlns:p="http://schemas.openxmlformats.org/presentationml/2006/main">
  <p:tag name="GENSWF_ADVANCE_TIME" val="8.663"/>
  <p:tag name="ISPRING_SLIDE_INDENT_LEVEL" val="0"/>
  <p:tag name="ISPRING_PRESENTER_ID" val="{F8AC3628-22D4-417A-8B3B-AA7C95E64506}"/>
  <p:tag name="ISPRING_CUSTOM_TIMING_USED" val="0"/>
  <p:tag name="ISPRING_SLIDE_BRANCHING_PROPERTIES" val="&lt;BranchingProperties&gt;&lt;nextAction&gt;&lt;action&gt;2&lt;/action&gt;&lt;slide&gt;311&lt;/slide&gt;&lt;/nextAction&gt;&lt;prevAction&gt;&lt;action&gt;2&lt;/action&gt;&lt;slide&gt;328&lt;/slide&gt;&lt;/prevAction&gt;&lt;lock&gt;0&lt;/lock&gt;&lt;/BranchingProperties&gt;&#10;"/>
  <p:tag name="GENSWF_SLIDE_UID" val="{8DB06286-3D5B-4DA4-AACC-547A84D3FBCA}:287"/>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CHÚ VỊT XÁM chuẩn nhât</Template>
  <TotalTime>163</TotalTime>
  <Words>519</Words>
  <Application>Microsoft Office PowerPoint</Application>
  <PresentationFormat>On-screen Show (4:3)</PresentationFormat>
  <Paragraphs>73</Paragraphs>
  <Slides>20</Slides>
  <Notes>20</Notes>
  <HiddenSlides>0</HiddenSlides>
  <MMClips>21</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20</vt:i4>
      </vt:variant>
    </vt:vector>
  </HeadingPairs>
  <TitlesOfParts>
    <vt:vector size="25" baseType="lpstr">
      <vt:lpstr>.VnTime</vt:lpstr>
      <vt:lpstr>Arial</vt:lpstr>
      <vt:lpstr>Times New Roman</vt:lpstr>
      <vt:lpstr>Default Design</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truyện chú vịt xám elearning</dc:title>
  <dc:creator>PC</dc:creator>
  <cp:lastModifiedBy>LENOVO</cp:lastModifiedBy>
  <cp:revision>14</cp:revision>
  <dcterms:created xsi:type="dcterms:W3CDTF">2024-01-06T08:21:49Z</dcterms:created>
  <dcterms:modified xsi:type="dcterms:W3CDTF">2024-11-21T13:45:24Z</dcterms:modified>
</cp:coreProperties>
</file>