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22" r:id="rId3"/>
    <p:sldId id="291" r:id="rId4"/>
    <p:sldId id="295" r:id="rId5"/>
    <p:sldId id="279" r:id="rId6"/>
    <p:sldId id="296" r:id="rId7"/>
    <p:sldId id="294" r:id="rId8"/>
    <p:sldId id="293" r:id="rId9"/>
    <p:sldId id="288" r:id="rId10"/>
    <p:sldId id="297" r:id="rId11"/>
    <p:sldId id="323" r:id="rId12"/>
    <p:sldId id="298" r:id="rId13"/>
    <p:sldId id="269" r:id="rId14"/>
    <p:sldId id="267" r:id="rId15"/>
    <p:sldId id="272" r:id="rId16"/>
    <p:sldId id="318" r:id="rId17"/>
    <p:sldId id="319" r:id="rId18"/>
    <p:sldId id="3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8DD2D-FDE1-4F0D-8CCB-328081621127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09083-9CFB-43C9-8657-350B9315C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1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45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AE3BB-9655-4944-9396-69B9C39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975285-4142-42BE-81D9-6FD1D5B1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F198E5-76D7-464A-83E0-8910871B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6B71FA-B225-4809-A814-AD238509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C7D195-BE88-4848-BA69-13D834E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7DF63-F313-46B1-A6AB-668B3085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C19B7F-5541-429D-8A3F-F41C3989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C2EB8F-AE0C-46A2-B511-F4415B2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15F7E5-95BC-49C0-8E0D-1C61F279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2930C6-856B-426A-8BAE-D115438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BA66DD-6230-4960-B0FD-563F19E4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97E3AC-16E0-432C-A29F-3C9A70E3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559ABD-CB73-4FE1-97BE-3AA7D65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5E1C72-6260-452C-87CE-ADAA292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917873-4D18-4203-B4D6-E73A8AB5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944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26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23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11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798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556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700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48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2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20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748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1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FB31D-582D-4CDE-992A-722B6C0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257B33-4CFB-4B00-9BBB-27CB2FB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FA5B12-FC70-43A1-A3C0-59A5684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4FA38E-B05A-4522-8CC9-ED52FF6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E55A3-E56A-4BE6-B8F0-8357B3E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9ED25-73B7-40EE-B8D4-73EC76A3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3AAA8B-A5CC-44D5-A338-D997C849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6DA53A-9580-4603-84A9-BBFC0D36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BA644B-364C-4799-8A5B-5CF25A6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6DE256-F36C-4565-94B1-1882C29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031185-B9BD-489D-8544-B256BD6B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106E0-0659-4BE4-BE34-DBBB5AC2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2581AA-D68B-403E-9D9D-D8232160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43EE13-8BA8-42DC-B21B-431ED2BC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440D1A-25F6-49CA-B24E-27702128C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C8AB5F-F9FF-4B6F-98A7-0E18454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B303C2-B893-4DCE-B998-22D355E7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E0DFAD6-5C07-42F3-B623-5C031C8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F10EC3-13F8-454B-ACA7-EDCED66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B03647-C34A-4BCD-B183-9002389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0D875AA-8A75-4076-B8B5-6893B0B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1ECF06-9C30-4DA8-9622-70A4766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AD971-023B-4CBC-B0F1-A475BFCD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C3C608-AA7F-4D93-942F-14879E41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3C7A13-5E96-4D0B-AB20-EB9CE3EB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CDBC66-BFC6-4BCE-82A8-A7D4E3E8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4E9571-157F-4785-8BEC-F5D05B3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0AD2AC-715F-45D3-8EC6-EB7244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9E6E7-8EB3-49F2-937F-87A65D0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A998DD-19BE-4EDB-B538-B1B9C7AA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55A30-4F46-4290-AB2B-AE13FBCB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DD5420-62A2-4A10-8FBB-3B3A179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2E1C0F-DDED-479E-99D3-5A97416B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2EC44D-3C83-468B-BBC0-3352BC6F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812DE8-2206-4A43-B351-E3F84E5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8770DD-CFC0-46BE-AEA6-AF6CF26F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C0760B-21AB-4EBA-87D5-974D0005D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E6073B-C15C-4941-B745-4D3F4FC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C86F45-AD53-45DB-B5C6-410770B5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92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b&#7841;n%20&#417;i%20c&#243;%20bi&#7871;t%20cut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5.png"/><Relationship Id="rId26" Type="http://schemas.openxmlformats.org/officeDocument/2006/relationships/image" Target="../media/image32.png"/><Relationship Id="rId3" Type="http://schemas.openxmlformats.org/officeDocument/2006/relationships/audio" Target="../media/media1.WAV"/><Relationship Id="rId21" Type="http://schemas.openxmlformats.org/officeDocument/2006/relationships/image" Target="../media/image28.png"/><Relationship Id="rId7" Type="http://schemas.openxmlformats.org/officeDocument/2006/relationships/slideLayout" Target="../slideLayouts/slideLayout2.xml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9.bin"/><Relationship Id="rId2" Type="http://schemas.microsoft.com/office/2007/relationships/media" Target="../media/media1.WAV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27.png"/><Relationship Id="rId29" Type="http://schemas.openxmlformats.org/officeDocument/2006/relationships/image" Target="../media/image35.png"/><Relationship Id="rId1" Type="http://schemas.openxmlformats.org/officeDocument/2006/relationships/vmlDrawing" Target="../drawings/vmlDrawing1.vml"/><Relationship Id="rId6" Type="http://schemas.openxmlformats.org/officeDocument/2006/relationships/audio" Target="file:///G:\Chudiem%20Hientuongtunhien\dugio%20toan%2010(httu%20nhien)\dung%20roi%201.wav" TargetMode="External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31.png"/><Relationship Id="rId5" Type="http://schemas.openxmlformats.org/officeDocument/2006/relationships/audio" Target="file:///G:\Chudiem%20Hientuongtunhien\dugio%20toan%2010(httu%20nhien)\chua%20dung2.wav" TargetMode="External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30.png"/><Relationship Id="rId28" Type="http://schemas.openxmlformats.org/officeDocument/2006/relationships/image" Target="../media/image34.png"/><Relationship Id="rId10" Type="http://schemas.openxmlformats.org/officeDocument/2006/relationships/image" Target="../media/image23.wmf"/><Relationship Id="rId19" Type="http://schemas.openxmlformats.org/officeDocument/2006/relationships/image" Target="../media/image26.png"/><Relationship Id="rId4" Type="http://schemas.openxmlformats.org/officeDocument/2006/relationships/audio" Target="file:///G:\Chudiem%20Hientuongtunhien\dugio%20toan%2010(httu%20nhien)\notify.wav" TargetMode="External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29.png"/><Relationship Id="rId27" Type="http://schemas.openxmlformats.org/officeDocument/2006/relationships/image" Target="../media/image33.png"/><Relationship Id="rId30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24" y="0"/>
            <a:ext cx="12318624" cy="68580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" y="4022616"/>
            <a:ext cx="3970973" cy="2835384"/>
          </a:xfrm>
          <a:prstGeom prst="rect">
            <a:avLst/>
          </a:prstGeom>
        </p:spPr>
      </p:pic>
      <p:pic>
        <p:nvPicPr>
          <p:cNvPr id="14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11" y="4402804"/>
            <a:ext cx="3339030" cy="333782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32" y="295872"/>
            <a:ext cx="21336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11122" y="2492153"/>
            <a:ext cx="936975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LĨNH VỰC PHÁT TRIỂN NHẬN THỨC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HOẠT ĐỘNG HỌC LÀM QUEN VỚI TOÁN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 w="1905"/>
              <a:solidFill>
                <a:prstClr val="black">
                  <a:lumMod val="95000"/>
                  <a:lumOff val="5000"/>
                </a:prst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en-US" b="1" i="0" u="none" strike="noStrike" kern="0" cap="none" spc="0" normalizeH="0" baseline="0" noProof="0" dirty="0" err="1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b="1" i="0" u="none" strike="noStrike" kern="0" cap="none" spc="0" normalizeH="0" baseline="0" noProof="0" dirty="0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tài</a:t>
            </a:r>
            <a:r>
              <a:rPr kumimoji="0" lang="en-US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Đếm</a:t>
            </a:r>
            <a:r>
              <a:rPr kumimoji="0" lang="en-US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10, </a:t>
            </a:r>
            <a:r>
              <a:rPr kumimoji="0" lang="en-US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10 </a:t>
            </a:r>
            <a:r>
              <a:rPr kumimoji="0" lang="en-US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en-US" b="1" i="0" u="none" strike="noStrike" kern="0" cap="none" spc="0" normalizeH="0" baseline="0" noProof="0" dirty="0" err="1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b="1" i="0" u="none" strike="noStrike" kern="0" cap="none" spc="0" normalizeH="0" baseline="0" noProof="0" dirty="0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5-6 </a:t>
            </a:r>
            <a:r>
              <a:rPr kumimoji="0" lang="en-US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endParaRPr kumimoji="0" lang="en-US" b="1" i="0" u="none" strike="noStrike" kern="0" cap="none" spc="0" normalizeH="0" baseline="0" noProof="0" dirty="0">
              <a:ln w="1905"/>
              <a:solidFill>
                <a:prstClr val="black">
                  <a:lumMod val="95000"/>
                  <a:lumOff val="5000"/>
                </a:prst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 w="1905"/>
              <a:solidFill>
                <a:prstClr val="black">
                  <a:lumMod val="95000"/>
                  <a:lumOff val="5000"/>
                </a:prst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en-US" b="1" i="0" u="none" strike="noStrike" kern="0" cap="none" spc="0" normalizeH="0" baseline="0" noProof="0" dirty="0" err="1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b="1" i="0" u="none" strike="noStrike" kern="0" cap="none" spc="0" normalizeH="0" noProof="0" dirty="0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noProof="0" dirty="0" err="1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b="1" i="0" u="none" strike="noStrike" kern="0" cap="none" spc="0" normalizeH="0" baseline="0" noProof="0" dirty="0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b="1" i="0" u="none" strike="noStrike" kern="0" cap="none" spc="0" normalizeH="0" baseline="0" noProof="0" dirty="0" err="1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b="1" i="0" u="none" strike="noStrike" kern="0" cap="none" spc="0" normalizeH="0" noProof="0" dirty="0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noProof="0" dirty="0" err="1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b="1" i="0" u="none" strike="noStrike" kern="0" cap="none" spc="0" normalizeH="0" noProof="0" dirty="0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noProof="0" dirty="0" err="1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endParaRPr kumimoji="0" lang="en-US" b="1" i="0" u="none" strike="noStrike" kern="0" cap="none" spc="0" normalizeH="0" noProof="0" dirty="0" smtClean="0">
              <a:ln w="1905"/>
              <a:solidFill>
                <a:prstClr val="black">
                  <a:lumMod val="95000"/>
                  <a:lumOff val="5000"/>
                </a:prst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lvl="0">
              <a:defRPr/>
            </a:pPr>
            <a:r>
              <a:rPr lang="en-US" altLang="en-US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 lvl="0">
              <a:defRPr/>
            </a:pPr>
            <a:r>
              <a:rPr lang="en-US" altLang="en-US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en-US" altLang="en-US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2024-2025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295872"/>
            <a:ext cx="7810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gradFill>
                  <a:gsLst>
                    <a:gs pos="60532">
                      <a:srgbClr val="211314"/>
                    </a:gs>
                    <a:gs pos="0">
                      <a:srgbClr val="251114"/>
                    </a:gs>
                    <a:gs pos="74000">
                      <a:srgbClr val="750124"/>
                    </a:gs>
                    <a:gs pos="83000">
                      <a:srgbClr val="6F0323"/>
                    </a:gs>
                    <a:gs pos="100000">
                      <a:srgbClr val="6F0323"/>
                    </a:gs>
                  </a:gsLst>
                  <a:lin ang="5400000" scaled="1"/>
                </a:gradFill>
              </a:rPr>
              <a:t>PHÒNG GIÁO DỤC VÀ ĐÀO TẠO</a:t>
            </a:r>
            <a:r>
              <a:rPr lang="en-US" sz="2000" b="1" dirty="0">
                <a:gradFill>
                  <a:gsLst>
                    <a:gs pos="60532">
                      <a:srgbClr val="211314"/>
                    </a:gs>
                    <a:gs pos="0">
                      <a:srgbClr val="251114"/>
                    </a:gs>
                    <a:gs pos="74000">
                      <a:srgbClr val="750124"/>
                    </a:gs>
                    <a:gs pos="83000">
                      <a:srgbClr val="6F0323"/>
                    </a:gs>
                    <a:gs pos="100000">
                      <a:srgbClr val="6F0323"/>
                    </a:gs>
                  </a:gsLst>
                  <a:lin ang="5400000" scaled="1"/>
                </a:gradFill>
              </a:rPr>
              <a:t> </a:t>
            </a:r>
            <a:r>
              <a:rPr lang="en-US" sz="2000" b="1" dirty="0">
                <a:gradFill>
                  <a:gsLst>
                    <a:gs pos="60532">
                      <a:srgbClr val="211314"/>
                    </a:gs>
                    <a:gs pos="0">
                      <a:srgbClr val="251114"/>
                    </a:gs>
                    <a:gs pos="74000">
                      <a:srgbClr val="750124"/>
                    </a:gs>
                    <a:gs pos="83000">
                      <a:srgbClr val="6F0323"/>
                    </a:gs>
                    <a:gs pos="100000">
                      <a:srgbClr val="6F0323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QUẬN LONG BIÊN</a:t>
            </a:r>
            <a:r>
              <a:rPr lang="vi-VN" sz="2000" b="1" dirty="0">
                <a:gradFill>
                  <a:gsLst>
                    <a:gs pos="60532">
                      <a:srgbClr val="211314"/>
                    </a:gs>
                    <a:gs pos="0">
                      <a:srgbClr val="251114"/>
                    </a:gs>
                    <a:gs pos="74000">
                      <a:srgbClr val="750124"/>
                    </a:gs>
                    <a:gs pos="83000">
                      <a:srgbClr val="6F0323"/>
                    </a:gs>
                    <a:gs pos="100000">
                      <a:srgbClr val="6F0323"/>
                    </a:gs>
                  </a:gsLst>
                  <a:lin ang="5400000" scaled="1"/>
                </a:gradFill>
              </a:rPr>
              <a:t/>
            </a:r>
            <a:br>
              <a:rPr lang="vi-VN" sz="2000" b="1" dirty="0">
                <a:gradFill>
                  <a:gsLst>
                    <a:gs pos="60532">
                      <a:srgbClr val="211314"/>
                    </a:gs>
                    <a:gs pos="0">
                      <a:srgbClr val="251114"/>
                    </a:gs>
                    <a:gs pos="74000">
                      <a:srgbClr val="750124"/>
                    </a:gs>
                    <a:gs pos="83000">
                      <a:srgbClr val="6F0323"/>
                    </a:gs>
                    <a:gs pos="100000">
                      <a:srgbClr val="6F0323"/>
                    </a:gs>
                  </a:gsLst>
                  <a:lin ang="5400000" scaled="1"/>
                </a:gradFill>
              </a:rPr>
            </a:br>
            <a:r>
              <a:rPr lang="en-US" sz="2000" b="1" dirty="0" smtClean="0">
                <a:gradFill>
                  <a:gsLst>
                    <a:gs pos="60532">
                      <a:srgbClr val="211314"/>
                    </a:gs>
                    <a:gs pos="0">
                      <a:srgbClr val="251114"/>
                    </a:gs>
                    <a:gs pos="74000">
                      <a:srgbClr val="750124"/>
                    </a:gs>
                    <a:gs pos="83000">
                      <a:srgbClr val="6F0323"/>
                    </a:gs>
                    <a:gs pos="100000">
                      <a:srgbClr val="6F0323"/>
                    </a:gs>
                  </a:gsLst>
                  <a:lin ang="5400000" scaled="1"/>
                </a:gradFill>
              </a:rPr>
              <a:t>                          </a:t>
            </a:r>
            <a:r>
              <a:rPr lang="vi-VN" sz="2000" b="1" dirty="0" smtClean="0">
                <a:gradFill>
                  <a:gsLst>
                    <a:gs pos="60532">
                      <a:srgbClr val="211314"/>
                    </a:gs>
                    <a:gs pos="0">
                      <a:srgbClr val="251114"/>
                    </a:gs>
                    <a:gs pos="74000">
                      <a:srgbClr val="750124"/>
                    </a:gs>
                    <a:gs pos="83000">
                      <a:srgbClr val="6F0323"/>
                    </a:gs>
                    <a:gs pos="100000">
                      <a:srgbClr val="6F0323"/>
                    </a:gs>
                  </a:gsLst>
                  <a:lin ang="5400000" scaled="1"/>
                </a:gradFill>
              </a:rPr>
              <a:t>TRƯỜNG </a:t>
            </a:r>
            <a:r>
              <a:rPr lang="vi-VN" sz="2000" b="1" dirty="0">
                <a:gradFill>
                  <a:gsLst>
                    <a:gs pos="60532">
                      <a:srgbClr val="211314"/>
                    </a:gs>
                    <a:gs pos="0">
                      <a:srgbClr val="251114"/>
                    </a:gs>
                    <a:gs pos="74000">
                      <a:srgbClr val="750124"/>
                    </a:gs>
                    <a:gs pos="83000">
                      <a:srgbClr val="6F0323"/>
                    </a:gs>
                    <a:gs pos="100000">
                      <a:srgbClr val="6F0323"/>
                    </a:gs>
                  </a:gsLst>
                  <a:lin ang="5400000" scaled="1"/>
                </a:gradFill>
              </a:rPr>
              <a:t>MẦM NON </a:t>
            </a:r>
            <a:r>
              <a:rPr lang="en-US" sz="2000" b="1" dirty="0">
                <a:gradFill>
                  <a:gsLst>
                    <a:gs pos="60532">
                      <a:srgbClr val="211314"/>
                    </a:gs>
                    <a:gs pos="0">
                      <a:srgbClr val="251114"/>
                    </a:gs>
                    <a:gs pos="74000">
                      <a:srgbClr val="750124"/>
                    </a:gs>
                    <a:gs pos="83000">
                      <a:srgbClr val="6F0323"/>
                    </a:gs>
                    <a:gs pos="100000">
                      <a:srgbClr val="6F0323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ÁNH SAO</a:t>
            </a:r>
            <a:r>
              <a:rPr lang="vi-VN" sz="2000" b="1" dirty="0">
                <a:gradFill>
                  <a:gsLst>
                    <a:gs pos="60532">
                      <a:srgbClr val="211314"/>
                    </a:gs>
                    <a:gs pos="0">
                      <a:srgbClr val="251114"/>
                    </a:gs>
                    <a:gs pos="74000">
                      <a:srgbClr val="750124"/>
                    </a:gs>
                    <a:gs pos="83000">
                      <a:srgbClr val="6F0323"/>
                    </a:gs>
                    <a:gs pos="100000">
                      <a:srgbClr val="6F0323"/>
                    </a:gs>
                  </a:gsLst>
                  <a:lin ang="5400000" scaled="1"/>
                </a:gradFill>
              </a:rPr>
              <a:t/>
            </a:r>
            <a:br>
              <a:rPr lang="vi-VN" sz="2000" b="1" dirty="0">
                <a:gradFill>
                  <a:gsLst>
                    <a:gs pos="60532">
                      <a:srgbClr val="211314"/>
                    </a:gs>
                    <a:gs pos="0">
                      <a:srgbClr val="251114"/>
                    </a:gs>
                    <a:gs pos="74000">
                      <a:srgbClr val="750124"/>
                    </a:gs>
                    <a:gs pos="83000">
                      <a:srgbClr val="6F0323"/>
                    </a:gs>
                    <a:gs pos="100000">
                      <a:srgbClr val="6F0323"/>
                    </a:gs>
                  </a:gsLst>
                  <a:lin ang="5400000" scaled="1"/>
                </a:gradFill>
              </a:rPr>
            </a:br>
            <a:endParaRPr lang="en-US" sz="2000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18" y="1027709"/>
            <a:ext cx="134196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2739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/>
          </a:bodyPr>
          <a:lstStyle/>
          <a:p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52">
            <a:extLst>
              <a:ext uri="{FF2B5EF4-FFF2-40B4-BE49-F238E27FC236}">
                <a16:creationId xmlns:a16="http://schemas.microsoft.com/office/drawing/2014/main" xmlns="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xmlns="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529684" y="2328188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551" y="219989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xmlns="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xmlns="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xmlns="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91526" y="2405127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xmlns="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18346" y="237304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xmlns="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285854" y="2394694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xmlns="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50197" y="2315810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FC42F0A-C2FE-4783-8EE1-F27580A11FD1}"/>
              </a:ext>
            </a:extLst>
          </p:cNvPr>
          <p:cNvSpPr/>
          <p:nvPr/>
        </p:nvSpPr>
        <p:spPr>
          <a:xfrm>
            <a:off x="10862536" y="241400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717" y="346772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40311" y="3476106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04277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83498" y="3476106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82076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19675" y="3476106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6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4051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04980" y="3476106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8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15617" y="346772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9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30017" y="3476254"/>
            <a:ext cx="1354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10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60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54" y="2221957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85" y="2172328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30" y="2238355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59" y="2156104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551" y="223355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11" y="223355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343" y="2176591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70" y="2189031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41" y="2221957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32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/>
          </a:bodyPr>
          <a:lstStyle/>
          <a:p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xmlns="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757" y="3712977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xmlns="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xmlns="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xmlns="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xmlns="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xmlns="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xmlns="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xmlns="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xmlns="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xmlns="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xmlns="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xmlns="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xmlns="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xmlns="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xmlns="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xmlns="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xmlns="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xmlns="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xmlns="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8728648-CA56-4A3C-A5C2-B7AEA668209F}"/>
              </a:ext>
            </a:extLst>
          </p:cNvPr>
          <p:cNvSpPr/>
          <p:nvPr/>
        </p:nvSpPr>
        <p:spPr>
          <a:xfrm>
            <a:off x="10793374" y="348344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E5F4108A-7213-46AC-8FB6-8898FEC6E031}"/>
              </a:ext>
            </a:extLst>
          </p:cNvPr>
          <p:cNvSpPr/>
          <p:nvPr/>
        </p:nvSpPr>
        <p:spPr>
          <a:xfrm>
            <a:off x="10815685" y="34553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A60FEABB-2C78-4CAA-A6F3-29646A8C9DD1}"/>
              </a:ext>
            </a:extLst>
          </p:cNvPr>
          <p:cNvSpPr/>
          <p:nvPr/>
        </p:nvSpPr>
        <p:spPr>
          <a:xfrm>
            <a:off x="10804529" y="3490131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>
            <a:extLst>
              <a:ext uri="{FF2B5EF4-FFF2-40B4-BE49-F238E27FC236}">
                <a16:creationId xmlns:a16="http://schemas.microsoft.com/office/drawing/2014/main" xmlns="" id="{13A89B26-DBD2-4DC6-A7AB-B84EAF24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C0C9D1-5CC0-44C3-A1FA-744F90D1E74D}"/>
              </a:ext>
            </a:extLst>
          </p:cNvPr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”</a:t>
            </a:r>
          </a:p>
        </p:txBody>
      </p:sp>
      <p:pic>
        <p:nvPicPr>
          <p:cNvPr id="8" name="bạn ơi có biết cut.mp3">
            <a:hlinkClick r:id="" action="ppaction://media"/>
            <a:extLst>
              <a:ext uri="{FF2B5EF4-FFF2-40B4-BE49-F238E27FC236}">
                <a16:creationId xmlns:a16="http://schemas.microsoft.com/office/drawing/2014/main" xmlns="" id="{16717A0F-D765-4EBD-AE61-2EE908DE682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>
            <a:extLst>
              <a:ext uri="{FF2B5EF4-FFF2-40B4-BE49-F238E27FC236}">
                <a16:creationId xmlns:a16="http://schemas.microsoft.com/office/drawing/2014/main" xmlns="" id="{F02C1D6F-1CA6-4F3B-A6B6-3E28C14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2E69C0-646D-4EC9-9627-5C58CE928E43}"/>
              </a:ext>
            </a:extLst>
          </p:cNvPr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xmlns="" id="{C83E876B-0964-4A4A-875C-AF3C61AB9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41705"/>
              </p:ext>
            </p:extLst>
          </p:nvPr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xmlns="" id="{C83E876B-0964-4A4A-875C-AF3C61AB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xmlns="" id="{EF44FA9E-C8E8-4491-8EE9-F5D9B4EB6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xmlns="" id="{EF44FA9E-C8E8-4491-8EE9-F5D9B4EB6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xmlns="" id="{EB6AD23F-C8C0-421C-9D7E-C1001854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4120"/>
              </p:ext>
            </p:extLst>
          </p:nvPr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xmlns="" id="{EB6AD23F-C8C0-421C-9D7E-C1001854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xmlns="" id="{D07F06C6-07E1-42D4-B667-205C8D686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8416"/>
              </p:ext>
            </p:extLst>
          </p:nvPr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xmlns="" id="{D07F06C6-07E1-42D4-B667-205C8D686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xmlns="" id="{74EF5EB2-7806-4D87-88C4-DF7D0073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xmlns="" id="{74EF5EB2-7806-4D87-88C4-DF7D00736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>
            <a:extLst>
              <a:ext uri="{FF2B5EF4-FFF2-40B4-BE49-F238E27FC236}">
                <a16:creationId xmlns:a16="http://schemas.microsoft.com/office/drawing/2014/main" xmlns="" id="{1B377F34-3AAA-46A7-B9CE-12D9A03B0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20487" name="Object 8">
                        <a:extLst>
                          <a:ext uri="{FF2B5EF4-FFF2-40B4-BE49-F238E27FC236}">
                            <a16:creationId xmlns:a16="http://schemas.microsoft.com/office/drawing/2014/main" xmlns="" id="{1B377F34-3AAA-46A7-B9CE-12D9A03B0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>
            <a:extLst>
              <a:ext uri="{FF2B5EF4-FFF2-40B4-BE49-F238E27FC236}">
                <a16:creationId xmlns:a16="http://schemas.microsoft.com/office/drawing/2014/main" xmlns="" id="{690FE6E2-6CB6-4F23-BF32-A3B84F89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95636"/>
              </p:ext>
            </p:extLst>
          </p:nvPr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20488" name="Object 10">
                        <a:extLst>
                          <a:ext uri="{FF2B5EF4-FFF2-40B4-BE49-F238E27FC236}">
                            <a16:creationId xmlns:a16="http://schemas.microsoft.com/office/drawing/2014/main" xmlns="" id="{690FE6E2-6CB6-4F23-BF32-A3B84F89B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xmlns="" id="{C6410E1D-0798-4582-B322-CCDF5B08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600"/>
              </p:ext>
            </p:extLst>
          </p:nvPr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xmlns="" id="{C6410E1D-0798-4582-B322-CCDF5B08E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>
            <a:extLst>
              <a:ext uri="{FF2B5EF4-FFF2-40B4-BE49-F238E27FC236}">
                <a16:creationId xmlns:a16="http://schemas.microsoft.com/office/drawing/2014/main" xmlns="" id="{7DE9BA7D-6567-417E-9982-ED03726F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33" name="Rectangle 72">
            <a:extLst>
              <a:ext uri="{FF2B5EF4-FFF2-40B4-BE49-F238E27FC236}">
                <a16:creationId xmlns:a16="http://schemas.microsoft.com/office/drawing/2014/main" xmlns="" id="{CFD7DAE0-8B63-4AEE-B047-03772B8F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pic>
        <p:nvPicPr>
          <p:cNvPr id="36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B003AE7E-0C9F-43BD-A03D-67A8B228D2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FD7E4845-2E34-44EA-8324-F670617EC7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2F1CB1A0-13F5-4A69-9D52-F637F3DD1E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9A2664CF-FFC4-4133-AC88-29229AC507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3C439575-39BC-42BC-9D07-781151F8A7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511E4E01-F085-40C6-AD8A-6570CE86C1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A53F0B61-E48F-4DD6-9281-3AAA7C84EA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  <a:extLst>
              <a:ext uri="{FF2B5EF4-FFF2-40B4-BE49-F238E27FC236}">
                <a16:creationId xmlns:a16="http://schemas.microsoft.com/office/drawing/2014/main" xmlns="" id="{5D0355E2-F0E2-4A47-930B-E29B0B3BDE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xmlns="" id="{F7E5F29F-B898-4B12-B74C-ABDCD65C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7955"/>
              </p:ext>
            </p:extLst>
          </p:nvPr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Clip" r:id="rId25" imgW="475013" imgH="592853" progId="MS_ClipArt_Gallery.2">
                  <p:embed/>
                </p:oleObj>
              </mc:Choice>
              <mc:Fallback>
                <p:oleObj name="Clip" r:id="rId25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xmlns="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>
            <a:extLst>
              <a:ext uri="{FF2B5EF4-FFF2-40B4-BE49-F238E27FC236}">
                <a16:creationId xmlns:a16="http://schemas.microsoft.com/office/drawing/2014/main" xmlns="" id="{A66C603D-A6D2-4BF0-B091-80B799E4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pic>
        <p:nvPicPr>
          <p:cNvPr id="54" name="notify.wav">
            <a:hlinkClick r:id="" action="ppaction://media"/>
            <a:extLst>
              <a:ext uri="{FF2B5EF4-FFF2-40B4-BE49-F238E27FC236}">
                <a16:creationId xmlns:a16="http://schemas.microsoft.com/office/drawing/2014/main" xmlns="" id="{814DF0D4-02D8-40FB-B38B-9CBD5C3F94B7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  <a:extLst>
              <a:ext uri="{FF2B5EF4-FFF2-40B4-BE49-F238E27FC236}">
                <a16:creationId xmlns:a16="http://schemas.microsoft.com/office/drawing/2014/main" xmlns="" id="{75805129-FEC0-4045-ACDC-36B59C4DE578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  <a:extLst>
              <a:ext uri="{FF2B5EF4-FFF2-40B4-BE49-F238E27FC236}">
                <a16:creationId xmlns:a16="http://schemas.microsoft.com/office/drawing/2014/main" xmlns="" id="{E174EB44-1431-455F-B00A-DD7582C2B20B}"/>
              </a:ext>
            </a:extLst>
          </p:cNvPr>
          <p:cNvPicPr>
            <a:picLocks noRot="1" noChangeAspect="1"/>
          </p:cNvPicPr>
          <p:nvPr>
            <a:audioFile r:link="rId6"/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>
            <a:extLst>
              <a:ext uri="{FF2B5EF4-FFF2-40B4-BE49-F238E27FC236}">
                <a16:creationId xmlns:a16="http://schemas.microsoft.com/office/drawing/2014/main" xmlns="" id="{B05CB415-A33B-4D9D-B3EC-F2E6260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pic>
        <p:nvPicPr>
          <p:cNvPr id="62" name="notify.wav">
            <a:hlinkClick r:id="" action="ppaction://media"/>
            <a:extLst>
              <a:ext uri="{FF2B5EF4-FFF2-40B4-BE49-F238E27FC236}">
                <a16:creationId xmlns:a16="http://schemas.microsoft.com/office/drawing/2014/main" xmlns="" id="{0F621442-2310-4BE1-8162-600A2C3CD039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xmlns="" id="{73FFC643-7BB0-4A37-A24B-FF20675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6558"/>
              </p:ext>
            </p:extLst>
          </p:nvPr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Clip" r:id="rId30" imgW="475013" imgH="592853" progId="MS_ClipArt_Gallery.2">
                  <p:embed/>
                </p:oleObj>
              </mc:Choice>
              <mc:Fallback>
                <p:oleObj name="Clip" r:id="rId30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xmlns="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xmlns="" id="{C8908C9A-6987-48DD-A53F-1AC07318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 : Ai thông minh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267" name="Picture 4" descr="floral">
            <a:extLst>
              <a:ext uri="{FF2B5EF4-FFF2-40B4-BE49-F238E27FC236}">
                <a16:creationId xmlns:a16="http://schemas.microsoft.com/office/drawing/2014/main" xmlns="" id="{341EE07C-B352-4F6D-9F20-269ADABB6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>
            <a:extLst>
              <a:ext uri="{FF2B5EF4-FFF2-40B4-BE49-F238E27FC236}">
                <a16:creationId xmlns:a16="http://schemas.microsoft.com/office/drawing/2014/main" xmlns="" id="{CC59A6DD-F91E-474F-9D62-CEFB2DD42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>
            <a:extLst>
              <a:ext uri="{FF2B5EF4-FFF2-40B4-BE49-F238E27FC236}">
                <a16:creationId xmlns:a16="http://schemas.microsoft.com/office/drawing/2014/main" xmlns="" id="{9B6C072D-8221-4CB0-9EE4-8C6D9F95E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  <a:extLst>
              <a:ext uri="{FF2B5EF4-FFF2-40B4-BE49-F238E27FC236}">
                <a16:creationId xmlns:a16="http://schemas.microsoft.com/office/drawing/2014/main" xmlns="" id="{119B7F3C-591D-430E-9A04-E547131077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xmlns="" id="{BA76DA9C-23BA-4F3D-AEA0-BD3383E8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- Cách chơi: Bé hãy tìm nhóm có 10 đối tượng và nối chúng với số 10.</a:t>
            </a:r>
          </a:p>
        </p:txBody>
      </p:sp>
      <p:pic>
        <p:nvPicPr>
          <p:cNvPr id="8" name="Picture 4" descr="floral">
            <a:extLst>
              <a:ext uri="{FF2B5EF4-FFF2-40B4-BE49-F238E27FC236}">
                <a16:creationId xmlns:a16="http://schemas.microsoft.com/office/drawing/2014/main" xmlns="" id="{ADF0FDCF-D273-4422-97DA-0022BC29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>
            <a:extLst>
              <a:ext uri="{FF2B5EF4-FFF2-40B4-BE49-F238E27FC236}">
                <a16:creationId xmlns:a16="http://schemas.microsoft.com/office/drawing/2014/main" xmlns="" id="{D2DFE280-7370-4418-9E6E-53B57082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2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>
            <a:extLst>
              <a:ext uri="{FF2B5EF4-FFF2-40B4-BE49-F238E27FC236}">
                <a16:creationId xmlns:a16="http://schemas.microsoft.com/office/drawing/2014/main" xmlns="" id="{EF52E68E-C660-490B-AB8C-05E94A8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>
            <a:extLst>
              <a:ext uri="{FF2B5EF4-FFF2-40B4-BE49-F238E27FC236}">
                <a16:creationId xmlns:a16="http://schemas.microsoft.com/office/drawing/2014/main" xmlns="" id="{13358FEA-B1C1-4AF6-B504-C82F998E1000}"/>
              </a:ext>
            </a:extLst>
          </p:cNvPr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292" name="Flowchart: Extract 5">
            <a:extLst>
              <a:ext uri="{FF2B5EF4-FFF2-40B4-BE49-F238E27FC236}">
                <a16:creationId xmlns:a16="http://schemas.microsoft.com/office/drawing/2014/main" xmlns="" id="{D4640AA6-99F1-4F02-8062-23F39AB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xmlns="" id="{5AC04AE0-737A-4593-B068-02E8D68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xmlns="" id="{B810B5FD-2A2B-41BD-85A8-0A362B7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xmlns="" id="{40B06949-13AD-4BF4-BC8C-16A9F7AD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296" name="Oval 15">
            <a:extLst>
              <a:ext uri="{FF2B5EF4-FFF2-40B4-BE49-F238E27FC236}">
                <a16:creationId xmlns:a16="http://schemas.microsoft.com/office/drawing/2014/main" xmlns="" id="{0948929E-D30D-4840-9121-494F7131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297" name="Oval 16">
            <a:extLst>
              <a:ext uri="{FF2B5EF4-FFF2-40B4-BE49-F238E27FC236}">
                <a16:creationId xmlns:a16="http://schemas.microsoft.com/office/drawing/2014/main" xmlns="" id="{A84CEDE6-5C36-4B80-930A-A017233F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2298" name="Picture 30">
            <a:extLst>
              <a:ext uri="{FF2B5EF4-FFF2-40B4-BE49-F238E27FC236}">
                <a16:creationId xmlns:a16="http://schemas.microsoft.com/office/drawing/2014/main" xmlns="" id="{179E59F9-C090-437C-B577-8E3F19E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>
            <a:extLst>
              <a:ext uri="{FF2B5EF4-FFF2-40B4-BE49-F238E27FC236}">
                <a16:creationId xmlns:a16="http://schemas.microsoft.com/office/drawing/2014/main" xmlns="" id="{9555B614-E100-4BD9-8174-014373D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>
            <a:extLst>
              <a:ext uri="{FF2B5EF4-FFF2-40B4-BE49-F238E27FC236}">
                <a16:creationId xmlns:a16="http://schemas.microsoft.com/office/drawing/2014/main" xmlns="" id="{FF36A5EA-5001-4A3C-98F4-2FEBCDAC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>
            <a:extLst>
              <a:ext uri="{FF2B5EF4-FFF2-40B4-BE49-F238E27FC236}">
                <a16:creationId xmlns:a16="http://schemas.microsoft.com/office/drawing/2014/main" xmlns="" id="{F9FD7526-0B80-41F0-A15C-E77CB0A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>
            <a:extLst>
              <a:ext uri="{FF2B5EF4-FFF2-40B4-BE49-F238E27FC236}">
                <a16:creationId xmlns:a16="http://schemas.microsoft.com/office/drawing/2014/main" xmlns="" id="{29726D7A-F0AD-413C-9908-21B8A3D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>
            <a:extLst>
              <a:ext uri="{FF2B5EF4-FFF2-40B4-BE49-F238E27FC236}">
                <a16:creationId xmlns:a16="http://schemas.microsoft.com/office/drawing/2014/main" xmlns="" id="{43DC6F50-256A-428A-9971-5A1EE527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>
            <a:extLst>
              <a:ext uri="{FF2B5EF4-FFF2-40B4-BE49-F238E27FC236}">
                <a16:creationId xmlns:a16="http://schemas.microsoft.com/office/drawing/2014/main" xmlns="" id="{83C74E80-64B8-4B15-BA80-B341A743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>
            <a:extLst>
              <a:ext uri="{FF2B5EF4-FFF2-40B4-BE49-F238E27FC236}">
                <a16:creationId xmlns:a16="http://schemas.microsoft.com/office/drawing/2014/main" xmlns="" id="{56B15C63-BB4E-43B9-B85B-A8827EE5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>
            <a:extLst>
              <a:ext uri="{FF2B5EF4-FFF2-40B4-BE49-F238E27FC236}">
                <a16:creationId xmlns:a16="http://schemas.microsoft.com/office/drawing/2014/main" xmlns="" id="{603A0D5C-32AF-4F3C-8ECB-976899F3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>
            <a:extLst>
              <a:ext uri="{FF2B5EF4-FFF2-40B4-BE49-F238E27FC236}">
                <a16:creationId xmlns:a16="http://schemas.microsoft.com/office/drawing/2014/main" xmlns="" id="{F6014198-AC62-40EB-9F10-D943BADD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>
            <a:extLst>
              <a:ext uri="{FF2B5EF4-FFF2-40B4-BE49-F238E27FC236}">
                <a16:creationId xmlns:a16="http://schemas.microsoft.com/office/drawing/2014/main" xmlns="" id="{0635B471-9B6A-401E-AAD5-7115365D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>
            <a:extLst>
              <a:ext uri="{FF2B5EF4-FFF2-40B4-BE49-F238E27FC236}">
                <a16:creationId xmlns:a16="http://schemas.microsoft.com/office/drawing/2014/main" xmlns="" id="{4F8BF508-1CDF-4161-89D1-216EACF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>
            <a:extLst>
              <a:ext uri="{FF2B5EF4-FFF2-40B4-BE49-F238E27FC236}">
                <a16:creationId xmlns:a16="http://schemas.microsoft.com/office/drawing/2014/main" xmlns="" id="{21104DA9-EC90-4698-A7CB-92311B8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>
            <a:extLst>
              <a:ext uri="{FF2B5EF4-FFF2-40B4-BE49-F238E27FC236}">
                <a16:creationId xmlns:a16="http://schemas.microsoft.com/office/drawing/2014/main" xmlns="" id="{C67E6AF8-ED7F-4617-8B62-F0930D5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>
            <a:extLst>
              <a:ext uri="{FF2B5EF4-FFF2-40B4-BE49-F238E27FC236}">
                <a16:creationId xmlns:a16="http://schemas.microsoft.com/office/drawing/2014/main" xmlns="" id="{1161D479-CD2F-4703-8334-EA4DBD66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>
            <a:extLst>
              <a:ext uri="{FF2B5EF4-FFF2-40B4-BE49-F238E27FC236}">
                <a16:creationId xmlns:a16="http://schemas.microsoft.com/office/drawing/2014/main" xmlns="" id="{9170ED3B-0171-4171-9CA7-08116DD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>
            <a:extLst>
              <a:ext uri="{FF2B5EF4-FFF2-40B4-BE49-F238E27FC236}">
                <a16:creationId xmlns:a16="http://schemas.microsoft.com/office/drawing/2014/main" xmlns="" id="{3EE73940-9DDA-4EEC-BE1F-850300D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>
            <a:extLst>
              <a:ext uri="{FF2B5EF4-FFF2-40B4-BE49-F238E27FC236}">
                <a16:creationId xmlns:a16="http://schemas.microsoft.com/office/drawing/2014/main" xmlns="" id="{9D971666-5C4D-49E8-B8C8-CD8B66C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>
            <a:extLst>
              <a:ext uri="{FF2B5EF4-FFF2-40B4-BE49-F238E27FC236}">
                <a16:creationId xmlns:a16="http://schemas.microsoft.com/office/drawing/2014/main" xmlns="" id="{87DD5232-BEDF-43FD-9E36-9D1D3DAF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>
            <a:extLst>
              <a:ext uri="{FF2B5EF4-FFF2-40B4-BE49-F238E27FC236}">
                <a16:creationId xmlns:a16="http://schemas.microsoft.com/office/drawing/2014/main" xmlns="" id="{04F8BA34-3680-4B4D-AA67-AC06318F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>
            <a:extLst>
              <a:ext uri="{FF2B5EF4-FFF2-40B4-BE49-F238E27FC236}">
                <a16:creationId xmlns:a16="http://schemas.microsoft.com/office/drawing/2014/main" xmlns="" id="{5B66E4F3-71FE-4EE0-B234-A10F8C2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>
            <a:extLst>
              <a:ext uri="{FF2B5EF4-FFF2-40B4-BE49-F238E27FC236}">
                <a16:creationId xmlns:a16="http://schemas.microsoft.com/office/drawing/2014/main" xmlns="" id="{A070F9FD-6896-4743-9B4D-0368B3C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xmlns="" id="{C8BEAD99-10E3-42D1-A87E-023316C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>
            <a:extLst>
              <a:ext uri="{FF2B5EF4-FFF2-40B4-BE49-F238E27FC236}">
                <a16:creationId xmlns:a16="http://schemas.microsoft.com/office/drawing/2014/main" xmlns="" id="{A18A8193-7BEC-48F3-9975-B8F34147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>
            <a:extLst>
              <a:ext uri="{FF2B5EF4-FFF2-40B4-BE49-F238E27FC236}">
                <a16:creationId xmlns:a16="http://schemas.microsoft.com/office/drawing/2014/main" xmlns="" id="{362AD0CD-8671-4BCB-AFE5-0401A76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>
            <a:extLst>
              <a:ext uri="{FF2B5EF4-FFF2-40B4-BE49-F238E27FC236}">
                <a16:creationId xmlns:a16="http://schemas.microsoft.com/office/drawing/2014/main" xmlns="" id="{C4350F6E-9DD1-45C4-8098-75FB02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>
            <a:extLst>
              <a:ext uri="{FF2B5EF4-FFF2-40B4-BE49-F238E27FC236}">
                <a16:creationId xmlns:a16="http://schemas.microsoft.com/office/drawing/2014/main" xmlns="" id="{C61F97B4-1EAC-492C-A1A5-FB8613A2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>
            <a:extLst>
              <a:ext uri="{FF2B5EF4-FFF2-40B4-BE49-F238E27FC236}">
                <a16:creationId xmlns:a16="http://schemas.microsoft.com/office/drawing/2014/main" xmlns="" id="{D9F634DA-4954-48DC-9948-5D966CD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>
            <a:extLst>
              <a:ext uri="{FF2B5EF4-FFF2-40B4-BE49-F238E27FC236}">
                <a16:creationId xmlns:a16="http://schemas.microsoft.com/office/drawing/2014/main" xmlns="" id="{8C69E589-B5B1-4C27-855C-3CD300F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>
            <a:extLst>
              <a:ext uri="{FF2B5EF4-FFF2-40B4-BE49-F238E27FC236}">
                <a16:creationId xmlns:a16="http://schemas.microsoft.com/office/drawing/2014/main" xmlns="" id="{A259727B-C0FB-4984-95E3-B1E9FF43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>
            <a:extLst>
              <a:ext uri="{FF2B5EF4-FFF2-40B4-BE49-F238E27FC236}">
                <a16:creationId xmlns:a16="http://schemas.microsoft.com/office/drawing/2014/main" xmlns="" id="{0451C800-4E7D-4707-AE81-6360280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>
            <a:extLst>
              <a:ext uri="{FF2B5EF4-FFF2-40B4-BE49-F238E27FC236}">
                <a16:creationId xmlns:a16="http://schemas.microsoft.com/office/drawing/2014/main" xmlns="" id="{7FA2CAE0-6BC3-4FC3-8C48-3297C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>
            <a:extLst>
              <a:ext uri="{FF2B5EF4-FFF2-40B4-BE49-F238E27FC236}">
                <a16:creationId xmlns:a16="http://schemas.microsoft.com/office/drawing/2014/main" xmlns="" id="{FA6C9748-4860-4B7E-9A9C-8F29602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>
            <a:extLst>
              <a:ext uri="{FF2B5EF4-FFF2-40B4-BE49-F238E27FC236}">
                <a16:creationId xmlns:a16="http://schemas.microsoft.com/office/drawing/2014/main" xmlns="" id="{68A6C6DE-DD97-4ACE-A394-A775BF7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>
            <a:extLst>
              <a:ext uri="{FF2B5EF4-FFF2-40B4-BE49-F238E27FC236}">
                <a16:creationId xmlns:a16="http://schemas.microsoft.com/office/drawing/2014/main" xmlns="" id="{E3B7D669-AE4B-4348-91AE-7FF33181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>
            <a:extLst>
              <a:ext uri="{FF2B5EF4-FFF2-40B4-BE49-F238E27FC236}">
                <a16:creationId xmlns:a16="http://schemas.microsoft.com/office/drawing/2014/main" xmlns="" id="{1E8D8278-C370-4960-BD05-61811C5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>
            <a:extLst>
              <a:ext uri="{FF2B5EF4-FFF2-40B4-BE49-F238E27FC236}">
                <a16:creationId xmlns:a16="http://schemas.microsoft.com/office/drawing/2014/main" xmlns="" id="{9831F1E1-D90F-42C0-8C07-F0B564E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26133584-27B5-4AC5-A778-B371166D7404}"/>
              </a:ext>
            </a:extLst>
          </p:cNvPr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BB594E4-4AD6-4A1A-93E9-B45035E5F4B9}"/>
              </a:ext>
            </a:extLst>
          </p:cNvPr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xmlns="" id="{EB80C1D9-C5EA-4F46-822B-DAB587BF609C}"/>
              </a:ext>
            </a:extLst>
          </p:cNvPr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Can 4">
            <a:extLst>
              <a:ext uri="{FF2B5EF4-FFF2-40B4-BE49-F238E27FC236}">
                <a16:creationId xmlns:a16="http://schemas.microsoft.com/office/drawing/2014/main" xmlns="" id="{05068D30-A556-4B78-910B-3CE5EBFE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>
            <a:extLst>
              <a:ext uri="{FF2B5EF4-FFF2-40B4-BE49-F238E27FC236}">
                <a16:creationId xmlns:a16="http://schemas.microsoft.com/office/drawing/2014/main" xmlns="" id="{09E9D69E-1963-4DF2-9A88-8E27CAD3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xmlns="" id="{1A491A4D-8D01-4464-B496-6032D564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8" name="Oval 10">
            <a:extLst>
              <a:ext uri="{FF2B5EF4-FFF2-40B4-BE49-F238E27FC236}">
                <a16:creationId xmlns:a16="http://schemas.microsoft.com/office/drawing/2014/main" xmlns="" id="{A307993B-0FDC-4E7D-A7E1-5D35341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Oval 11">
            <a:extLst>
              <a:ext uri="{FF2B5EF4-FFF2-40B4-BE49-F238E27FC236}">
                <a16:creationId xmlns:a16="http://schemas.microsoft.com/office/drawing/2014/main" xmlns="" id="{B6A43E7D-2224-4739-A013-DC3E959F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320" name="Oval 12">
            <a:extLst>
              <a:ext uri="{FF2B5EF4-FFF2-40B4-BE49-F238E27FC236}">
                <a16:creationId xmlns:a16="http://schemas.microsoft.com/office/drawing/2014/main" xmlns="" id="{17C56BF1-EE8C-4009-A36E-8B6F0DB6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3321" name="Picture 17">
            <a:extLst>
              <a:ext uri="{FF2B5EF4-FFF2-40B4-BE49-F238E27FC236}">
                <a16:creationId xmlns:a16="http://schemas.microsoft.com/office/drawing/2014/main" xmlns="" id="{185A6521-D96B-471D-BAF1-6DCC40D2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xmlns="" id="{4B08C9DA-812D-43A3-AC18-B9BC54DC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>
            <a:extLst>
              <a:ext uri="{FF2B5EF4-FFF2-40B4-BE49-F238E27FC236}">
                <a16:creationId xmlns:a16="http://schemas.microsoft.com/office/drawing/2014/main" xmlns="" id="{94A8F798-570F-4A47-A6D2-CF32AC20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xmlns="" id="{2EBEA582-A6D0-4278-81E0-DAFE3518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>
            <a:extLst>
              <a:ext uri="{FF2B5EF4-FFF2-40B4-BE49-F238E27FC236}">
                <a16:creationId xmlns:a16="http://schemas.microsoft.com/office/drawing/2014/main" xmlns="" id="{A9DBBF61-B9A5-41DD-924C-BC490311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>
            <a:extLst>
              <a:ext uri="{FF2B5EF4-FFF2-40B4-BE49-F238E27FC236}">
                <a16:creationId xmlns:a16="http://schemas.microsoft.com/office/drawing/2014/main" xmlns="" id="{B201099D-0547-49AF-8707-4EEC321F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>
            <a:extLst>
              <a:ext uri="{FF2B5EF4-FFF2-40B4-BE49-F238E27FC236}">
                <a16:creationId xmlns:a16="http://schemas.microsoft.com/office/drawing/2014/main" xmlns="" id="{4CCEC64C-5430-4245-9186-0DA3726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>
            <a:extLst>
              <a:ext uri="{FF2B5EF4-FFF2-40B4-BE49-F238E27FC236}">
                <a16:creationId xmlns:a16="http://schemas.microsoft.com/office/drawing/2014/main" xmlns="" id="{5EA1B1FB-F9C9-4FFC-B538-AA89884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>
            <a:extLst>
              <a:ext uri="{FF2B5EF4-FFF2-40B4-BE49-F238E27FC236}">
                <a16:creationId xmlns:a16="http://schemas.microsoft.com/office/drawing/2014/main" xmlns="" id="{68B53407-57B4-4921-9FE2-66EA508F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>
            <a:extLst>
              <a:ext uri="{FF2B5EF4-FFF2-40B4-BE49-F238E27FC236}">
                <a16:creationId xmlns:a16="http://schemas.microsoft.com/office/drawing/2014/main" xmlns="" id="{39F3D721-93CB-4EA8-B946-B2EDCB4C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>
            <a:extLst>
              <a:ext uri="{FF2B5EF4-FFF2-40B4-BE49-F238E27FC236}">
                <a16:creationId xmlns:a16="http://schemas.microsoft.com/office/drawing/2014/main" xmlns="" id="{AAC15C25-227D-49F2-961C-12158CD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>
            <a:extLst>
              <a:ext uri="{FF2B5EF4-FFF2-40B4-BE49-F238E27FC236}">
                <a16:creationId xmlns:a16="http://schemas.microsoft.com/office/drawing/2014/main" xmlns="" id="{6C765927-8B10-423C-8E12-BB3FA935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>
            <a:extLst>
              <a:ext uri="{FF2B5EF4-FFF2-40B4-BE49-F238E27FC236}">
                <a16:creationId xmlns:a16="http://schemas.microsoft.com/office/drawing/2014/main" xmlns="" id="{366DA7BC-0705-4ED1-866A-4CC5BC04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>
            <a:extLst>
              <a:ext uri="{FF2B5EF4-FFF2-40B4-BE49-F238E27FC236}">
                <a16:creationId xmlns:a16="http://schemas.microsoft.com/office/drawing/2014/main" xmlns="" id="{7D17545F-5244-40F6-BAC6-CE1CAC9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>
            <a:extLst>
              <a:ext uri="{FF2B5EF4-FFF2-40B4-BE49-F238E27FC236}">
                <a16:creationId xmlns:a16="http://schemas.microsoft.com/office/drawing/2014/main" xmlns="" id="{D9245DB4-1FB2-488E-8595-823332E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>
            <a:extLst>
              <a:ext uri="{FF2B5EF4-FFF2-40B4-BE49-F238E27FC236}">
                <a16:creationId xmlns:a16="http://schemas.microsoft.com/office/drawing/2014/main" xmlns="" id="{EDAF6644-1F2A-4C57-8AB5-BD54377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>
            <a:extLst>
              <a:ext uri="{FF2B5EF4-FFF2-40B4-BE49-F238E27FC236}">
                <a16:creationId xmlns:a16="http://schemas.microsoft.com/office/drawing/2014/main" xmlns="" id="{ADD7EE2D-1C6E-4D70-AF24-4C6632E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>
            <a:extLst>
              <a:ext uri="{FF2B5EF4-FFF2-40B4-BE49-F238E27FC236}">
                <a16:creationId xmlns:a16="http://schemas.microsoft.com/office/drawing/2014/main" xmlns="" id="{CE7DBD9C-D248-49CB-A7B6-CA72B95F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>
            <a:extLst>
              <a:ext uri="{FF2B5EF4-FFF2-40B4-BE49-F238E27FC236}">
                <a16:creationId xmlns:a16="http://schemas.microsoft.com/office/drawing/2014/main" xmlns="" id="{FEB018A4-FC9D-4467-A93A-D663B138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>
            <a:extLst>
              <a:ext uri="{FF2B5EF4-FFF2-40B4-BE49-F238E27FC236}">
                <a16:creationId xmlns:a16="http://schemas.microsoft.com/office/drawing/2014/main" xmlns="" id="{D554894B-F1BE-413C-A1AA-2451498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>
            <a:extLst>
              <a:ext uri="{FF2B5EF4-FFF2-40B4-BE49-F238E27FC236}">
                <a16:creationId xmlns:a16="http://schemas.microsoft.com/office/drawing/2014/main" xmlns="" id="{74ECA98E-3F4F-47C8-B778-2765FDB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>
            <a:extLst>
              <a:ext uri="{FF2B5EF4-FFF2-40B4-BE49-F238E27FC236}">
                <a16:creationId xmlns:a16="http://schemas.microsoft.com/office/drawing/2014/main" xmlns="" id="{6DB340CC-0B04-451C-9831-6A1800D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>
            <a:extLst>
              <a:ext uri="{FF2B5EF4-FFF2-40B4-BE49-F238E27FC236}">
                <a16:creationId xmlns:a16="http://schemas.microsoft.com/office/drawing/2014/main" xmlns="" id="{63E85FF9-00CA-4411-8D33-80A1C104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>
            <a:extLst>
              <a:ext uri="{FF2B5EF4-FFF2-40B4-BE49-F238E27FC236}">
                <a16:creationId xmlns:a16="http://schemas.microsoft.com/office/drawing/2014/main" xmlns="" id="{0ED6FA4D-E13F-4AC8-A5AB-658CB830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>
            <a:extLst>
              <a:ext uri="{FF2B5EF4-FFF2-40B4-BE49-F238E27FC236}">
                <a16:creationId xmlns:a16="http://schemas.microsoft.com/office/drawing/2014/main" xmlns="" id="{28603495-5F75-406A-92F0-EECF7A8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>
            <a:extLst>
              <a:ext uri="{FF2B5EF4-FFF2-40B4-BE49-F238E27FC236}">
                <a16:creationId xmlns:a16="http://schemas.microsoft.com/office/drawing/2014/main" xmlns="" id="{DA9F20BD-B6EA-4C10-9B70-84CD341C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>
            <a:extLst>
              <a:ext uri="{FF2B5EF4-FFF2-40B4-BE49-F238E27FC236}">
                <a16:creationId xmlns:a16="http://schemas.microsoft.com/office/drawing/2014/main" xmlns="" id="{53EFD4D2-8E91-417D-A96D-13F4AA4C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>
            <a:extLst>
              <a:ext uri="{FF2B5EF4-FFF2-40B4-BE49-F238E27FC236}">
                <a16:creationId xmlns:a16="http://schemas.microsoft.com/office/drawing/2014/main" xmlns="" id="{EB63319F-BAC2-4F15-86FB-76D4A74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>
            <a:extLst>
              <a:ext uri="{FF2B5EF4-FFF2-40B4-BE49-F238E27FC236}">
                <a16:creationId xmlns:a16="http://schemas.microsoft.com/office/drawing/2014/main" xmlns="" id="{1E8E1C95-B308-4500-86C6-A0FB8A75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xmlns="" id="{062AB6EA-6F16-445C-8E1D-D0162EEB85A7}"/>
              </a:ext>
            </a:extLst>
          </p:cNvPr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pic>
        <p:nvPicPr>
          <p:cNvPr id="13351" name="Picture 32">
            <a:extLst>
              <a:ext uri="{FF2B5EF4-FFF2-40B4-BE49-F238E27FC236}">
                <a16:creationId xmlns:a16="http://schemas.microsoft.com/office/drawing/2014/main" xmlns="" id="{C33C5B78-49BC-4B81-BAF4-806F1ECC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>
            <a:extLst>
              <a:ext uri="{FF2B5EF4-FFF2-40B4-BE49-F238E27FC236}">
                <a16:creationId xmlns:a16="http://schemas.microsoft.com/office/drawing/2014/main" xmlns="" id="{A24BF31D-E8D1-4B5F-95F7-E9C0C1BD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>
            <a:extLst>
              <a:ext uri="{FF2B5EF4-FFF2-40B4-BE49-F238E27FC236}">
                <a16:creationId xmlns:a16="http://schemas.microsoft.com/office/drawing/2014/main" xmlns="" id="{FB6349D5-9CAA-469B-919A-6D2A2A1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>
            <a:extLst>
              <a:ext uri="{FF2B5EF4-FFF2-40B4-BE49-F238E27FC236}">
                <a16:creationId xmlns:a16="http://schemas.microsoft.com/office/drawing/2014/main" xmlns="" id="{D9DE998B-41B3-4AAC-BF84-9BAF8E5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>
            <a:extLst>
              <a:ext uri="{FF2B5EF4-FFF2-40B4-BE49-F238E27FC236}">
                <a16:creationId xmlns:a16="http://schemas.microsoft.com/office/drawing/2014/main" xmlns="" id="{EB158698-7A39-429E-9DA8-59BB36E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>
            <a:extLst>
              <a:ext uri="{FF2B5EF4-FFF2-40B4-BE49-F238E27FC236}">
                <a16:creationId xmlns:a16="http://schemas.microsoft.com/office/drawing/2014/main" xmlns="" id="{1A13B6FF-47C9-4B61-B602-61771A4A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>
            <a:extLst>
              <a:ext uri="{FF2B5EF4-FFF2-40B4-BE49-F238E27FC236}">
                <a16:creationId xmlns:a16="http://schemas.microsoft.com/office/drawing/2014/main" xmlns="" id="{263FB77B-4507-4AEB-8CB4-1963B0CC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>
            <a:extLst>
              <a:ext uri="{FF2B5EF4-FFF2-40B4-BE49-F238E27FC236}">
                <a16:creationId xmlns:a16="http://schemas.microsoft.com/office/drawing/2014/main" xmlns="" id="{9884654D-F744-4A5E-B915-19A0C74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>
            <a:extLst>
              <a:ext uri="{FF2B5EF4-FFF2-40B4-BE49-F238E27FC236}">
                <a16:creationId xmlns:a16="http://schemas.microsoft.com/office/drawing/2014/main" xmlns="" id="{0B98899C-42B3-4426-9E62-7FA44C40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>
            <a:extLst>
              <a:ext uri="{FF2B5EF4-FFF2-40B4-BE49-F238E27FC236}">
                <a16:creationId xmlns:a16="http://schemas.microsoft.com/office/drawing/2014/main" xmlns="" id="{6F2356FF-B8F9-4771-8BD1-516F3840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4A364C0B-FFB5-400B-A90C-1F9587A3B2A4}"/>
              </a:ext>
            </a:extLst>
          </p:cNvPr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F1DB1D6-077A-457E-8230-B2153C875F43}"/>
              </a:ext>
            </a:extLst>
          </p:cNvPr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4182C31-B195-4C3F-B644-9D8F27636C5C}"/>
              </a:ext>
            </a:extLst>
          </p:cNvPr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>
            <a:extLst>
              <a:ext uri="{FF2B5EF4-FFF2-40B4-BE49-F238E27FC236}">
                <a16:creationId xmlns:a16="http://schemas.microsoft.com/office/drawing/2014/main" xmlns="" id="{AA660715-1C9D-4F4C-8B64-B10F9C1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>
            <a:extLst>
              <a:ext uri="{FF2B5EF4-FFF2-40B4-BE49-F238E27FC236}">
                <a16:creationId xmlns:a16="http://schemas.microsoft.com/office/drawing/2014/main" xmlns="" id="{C380FCCF-CB1F-493A-8AF6-B9BC0601E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>
            <a:extLst>
              <a:ext uri="{FF2B5EF4-FFF2-40B4-BE49-F238E27FC236}">
                <a16:creationId xmlns:a16="http://schemas.microsoft.com/office/drawing/2014/main" xmlns="" id="{A2731BE5-F11A-4FC3-9A45-00821082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>
            <a:extLst>
              <a:ext uri="{FF2B5EF4-FFF2-40B4-BE49-F238E27FC236}">
                <a16:creationId xmlns:a16="http://schemas.microsoft.com/office/drawing/2014/main" xmlns="" id="{74349E24-D74B-476E-912E-ED32F7744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>
            <a:extLst>
              <a:ext uri="{FF2B5EF4-FFF2-40B4-BE49-F238E27FC236}">
                <a16:creationId xmlns:a16="http://schemas.microsoft.com/office/drawing/2014/main" xmlns="" id="{442D8D57-2405-4712-8EDE-02114C2E5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1D8F1CCC-B036-4B41-849F-983A582E0A9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75860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học đến đây đã </a:t>
            </a: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 thúc</a:t>
            </a:r>
          </a:p>
          <a:p>
            <a:pPr algn="ctr">
              <a:defRPr/>
            </a:pP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chào hẹn gặp lại các con vào giờ học lần sau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xmlns="" id="{27B078D0-6702-4833-B392-CA2C3E863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>
            <a:extLst>
              <a:ext uri="{FF2B5EF4-FFF2-40B4-BE49-F238E27FC236}">
                <a16:creationId xmlns:a16="http://schemas.microsoft.com/office/drawing/2014/main" xmlns="" id="{812279F5-CDCE-4518-99AC-7B1BA97D2E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xmlns="" id="{FEAC2F37-57D4-429B-B46A-4899AFCBA742}"/>
              </a:ext>
            </a:extLst>
          </p:cNvPr>
          <p:cNvSpPr/>
          <p:nvPr/>
        </p:nvSpPr>
        <p:spPr>
          <a:xfrm>
            <a:off x="1609725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9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Content Placeholder 7" descr="Picture8.gif">
            <a:extLst>
              <a:ext uri="{FF2B5EF4-FFF2-40B4-BE49-F238E27FC236}">
                <a16:creationId xmlns:a16="http://schemas.microsoft.com/office/drawing/2014/main" xmlns="" id="{415BB14E-DAEB-4168-8577-B1A070A3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>
            <a:extLst>
              <a:ext uri="{FF2B5EF4-FFF2-40B4-BE49-F238E27FC236}">
                <a16:creationId xmlns:a16="http://schemas.microsoft.com/office/drawing/2014/main" xmlns="" id="{B9F4EB87-C109-41E9-A133-7A035B5A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>
            <a:extLst>
              <a:ext uri="{FF2B5EF4-FFF2-40B4-BE49-F238E27FC236}">
                <a16:creationId xmlns:a16="http://schemas.microsoft.com/office/drawing/2014/main" xmlns="" id="{FF93FFF4-A75A-45A7-8D55-55CC3957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>
            <a:extLst>
              <a:ext uri="{FF2B5EF4-FFF2-40B4-BE49-F238E27FC236}">
                <a16:creationId xmlns:a16="http://schemas.microsoft.com/office/drawing/2014/main" xmlns="" id="{6088697F-C522-4961-9FC4-0AFF9B35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>
            <a:extLst>
              <a:ext uri="{FF2B5EF4-FFF2-40B4-BE49-F238E27FC236}">
                <a16:creationId xmlns:a16="http://schemas.microsoft.com/office/drawing/2014/main" xmlns="" id="{07D3F473-4657-4EC6-A2CA-4385F8F0A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>
            <a:extLst>
              <a:ext uri="{FF2B5EF4-FFF2-40B4-BE49-F238E27FC236}">
                <a16:creationId xmlns:a16="http://schemas.microsoft.com/office/drawing/2014/main" xmlns="" id="{7E70B2B8-1A04-4006-8F22-ABA1CCE17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>
            <a:extLst>
              <a:ext uri="{FF2B5EF4-FFF2-40B4-BE49-F238E27FC236}">
                <a16:creationId xmlns:a16="http://schemas.microsoft.com/office/drawing/2014/main" xmlns="" id="{A6772641-EBBA-4CE2-BAC0-B504A1854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>
            <a:extLst>
              <a:ext uri="{FF2B5EF4-FFF2-40B4-BE49-F238E27FC236}">
                <a16:creationId xmlns:a16="http://schemas.microsoft.com/office/drawing/2014/main" xmlns="" id="{3D82AA9D-D230-4E3D-9214-770F8BDDC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>
            <a:extLst>
              <a:ext uri="{FF2B5EF4-FFF2-40B4-BE49-F238E27FC236}">
                <a16:creationId xmlns:a16="http://schemas.microsoft.com/office/drawing/2014/main" xmlns="" id="{1E953D65-1A02-490B-B7C3-4C8FC30CE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>
            <a:extLst>
              <a:ext uri="{FF2B5EF4-FFF2-40B4-BE49-F238E27FC236}">
                <a16:creationId xmlns:a16="http://schemas.microsoft.com/office/drawing/2014/main" xmlns="" id="{B2F7157D-B285-4219-A2C7-8B67026B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519EBF-D768-4EDE-8510-0626DC852360}"/>
              </a:ext>
            </a:extLst>
          </p:cNvPr>
          <p:cNvSpPr/>
          <p:nvPr/>
        </p:nvSpPr>
        <p:spPr>
          <a:xfrm>
            <a:off x="3869635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Chẳng phải là chim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bay trên trời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Chở được nhiều người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Đi khắp mọi nơi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 cái gì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40711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xmlns="" id="{C12AC38F-AA9A-41C7-9158-CE7CD1BC969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730" y="307959"/>
            <a:ext cx="1676400" cy="1676400"/>
          </a:xfrm>
          <a:noFill/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xmlns="" id="{91276CA6-73D1-4DF6-84A2-27A3A9D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5" y="34806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xmlns="" id="{91E3631A-7C99-498D-8CE3-ED2BA91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80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xmlns="" id="{61CF3318-04E1-492B-8D50-FE95DF37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6319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xmlns="" id="{08503395-0A53-46D5-9A48-2C443028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2" y="31789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xmlns="" id="{827340E1-170E-47CE-B058-813CBB50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xmlns="" id="{13459588-D3D6-4758-8358-132C5321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xmlns="" id="{402A613E-04FA-4AAD-9CC3-889FDCA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319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xmlns="" id="{35B93AEC-59A0-411E-84F1-6DA006A0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1" y="34806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05A5BB-3A94-4D73-B6F8-7A52EB0F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3972719"/>
            <a:ext cx="1066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4C58C7-463F-407C-9E9E-FCB8BD63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691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F8B716-7244-46D2-988C-277980DA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72719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D97AA6A-B4E5-4B44-ACC1-7054B69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046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519EBF-D768-4EDE-8510-0626DC852360}"/>
              </a:ext>
            </a:extLst>
          </p:cNvPr>
          <p:cNvSpPr/>
          <p:nvPr/>
        </p:nvSpPr>
        <p:spPr>
          <a:xfrm>
            <a:off x="4903303" y="2397948"/>
            <a:ext cx="5062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 bốn bánh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bon bon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Kêu bíp bíp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xe gì?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1904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D5DCB03D-5152-4CD0-B0BE-1210F2D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errari-458-Italia-21.jpg">
            <a:extLst>
              <a:ext uri="{FF2B5EF4-FFF2-40B4-BE49-F238E27FC236}">
                <a16:creationId xmlns:a16="http://schemas.microsoft.com/office/drawing/2014/main" xmlns="" id="{BDEA3C13-1F5F-4E95-9D91-0344F3DB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99" y="264146"/>
            <a:ext cx="2663825" cy="1520825"/>
          </a:xfrm>
        </p:spPr>
      </p:pic>
      <p:pic>
        <p:nvPicPr>
          <p:cNvPr id="5" name="Content Placeholder 3" descr="Ferrari-458-Italia-21.jpg">
            <a:extLst>
              <a:ext uri="{FF2B5EF4-FFF2-40B4-BE49-F238E27FC236}">
                <a16:creationId xmlns:a16="http://schemas.microsoft.com/office/drawing/2014/main" xmlns="" id="{E0035A83-4B5C-41BD-8D7E-62DA05BD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2333624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Ferrari-458-Italia-21.jpg">
            <a:extLst>
              <a:ext uri="{FF2B5EF4-FFF2-40B4-BE49-F238E27FC236}">
                <a16:creationId xmlns:a16="http://schemas.microsoft.com/office/drawing/2014/main" xmlns="" id="{DBE35429-CBD2-404E-B877-766B3A58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449738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Ferrari-458-Italia-21.jpg">
            <a:extLst>
              <a:ext uri="{FF2B5EF4-FFF2-40B4-BE49-F238E27FC236}">
                <a16:creationId xmlns:a16="http://schemas.microsoft.com/office/drawing/2014/main" xmlns="" id="{EC27DFFD-8EC1-4C08-B53D-E0EEFB45B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3" y="41495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Ferrari-458-Italia-21.jpg">
            <a:extLst>
              <a:ext uri="{FF2B5EF4-FFF2-40B4-BE49-F238E27FC236}">
                <a16:creationId xmlns:a16="http://schemas.microsoft.com/office/drawing/2014/main" xmlns="" id="{FA2A8F9B-05D0-443E-8E11-74C9B385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4" y="236233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Ferrari-458-Italia-21.jpg">
            <a:extLst>
              <a:ext uri="{FF2B5EF4-FFF2-40B4-BE49-F238E27FC236}">
                <a16:creationId xmlns:a16="http://schemas.microsoft.com/office/drawing/2014/main" xmlns="" id="{A3DA50AC-0B92-4779-AD9C-4CC9CD8E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7" y="4494211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Ferrari-458-Italia-21.jpg">
            <a:extLst>
              <a:ext uri="{FF2B5EF4-FFF2-40B4-BE49-F238E27FC236}">
                <a16:creationId xmlns:a16="http://schemas.microsoft.com/office/drawing/2014/main" xmlns="" id="{FDD2179E-764E-4A0C-AEE7-26628EBA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07" y="38341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Ferrari-458-Italia-21.jpg">
            <a:extLst>
              <a:ext uri="{FF2B5EF4-FFF2-40B4-BE49-F238E27FC236}">
                <a16:creationId xmlns:a16="http://schemas.microsoft.com/office/drawing/2014/main" xmlns="" id="{5839C444-E5E8-4841-963F-B238D982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2303444"/>
            <a:ext cx="2686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Ferrari-458-Italia-21.jpg">
            <a:extLst>
              <a:ext uri="{FF2B5EF4-FFF2-40B4-BE49-F238E27FC236}">
                <a16:creationId xmlns:a16="http://schemas.microsoft.com/office/drawing/2014/main" xmlns="" id="{4052E84F-B480-47DE-B260-81DB47BC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8" y="443702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xmlns="" id="{BFC01CDF-2B06-4300-906C-61F6BF66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153" y="1175371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9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xmlns="" id="{C0845703-D1D9-4142-B367-AF134901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561" y="1180306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6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4" name="Picture 52">
            <a:extLst>
              <a:ext uri="{FF2B5EF4-FFF2-40B4-BE49-F238E27FC236}">
                <a16:creationId xmlns:a16="http://schemas.microsoft.com/office/drawing/2014/main" xmlns="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xmlns="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440" y="223355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xmlns="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xmlns="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xmlns="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91526" y="2405127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xmlns="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18346" y="237304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xmlns="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xmlns="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50197" y="2315810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AFC42F0A-C2FE-4783-8EE1-F27580A11FD1}"/>
              </a:ext>
            </a:extLst>
          </p:cNvPr>
          <p:cNvSpPr/>
          <p:nvPr/>
        </p:nvSpPr>
        <p:spPr>
          <a:xfrm>
            <a:off x="10649609" y="2397835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706" y="346772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1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4338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2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3905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83498" y="3476106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4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03091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5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32839" y="348995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6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11200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7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29925" y="348995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8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15617" y="346772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9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14474" y="3489958"/>
            <a:ext cx="1354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10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pic>
        <p:nvPicPr>
          <p:cNvPr id="60" name="Picture 52">
            <a:extLst>
              <a:ext uri="{FF2B5EF4-FFF2-40B4-BE49-F238E27FC236}">
                <a16:creationId xmlns:a16="http://schemas.microsoft.com/office/drawing/2014/main" xmlns="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54" y="2221957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xmlns="" id="{AFC42F0A-C2FE-4783-8EE1-F27580A11FD1}"/>
              </a:ext>
            </a:extLst>
          </p:cNvPr>
          <p:cNvSpPr/>
          <p:nvPr/>
        </p:nvSpPr>
        <p:spPr>
          <a:xfrm>
            <a:off x="10649610" y="2397835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32" grpId="0"/>
      <p:bldP spid="32" grpId="1"/>
      <p:bldP spid="41" grpId="0"/>
      <p:bldP spid="41" grpId="1"/>
      <p:bldP spid="42" grpId="0"/>
      <p:bldP spid="42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69" grpId="0" animBg="1"/>
      <p:bldP spid="6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xmlns="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011611C9-CF16-4B6C-A5A3-704959923399}"/>
              </a:ext>
            </a:extLst>
          </p:cNvPr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xmlns="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011611C9-CF16-4B6C-A5A3-704959923399}"/>
              </a:ext>
            </a:extLst>
          </p:cNvPr>
          <p:cNvSpPr/>
          <p:nvPr/>
        </p:nvSpPr>
        <p:spPr>
          <a:xfrm>
            <a:off x="1878496" y="563527"/>
            <a:ext cx="7574786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C3C3255-1B6F-486E-A1C7-BB172A3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DD1F9ECA-5A9E-42D6-BED5-0993E8A113BC}"/>
              </a:ext>
            </a:extLst>
          </p:cNvPr>
          <p:cNvSpPr txBox="1">
            <a:spLocks/>
          </p:cNvSpPr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2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246</Words>
  <Application>Microsoft Office PowerPoint</Application>
  <PresentationFormat>Custom</PresentationFormat>
  <Paragraphs>80</Paragraphs>
  <Slides>17</Slides>
  <Notes>1</Notes>
  <HiddenSlides>0</HiddenSlides>
  <MMClips>14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Office 主题</vt:lpstr>
      <vt:lpstr>Clip</vt:lpstr>
      <vt:lpstr>PowerPoint Presentation</vt:lpstr>
      <vt:lpstr>PowerPoint Presentation</vt:lpstr>
      <vt:lpstr>Câu đố:</vt:lpstr>
      <vt:lpstr>PowerPoint Presentation</vt:lpstr>
      <vt:lpstr>Câu đố:</vt:lpstr>
      <vt:lpstr>PowerPoint Presentation</vt:lpstr>
      <vt:lpstr>Phần 2: Đếm đến 10, nhận biết nhóm đối tượng trong phạm vi 10, nhận biết chữ số 10 </vt:lpstr>
      <vt:lpstr>PowerPoint Presentation</vt:lpstr>
      <vt:lpstr>0</vt:lpstr>
      <vt:lpstr>Đổi vị trí  </vt:lpstr>
      <vt:lpstr>Cất theo yêu cầu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Nothing1010</cp:lastModifiedBy>
  <cp:revision>33</cp:revision>
  <dcterms:created xsi:type="dcterms:W3CDTF">2022-03-17T01:23:07Z</dcterms:created>
  <dcterms:modified xsi:type="dcterms:W3CDTF">2024-08-17T07:15:42Z</dcterms:modified>
</cp:coreProperties>
</file>