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4" r:id="rId2"/>
    <p:sldId id="327" r:id="rId3"/>
    <p:sldId id="329" r:id="rId4"/>
    <p:sldId id="305" r:id="rId5"/>
    <p:sldId id="309" r:id="rId6"/>
    <p:sldId id="310" r:id="rId7"/>
    <p:sldId id="311" r:id="rId8"/>
    <p:sldId id="313" r:id="rId9"/>
    <p:sldId id="315" r:id="rId10"/>
    <p:sldId id="317" r:id="rId11"/>
    <p:sldId id="330" r:id="rId12"/>
    <p:sldId id="331" r:id="rId13"/>
    <p:sldId id="332" r:id="rId14"/>
    <p:sldId id="334" r:id="rId15"/>
    <p:sldId id="336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1C5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4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722A-D70F-4154-BD55-0C8AD5B566E5}" type="datetimeFigureOut">
              <a:rPr lang="en-US" smtClean="0"/>
              <a:t>13-03-24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636C6-1C08-4692-99E3-EA7BFD1D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1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5E9645-F332-44B4-88BC-98B7C717B994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13-03-24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13-03-24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13-03-24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13-03-24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13-03-24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75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6857986"/>
                </a:lnTo>
                <a:close/>
              </a:path>
            </a:pathLst>
          </a:custGeom>
          <a:solidFill>
            <a:srgbClr val="F6F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624180" y="6558412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40">
                <a:moveTo>
                  <a:pt x="51424" y="103824"/>
                </a:moveTo>
                <a:lnTo>
                  <a:pt x="0" y="74124"/>
                </a:lnTo>
                <a:lnTo>
                  <a:pt x="128374" y="0"/>
                </a:lnTo>
                <a:lnTo>
                  <a:pt x="155624" y="45099"/>
                </a:lnTo>
                <a:lnTo>
                  <a:pt x="51424" y="1038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57535" y="6545561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0" y="144924"/>
                </a:moveTo>
                <a:lnTo>
                  <a:pt x="8799" y="8774"/>
                </a:lnTo>
                <a:lnTo>
                  <a:pt x="52699" y="0"/>
                </a:lnTo>
                <a:lnTo>
                  <a:pt x="60224" y="135074"/>
                </a:lnTo>
                <a:lnTo>
                  <a:pt x="0" y="14492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125808" y="6509811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60224" y="144924"/>
                </a:moveTo>
                <a:lnTo>
                  <a:pt x="0" y="135074"/>
                </a:lnTo>
                <a:lnTo>
                  <a:pt x="7524" y="0"/>
                </a:lnTo>
                <a:lnTo>
                  <a:pt x="51424" y="8799"/>
                </a:lnTo>
                <a:lnTo>
                  <a:pt x="60224" y="1449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27880" y="6381912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5">
                <a:moveTo>
                  <a:pt x="126299" y="51424"/>
                </a:moveTo>
                <a:lnTo>
                  <a:pt x="29674" y="51424"/>
                </a:lnTo>
                <a:lnTo>
                  <a:pt x="0" y="0"/>
                </a:lnTo>
                <a:lnTo>
                  <a:pt x="148249" y="0"/>
                </a:lnTo>
                <a:lnTo>
                  <a:pt x="126299" y="5142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106556" y="6540236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40124" y="153624"/>
                </a:moveTo>
                <a:lnTo>
                  <a:pt x="0" y="133774"/>
                </a:lnTo>
                <a:lnTo>
                  <a:pt x="26749" y="0"/>
                </a:lnTo>
                <a:lnTo>
                  <a:pt x="82374" y="25099"/>
                </a:lnTo>
                <a:lnTo>
                  <a:pt x="40124" y="153624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51501" y="378241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2" y="142799"/>
                </a:moveTo>
                <a:lnTo>
                  <a:pt x="0" y="57349"/>
                </a:lnTo>
                <a:lnTo>
                  <a:pt x="15367" y="0"/>
                </a:lnTo>
                <a:lnTo>
                  <a:pt x="120174" y="104799"/>
                </a:lnTo>
                <a:lnTo>
                  <a:pt x="83672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80274" y="463866"/>
            <a:ext cx="145415" cy="60325"/>
          </a:xfrm>
          <a:custGeom>
            <a:avLst/>
            <a:gdLst/>
            <a:ahLst/>
            <a:cxnLst/>
            <a:rect l="l" t="t" r="r" b="b"/>
            <a:pathLst>
              <a:path w="145415" h="60325">
                <a:moveTo>
                  <a:pt x="135074" y="60224"/>
                </a:moveTo>
                <a:lnTo>
                  <a:pt x="0" y="52697"/>
                </a:lnTo>
                <a:lnTo>
                  <a:pt x="8777" y="8792"/>
                </a:lnTo>
                <a:lnTo>
                  <a:pt x="144917" y="0"/>
                </a:lnTo>
                <a:lnTo>
                  <a:pt x="135074" y="6022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0375" y="1067270"/>
            <a:ext cx="82550" cy="143510"/>
          </a:xfrm>
          <a:custGeom>
            <a:avLst/>
            <a:gdLst/>
            <a:ahLst/>
            <a:cxnLst/>
            <a:rect l="l" t="t" r="r" b="b"/>
            <a:pathLst>
              <a:path w="82550" h="143509">
                <a:moveTo>
                  <a:pt x="0" y="143194"/>
                </a:moveTo>
                <a:lnTo>
                  <a:pt x="38386" y="0"/>
                </a:lnTo>
                <a:lnTo>
                  <a:pt x="82379" y="34522"/>
                </a:lnTo>
                <a:lnTo>
                  <a:pt x="57366" y="127827"/>
                </a:lnTo>
                <a:lnTo>
                  <a:pt x="0" y="14319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024023" y="242054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10" h="104139">
                <a:moveTo>
                  <a:pt x="27249" y="103810"/>
                </a:moveTo>
                <a:lnTo>
                  <a:pt x="0" y="58717"/>
                </a:lnTo>
                <a:lnTo>
                  <a:pt x="104189" y="0"/>
                </a:lnTo>
                <a:lnTo>
                  <a:pt x="155617" y="29685"/>
                </a:lnTo>
                <a:lnTo>
                  <a:pt x="27249" y="103810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20085" y="265216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3" y="153617"/>
                </a:moveTo>
                <a:lnTo>
                  <a:pt x="0" y="128517"/>
                </a:lnTo>
                <a:lnTo>
                  <a:pt x="42246" y="0"/>
                </a:lnTo>
                <a:lnTo>
                  <a:pt x="82381" y="19847"/>
                </a:lnTo>
                <a:lnTo>
                  <a:pt x="55623" y="153617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91023" y="473599"/>
            <a:ext cx="142875" cy="120650"/>
          </a:xfrm>
          <a:custGeom>
            <a:avLst/>
            <a:gdLst/>
            <a:ahLst/>
            <a:cxnLst/>
            <a:rect l="l" t="t" r="r" b="b"/>
            <a:pathLst>
              <a:path w="142875" h="120650">
                <a:moveTo>
                  <a:pt x="57354" y="120172"/>
                </a:moveTo>
                <a:lnTo>
                  <a:pt x="0" y="104804"/>
                </a:lnTo>
                <a:lnTo>
                  <a:pt x="104807" y="0"/>
                </a:lnTo>
                <a:lnTo>
                  <a:pt x="142792" y="36502"/>
                </a:lnTo>
                <a:lnTo>
                  <a:pt x="57354" y="120172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079039" y="174700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89" h="51435">
                <a:moveTo>
                  <a:pt x="148249" y="51431"/>
                </a:moveTo>
                <a:lnTo>
                  <a:pt x="0" y="51431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1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285085" y="214878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3"/>
                </a:moveTo>
                <a:lnTo>
                  <a:pt x="0" y="57353"/>
                </a:lnTo>
                <a:lnTo>
                  <a:pt x="15374" y="0"/>
                </a:lnTo>
                <a:lnTo>
                  <a:pt x="120174" y="104806"/>
                </a:lnTo>
                <a:lnTo>
                  <a:pt x="83674" y="142793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937440" y="424189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7524" y="144914"/>
                </a:moveTo>
                <a:lnTo>
                  <a:pt x="0" y="9839"/>
                </a:lnTo>
                <a:lnTo>
                  <a:pt x="60224" y="0"/>
                </a:lnTo>
                <a:lnTo>
                  <a:pt x="51449" y="136137"/>
                </a:lnTo>
                <a:lnTo>
                  <a:pt x="7524" y="14491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766136" y="533133"/>
            <a:ext cx="153670" cy="82550"/>
          </a:xfrm>
          <a:custGeom>
            <a:avLst/>
            <a:gdLst/>
            <a:ahLst/>
            <a:cxnLst/>
            <a:rect l="l" t="t" r="r" b="b"/>
            <a:pathLst>
              <a:path w="153670" h="82550">
                <a:moveTo>
                  <a:pt x="25099" y="82379"/>
                </a:moveTo>
                <a:lnTo>
                  <a:pt x="0" y="26757"/>
                </a:lnTo>
                <a:lnTo>
                  <a:pt x="133774" y="0"/>
                </a:lnTo>
                <a:lnTo>
                  <a:pt x="153624" y="40132"/>
                </a:lnTo>
                <a:lnTo>
                  <a:pt x="25099" y="8237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037362" y="168065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74" y="142791"/>
                </a:moveTo>
                <a:lnTo>
                  <a:pt x="0" y="85436"/>
                </a:lnTo>
                <a:lnTo>
                  <a:pt x="83674" y="0"/>
                </a:lnTo>
                <a:lnTo>
                  <a:pt x="120174" y="37985"/>
                </a:lnTo>
                <a:lnTo>
                  <a:pt x="15374" y="142791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534551" y="2615969"/>
            <a:ext cx="258445" cy="245745"/>
          </a:xfrm>
          <a:custGeom>
            <a:avLst/>
            <a:gdLst/>
            <a:ahLst/>
            <a:cxnLst/>
            <a:rect l="l" t="t" r="r" b="b"/>
            <a:pathLst>
              <a:path w="258445" h="245744">
                <a:moveTo>
                  <a:pt x="208724" y="245199"/>
                </a:moveTo>
                <a:lnTo>
                  <a:pt x="128999" y="187299"/>
                </a:lnTo>
                <a:lnTo>
                  <a:pt x="49274" y="245199"/>
                </a:lnTo>
                <a:lnTo>
                  <a:pt x="79724" y="151524"/>
                </a:lnTo>
                <a:lnTo>
                  <a:pt x="0" y="93649"/>
                </a:lnTo>
                <a:lnTo>
                  <a:pt x="98549" y="93649"/>
                </a:lnTo>
                <a:lnTo>
                  <a:pt x="128999" y="0"/>
                </a:lnTo>
                <a:lnTo>
                  <a:pt x="159449" y="93649"/>
                </a:lnTo>
                <a:lnTo>
                  <a:pt x="257999" y="93649"/>
                </a:lnTo>
                <a:lnTo>
                  <a:pt x="178274" y="151524"/>
                </a:lnTo>
                <a:lnTo>
                  <a:pt x="208724" y="2451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094866" y="147933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52699" y="144915"/>
                </a:moveTo>
                <a:lnTo>
                  <a:pt x="8799" y="136138"/>
                </a:lnTo>
                <a:lnTo>
                  <a:pt x="0" y="0"/>
                </a:lnTo>
                <a:lnTo>
                  <a:pt x="60224" y="9840"/>
                </a:lnTo>
                <a:lnTo>
                  <a:pt x="52699" y="144915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504794" y="470924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89" h="51434">
                <a:moveTo>
                  <a:pt x="148249" y="51432"/>
                </a:moveTo>
                <a:lnTo>
                  <a:pt x="0" y="51432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2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501792" y="418161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4" y="153617"/>
                </a:moveTo>
                <a:lnTo>
                  <a:pt x="0" y="128517"/>
                </a:lnTo>
                <a:lnTo>
                  <a:pt x="42249" y="0"/>
                </a:lnTo>
                <a:lnTo>
                  <a:pt x="82374" y="19844"/>
                </a:lnTo>
                <a:lnTo>
                  <a:pt x="55624" y="153617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67699" y="2471040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4">
                <a:moveTo>
                  <a:pt x="52697" y="144904"/>
                </a:moveTo>
                <a:lnTo>
                  <a:pt x="8792" y="136129"/>
                </a:lnTo>
                <a:lnTo>
                  <a:pt x="0" y="0"/>
                </a:lnTo>
                <a:lnTo>
                  <a:pt x="60224" y="9842"/>
                </a:lnTo>
                <a:lnTo>
                  <a:pt x="52697" y="14490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3303" y="3344218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0" y="142799"/>
                </a:moveTo>
                <a:lnTo>
                  <a:pt x="0" y="57349"/>
                </a:lnTo>
                <a:lnTo>
                  <a:pt x="15366" y="0"/>
                </a:lnTo>
                <a:lnTo>
                  <a:pt x="120173" y="104799"/>
                </a:lnTo>
                <a:lnTo>
                  <a:pt x="83670" y="14279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945319" y="6569686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52699" y="144924"/>
                </a:moveTo>
                <a:lnTo>
                  <a:pt x="8774" y="136149"/>
                </a:lnTo>
                <a:lnTo>
                  <a:pt x="0" y="0"/>
                </a:lnTo>
                <a:lnTo>
                  <a:pt x="60224" y="9849"/>
                </a:lnTo>
                <a:lnTo>
                  <a:pt x="52699" y="1449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92376" y="3066618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39">
                <a:moveTo>
                  <a:pt x="27249" y="103799"/>
                </a:moveTo>
                <a:lnTo>
                  <a:pt x="0" y="58724"/>
                </a:lnTo>
                <a:lnTo>
                  <a:pt x="104187" y="0"/>
                </a:lnTo>
                <a:lnTo>
                  <a:pt x="155617" y="29674"/>
                </a:lnTo>
                <a:lnTo>
                  <a:pt x="27249" y="10379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48718" y="1134715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69">
                <a:moveTo>
                  <a:pt x="55622" y="153617"/>
                </a:moveTo>
                <a:lnTo>
                  <a:pt x="0" y="128517"/>
                </a:lnTo>
                <a:lnTo>
                  <a:pt x="42244" y="0"/>
                </a:lnTo>
                <a:lnTo>
                  <a:pt x="82379" y="19847"/>
                </a:lnTo>
                <a:lnTo>
                  <a:pt x="55622" y="153617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981433" y="480866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32"/>
                </a:moveTo>
                <a:lnTo>
                  <a:pt x="0" y="51432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2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306433" y="107320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39">
                <a:moveTo>
                  <a:pt x="27249" y="103811"/>
                </a:moveTo>
                <a:lnTo>
                  <a:pt x="0" y="58718"/>
                </a:lnTo>
                <a:lnTo>
                  <a:pt x="104199" y="0"/>
                </a:lnTo>
                <a:lnTo>
                  <a:pt x="155624" y="29686"/>
                </a:lnTo>
                <a:lnTo>
                  <a:pt x="27249" y="103811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723555" y="24153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74" y="142792"/>
                </a:moveTo>
                <a:lnTo>
                  <a:pt x="0" y="85437"/>
                </a:lnTo>
                <a:lnTo>
                  <a:pt x="83674" y="0"/>
                </a:lnTo>
                <a:lnTo>
                  <a:pt x="120174" y="37985"/>
                </a:lnTo>
                <a:lnTo>
                  <a:pt x="15374" y="142792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1401327" y="147198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49" y="142793"/>
                </a:moveTo>
                <a:lnTo>
                  <a:pt x="0" y="85438"/>
                </a:lnTo>
                <a:lnTo>
                  <a:pt x="83649" y="0"/>
                </a:lnTo>
                <a:lnTo>
                  <a:pt x="120174" y="37986"/>
                </a:lnTo>
                <a:lnTo>
                  <a:pt x="15349" y="142793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1868225" y="997773"/>
            <a:ext cx="152400" cy="58419"/>
          </a:xfrm>
          <a:custGeom>
            <a:avLst/>
            <a:gdLst/>
            <a:ahLst/>
            <a:cxnLst/>
            <a:rect l="l" t="t" r="r" b="b"/>
            <a:pathLst>
              <a:path w="152400" h="58419">
                <a:moveTo>
                  <a:pt x="147949" y="58394"/>
                </a:moveTo>
                <a:lnTo>
                  <a:pt x="0" y="49554"/>
                </a:lnTo>
                <a:lnTo>
                  <a:pt x="32699" y="0"/>
                </a:lnTo>
                <a:lnTo>
                  <a:pt x="152124" y="5884"/>
                </a:lnTo>
                <a:lnTo>
                  <a:pt x="147949" y="58394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508402" y="1093197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34"/>
                </a:moveTo>
                <a:lnTo>
                  <a:pt x="0" y="5143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968750" y="1825696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5">
                <a:moveTo>
                  <a:pt x="148249" y="51434"/>
                </a:moveTo>
                <a:lnTo>
                  <a:pt x="0" y="51434"/>
                </a:lnTo>
                <a:lnTo>
                  <a:pt x="21974" y="0"/>
                </a:lnTo>
                <a:lnTo>
                  <a:pt x="118574" y="0"/>
                </a:lnTo>
                <a:lnTo>
                  <a:pt x="148249" y="5143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3077" y="4621915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10" h="104139">
                <a:moveTo>
                  <a:pt x="27248" y="103799"/>
                </a:moveTo>
                <a:lnTo>
                  <a:pt x="0" y="58724"/>
                </a:lnTo>
                <a:lnTo>
                  <a:pt x="104186" y="0"/>
                </a:lnTo>
                <a:lnTo>
                  <a:pt x="155616" y="29674"/>
                </a:lnTo>
                <a:lnTo>
                  <a:pt x="27248" y="10379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71601" y="5341714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2" y="142799"/>
                </a:moveTo>
                <a:lnTo>
                  <a:pt x="0" y="57349"/>
                </a:lnTo>
                <a:lnTo>
                  <a:pt x="15367" y="0"/>
                </a:lnTo>
                <a:lnTo>
                  <a:pt x="120174" y="104799"/>
                </a:lnTo>
                <a:lnTo>
                  <a:pt x="83672" y="14279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02936" y="601123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0" y="142799"/>
                </a:moveTo>
                <a:lnTo>
                  <a:pt x="0" y="57374"/>
                </a:lnTo>
                <a:lnTo>
                  <a:pt x="15367" y="0"/>
                </a:lnTo>
                <a:lnTo>
                  <a:pt x="120172" y="104824"/>
                </a:lnTo>
                <a:lnTo>
                  <a:pt x="83670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709951" y="6192512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2" y="153599"/>
                </a:moveTo>
                <a:lnTo>
                  <a:pt x="0" y="128499"/>
                </a:lnTo>
                <a:lnTo>
                  <a:pt x="42247" y="0"/>
                </a:lnTo>
                <a:lnTo>
                  <a:pt x="82382" y="19849"/>
                </a:lnTo>
                <a:lnTo>
                  <a:pt x="55622" y="153599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001388" y="6552811"/>
            <a:ext cx="142875" cy="120650"/>
          </a:xfrm>
          <a:custGeom>
            <a:avLst/>
            <a:gdLst/>
            <a:ahLst/>
            <a:cxnLst/>
            <a:rect l="l" t="t" r="r" b="b"/>
            <a:pathLst>
              <a:path w="142875" h="120650">
                <a:moveTo>
                  <a:pt x="57352" y="120174"/>
                </a:moveTo>
                <a:lnTo>
                  <a:pt x="0" y="104824"/>
                </a:lnTo>
                <a:lnTo>
                  <a:pt x="104804" y="0"/>
                </a:lnTo>
                <a:lnTo>
                  <a:pt x="142792" y="36499"/>
                </a:lnTo>
                <a:lnTo>
                  <a:pt x="57352" y="12017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0526" y="6597936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40">
                <a:moveTo>
                  <a:pt x="27249" y="103824"/>
                </a:moveTo>
                <a:lnTo>
                  <a:pt x="0" y="58724"/>
                </a:lnTo>
                <a:lnTo>
                  <a:pt x="104189" y="0"/>
                </a:lnTo>
                <a:lnTo>
                  <a:pt x="155617" y="29699"/>
                </a:lnTo>
                <a:lnTo>
                  <a:pt x="27249" y="1038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1928400" y="2878919"/>
            <a:ext cx="148590" cy="52069"/>
          </a:xfrm>
          <a:custGeom>
            <a:avLst/>
            <a:gdLst/>
            <a:ahLst/>
            <a:cxnLst/>
            <a:rect l="l" t="t" r="r" b="b"/>
            <a:pathLst>
              <a:path w="148590" h="52069">
                <a:moveTo>
                  <a:pt x="148249" y="51449"/>
                </a:moveTo>
                <a:lnTo>
                  <a:pt x="0" y="51449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4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1996925" y="4594715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49" y="142799"/>
                </a:moveTo>
                <a:lnTo>
                  <a:pt x="0" y="85449"/>
                </a:lnTo>
                <a:lnTo>
                  <a:pt x="83649" y="0"/>
                </a:lnTo>
                <a:lnTo>
                  <a:pt x="120174" y="37999"/>
                </a:lnTo>
                <a:lnTo>
                  <a:pt x="15349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1387652" y="377856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9"/>
                </a:moveTo>
                <a:lnTo>
                  <a:pt x="0" y="57349"/>
                </a:lnTo>
                <a:lnTo>
                  <a:pt x="15349" y="0"/>
                </a:lnTo>
                <a:lnTo>
                  <a:pt x="120174" y="104799"/>
                </a:lnTo>
                <a:lnTo>
                  <a:pt x="83674" y="1427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1981550" y="3886717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4">
                <a:moveTo>
                  <a:pt x="52699" y="144924"/>
                </a:moveTo>
                <a:lnTo>
                  <a:pt x="8799" y="136149"/>
                </a:lnTo>
                <a:lnTo>
                  <a:pt x="0" y="0"/>
                </a:lnTo>
                <a:lnTo>
                  <a:pt x="60224" y="9849"/>
                </a:lnTo>
                <a:lnTo>
                  <a:pt x="52699" y="14492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006841" y="6371312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89" h="51435">
                <a:moveTo>
                  <a:pt x="148249" y="51424"/>
                </a:moveTo>
                <a:lnTo>
                  <a:pt x="0" y="5142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2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93988" y="640968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9"/>
                </a:moveTo>
                <a:lnTo>
                  <a:pt x="0" y="57374"/>
                </a:lnTo>
                <a:lnTo>
                  <a:pt x="15374" y="0"/>
                </a:lnTo>
                <a:lnTo>
                  <a:pt x="120174" y="104824"/>
                </a:lnTo>
                <a:lnTo>
                  <a:pt x="83674" y="1427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546342" y="6619011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7524" y="144924"/>
                </a:moveTo>
                <a:lnTo>
                  <a:pt x="0" y="9849"/>
                </a:lnTo>
                <a:lnTo>
                  <a:pt x="60224" y="0"/>
                </a:lnTo>
                <a:lnTo>
                  <a:pt x="51449" y="136124"/>
                </a:lnTo>
                <a:lnTo>
                  <a:pt x="7524" y="14492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5375039" y="6727961"/>
            <a:ext cx="153670" cy="82550"/>
          </a:xfrm>
          <a:custGeom>
            <a:avLst/>
            <a:gdLst/>
            <a:ahLst/>
            <a:cxnLst/>
            <a:rect l="l" t="t" r="r" b="b"/>
            <a:pathLst>
              <a:path w="153670" h="82550">
                <a:moveTo>
                  <a:pt x="25099" y="82374"/>
                </a:moveTo>
                <a:lnTo>
                  <a:pt x="0" y="26749"/>
                </a:lnTo>
                <a:lnTo>
                  <a:pt x="133774" y="0"/>
                </a:lnTo>
                <a:lnTo>
                  <a:pt x="153624" y="40124"/>
                </a:lnTo>
                <a:lnTo>
                  <a:pt x="25099" y="82374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4646265" y="6464486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74" y="142799"/>
                </a:moveTo>
                <a:lnTo>
                  <a:pt x="0" y="85424"/>
                </a:lnTo>
                <a:lnTo>
                  <a:pt x="83674" y="0"/>
                </a:lnTo>
                <a:lnTo>
                  <a:pt x="120174" y="37974"/>
                </a:lnTo>
                <a:lnTo>
                  <a:pt x="15374" y="14279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590336" y="6675686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24"/>
                </a:moveTo>
                <a:lnTo>
                  <a:pt x="0" y="5142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2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915336" y="6302137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39">
                <a:moveTo>
                  <a:pt x="27249" y="103824"/>
                </a:moveTo>
                <a:lnTo>
                  <a:pt x="0" y="58724"/>
                </a:lnTo>
                <a:lnTo>
                  <a:pt x="104199" y="0"/>
                </a:lnTo>
                <a:lnTo>
                  <a:pt x="155624" y="29699"/>
                </a:lnTo>
                <a:lnTo>
                  <a:pt x="27249" y="10382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9881305" y="625233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9"/>
                </a:moveTo>
                <a:lnTo>
                  <a:pt x="0" y="57349"/>
                </a:lnTo>
                <a:lnTo>
                  <a:pt x="15374" y="0"/>
                </a:lnTo>
                <a:lnTo>
                  <a:pt x="120174" y="104799"/>
                </a:lnTo>
                <a:lnTo>
                  <a:pt x="83674" y="1427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0421429" y="6620561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40">
                <a:moveTo>
                  <a:pt x="27249" y="103824"/>
                </a:moveTo>
                <a:lnTo>
                  <a:pt x="0" y="58724"/>
                </a:lnTo>
                <a:lnTo>
                  <a:pt x="104199" y="0"/>
                </a:lnTo>
                <a:lnTo>
                  <a:pt x="155624" y="29699"/>
                </a:lnTo>
                <a:lnTo>
                  <a:pt x="27249" y="10382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1226702" y="6518361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24"/>
                </a:moveTo>
                <a:lnTo>
                  <a:pt x="0" y="5142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1813226" y="657861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49" y="142799"/>
                </a:moveTo>
                <a:lnTo>
                  <a:pt x="0" y="85449"/>
                </a:lnTo>
                <a:lnTo>
                  <a:pt x="83649" y="0"/>
                </a:lnTo>
                <a:lnTo>
                  <a:pt x="120174" y="37999"/>
                </a:lnTo>
                <a:lnTo>
                  <a:pt x="15349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1493251" y="5909312"/>
            <a:ext cx="153670" cy="82550"/>
          </a:xfrm>
          <a:custGeom>
            <a:avLst/>
            <a:gdLst/>
            <a:ahLst/>
            <a:cxnLst/>
            <a:rect l="l" t="t" r="r" b="b"/>
            <a:pathLst>
              <a:path w="153670" h="82550">
                <a:moveTo>
                  <a:pt x="25099" y="82399"/>
                </a:moveTo>
                <a:lnTo>
                  <a:pt x="0" y="26774"/>
                </a:lnTo>
                <a:lnTo>
                  <a:pt x="133774" y="0"/>
                </a:lnTo>
                <a:lnTo>
                  <a:pt x="153624" y="40149"/>
                </a:lnTo>
                <a:lnTo>
                  <a:pt x="25099" y="8239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1467201" y="5233814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4">
                <a:moveTo>
                  <a:pt x="52699" y="144924"/>
                </a:moveTo>
                <a:lnTo>
                  <a:pt x="8774" y="136149"/>
                </a:lnTo>
                <a:lnTo>
                  <a:pt x="0" y="0"/>
                </a:lnTo>
                <a:lnTo>
                  <a:pt x="60224" y="9849"/>
                </a:lnTo>
                <a:lnTo>
                  <a:pt x="52699" y="1449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1939900" y="5298514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4" y="153599"/>
                </a:moveTo>
                <a:lnTo>
                  <a:pt x="0" y="128499"/>
                </a:lnTo>
                <a:lnTo>
                  <a:pt x="42249" y="0"/>
                </a:lnTo>
                <a:lnTo>
                  <a:pt x="82374" y="19849"/>
                </a:lnTo>
                <a:lnTo>
                  <a:pt x="55624" y="153599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415199" y="413466"/>
            <a:ext cx="11362055" cy="6031230"/>
          </a:xfrm>
          <a:custGeom>
            <a:avLst/>
            <a:gdLst/>
            <a:ahLst/>
            <a:cxnLst/>
            <a:rect l="l" t="t" r="r" b="b"/>
            <a:pathLst>
              <a:path w="11362055" h="6031230">
                <a:moveTo>
                  <a:pt x="11021777" y="6031195"/>
                </a:moveTo>
                <a:lnTo>
                  <a:pt x="339796" y="6031195"/>
                </a:lnTo>
                <a:lnTo>
                  <a:pt x="293688" y="6028093"/>
                </a:lnTo>
                <a:lnTo>
                  <a:pt x="249465" y="6019056"/>
                </a:lnTo>
                <a:lnTo>
                  <a:pt x="207532" y="6004489"/>
                </a:lnTo>
                <a:lnTo>
                  <a:pt x="168294" y="5984799"/>
                </a:lnTo>
                <a:lnTo>
                  <a:pt x="132157" y="5960388"/>
                </a:lnTo>
                <a:lnTo>
                  <a:pt x="99524" y="5931664"/>
                </a:lnTo>
                <a:lnTo>
                  <a:pt x="70800" y="5899030"/>
                </a:lnTo>
                <a:lnTo>
                  <a:pt x="46392" y="5862891"/>
                </a:lnTo>
                <a:lnTo>
                  <a:pt x="26702" y="5823654"/>
                </a:lnTo>
                <a:lnTo>
                  <a:pt x="12137" y="5781722"/>
                </a:lnTo>
                <a:lnTo>
                  <a:pt x="3101" y="5737501"/>
                </a:lnTo>
                <a:lnTo>
                  <a:pt x="0" y="5691396"/>
                </a:lnTo>
                <a:lnTo>
                  <a:pt x="0" y="339796"/>
                </a:lnTo>
                <a:lnTo>
                  <a:pt x="3101" y="293688"/>
                </a:lnTo>
                <a:lnTo>
                  <a:pt x="12137" y="249465"/>
                </a:lnTo>
                <a:lnTo>
                  <a:pt x="26702" y="207532"/>
                </a:lnTo>
                <a:lnTo>
                  <a:pt x="46392" y="168294"/>
                </a:lnTo>
                <a:lnTo>
                  <a:pt x="70800" y="132157"/>
                </a:lnTo>
                <a:lnTo>
                  <a:pt x="99524" y="99524"/>
                </a:lnTo>
                <a:lnTo>
                  <a:pt x="132157" y="70800"/>
                </a:lnTo>
                <a:lnTo>
                  <a:pt x="168294" y="46392"/>
                </a:lnTo>
                <a:lnTo>
                  <a:pt x="207532" y="26702"/>
                </a:lnTo>
                <a:lnTo>
                  <a:pt x="249465" y="12137"/>
                </a:lnTo>
                <a:lnTo>
                  <a:pt x="293688" y="3101"/>
                </a:lnTo>
                <a:lnTo>
                  <a:pt x="339796" y="0"/>
                </a:lnTo>
                <a:lnTo>
                  <a:pt x="11021777" y="0"/>
                </a:lnTo>
                <a:lnTo>
                  <a:pt x="11075256" y="4232"/>
                </a:lnTo>
                <a:lnTo>
                  <a:pt x="11126935" y="16679"/>
                </a:lnTo>
                <a:lnTo>
                  <a:pt x="11175902" y="36962"/>
                </a:lnTo>
                <a:lnTo>
                  <a:pt x="11221245" y="64703"/>
                </a:lnTo>
                <a:lnTo>
                  <a:pt x="11262052" y="99524"/>
                </a:lnTo>
                <a:lnTo>
                  <a:pt x="11296873" y="140330"/>
                </a:lnTo>
                <a:lnTo>
                  <a:pt x="11324614" y="185674"/>
                </a:lnTo>
                <a:lnTo>
                  <a:pt x="11344897" y="234641"/>
                </a:lnTo>
                <a:lnTo>
                  <a:pt x="11357344" y="286319"/>
                </a:lnTo>
                <a:lnTo>
                  <a:pt x="11361577" y="339796"/>
                </a:lnTo>
                <a:lnTo>
                  <a:pt x="11361577" y="5691396"/>
                </a:lnTo>
                <a:lnTo>
                  <a:pt x="11358475" y="5737501"/>
                </a:lnTo>
                <a:lnTo>
                  <a:pt x="11349439" y="5781722"/>
                </a:lnTo>
                <a:lnTo>
                  <a:pt x="11334875" y="5823654"/>
                </a:lnTo>
                <a:lnTo>
                  <a:pt x="11315186" y="5862891"/>
                </a:lnTo>
                <a:lnTo>
                  <a:pt x="11290778" y="5899030"/>
                </a:lnTo>
                <a:lnTo>
                  <a:pt x="11262055" y="5931664"/>
                </a:lnTo>
                <a:lnTo>
                  <a:pt x="11229422" y="5960388"/>
                </a:lnTo>
                <a:lnTo>
                  <a:pt x="11193284" y="5984799"/>
                </a:lnTo>
                <a:lnTo>
                  <a:pt x="11154046" y="6004489"/>
                </a:lnTo>
                <a:lnTo>
                  <a:pt x="11112112" y="6019056"/>
                </a:lnTo>
                <a:lnTo>
                  <a:pt x="11067888" y="6028093"/>
                </a:lnTo>
                <a:lnTo>
                  <a:pt x="11021777" y="6031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7095" y="3825228"/>
            <a:ext cx="8337809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442" y="1735696"/>
            <a:ext cx="10039114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13-03-24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gif"/><Relationship Id="rId5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0">
            <a:extLst>
              <a:ext uri="{FF2B5EF4-FFF2-40B4-BE49-F238E27FC236}">
                <a16:creationId xmlns:a16="http://schemas.microsoft.com/office/drawing/2014/main" id="{72B8F6B4-FCEA-40CB-BC7C-1BFA0843DE6F}"/>
              </a:ext>
            </a:extLst>
          </p:cNvPr>
          <p:cNvSpPr txBox="1">
            <a:spLocks/>
          </p:cNvSpPr>
          <p:nvPr/>
        </p:nvSpPr>
        <p:spPr>
          <a:xfrm>
            <a:off x="3619500" y="3002647"/>
            <a:ext cx="7620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vi-VN" sz="4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8BF7BEAC-8BE0-4AD3-BB6E-B2F2BDEBBA56}"/>
              </a:ext>
            </a:extLst>
          </p:cNvPr>
          <p:cNvSpPr txBox="1">
            <a:spLocks/>
          </p:cNvSpPr>
          <p:nvPr/>
        </p:nvSpPr>
        <p:spPr>
          <a:xfrm>
            <a:off x="4648200" y="4343400"/>
            <a:ext cx="56257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vi-VN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iss The Rain">
            <a:hlinkClick r:id="" action="ppaction://media"/>
            <a:extLst>
              <a:ext uri="{FF2B5EF4-FFF2-40B4-BE49-F238E27FC236}">
                <a16:creationId xmlns:a16="http://schemas.microsoft.com/office/drawing/2014/main" id="{36154B76-851F-4957-91A7-1378CA1D1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14137" y="6228347"/>
            <a:ext cx="609600" cy="609600"/>
          </a:xfrm>
          <a:prstGeom prst="rect">
            <a:avLst/>
          </a:prstGeom>
        </p:spPr>
      </p:pic>
      <p:pic>
        <p:nvPicPr>
          <p:cNvPr id="10" name="Picture 2" descr="C:\Users\H070320\AppData\Local\Temp\Rar$DIa0.771\1001-hinh-Background-dep-cho-Powerpoint-2019-softbuzz-5-1-1024x7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81"/>
            <a:ext cx="12192000" cy="68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0400" y="4127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3208" y="3196525"/>
            <a:ext cx="6629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9475"/>
            <a:ext cx="1828800" cy="15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4458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abyBear-Foo-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15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flowers_2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5050">
            <a:off x="5445125" y="-174625"/>
            <a:ext cx="1314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676400"/>
            <a:ext cx="6553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1"/>
            <a:ext cx="60198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9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3357 L 5.55112E-17 -0.17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01" y="0"/>
            <a:ext cx="25773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52400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638800" y="1524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pic>
        <p:nvPicPr>
          <p:cNvPr id="57349" name="Picture 5" descr="phcanh 9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690">
            <a:off x="8853488" y="5395913"/>
            <a:ext cx="111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7171">
            <a:off x="8756650" y="158750"/>
            <a:ext cx="1219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953">
            <a:off x="1987550" y="228601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thumb_150_product478828c5199fa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WordArt 9"/>
          <p:cNvSpPr>
            <a:spLocks noChangeArrowheads="1" noChangeShapeType="1" noTextEdit="1"/>
          </p:cNvSpPr>
          <p:nvPr/>
        </p:nvSpPr>
        <p:spPr bwMode="auto">
          <a:xfrm>
            <a:off x="3657600" y="533401"/>
            <a:ext cx="4953000" cy="715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3: Luyện tập</a:t>
            </a:r>
          </a:p>
        </p:txBody>
      </p:sp>
      <p:sp>
        <p:nvSpPr>
          <p:cNvPr id="57354" name="WordArt 10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7620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FF"/>
                  </a:gs>
                </a:gsLst>
                <a:lin ang="27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5" name="Picture 11" descr="bunny_thumping_foot_md_clr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2012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464690"/>
      </p:ext>
    </p:extLst>
  </p:cSld>
  <p:clrMapOvr>
    <a:masterClrMapping/>
  </p:clrMapOvr>
  <p:transition spd="slow">
    <p:split dir="in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52601" y="1143000"/>
            <a:ext cx="24749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accent2"/>
                </a:solidFill>
                <a:latin typeface=".VnArial Narrow" panose="020B7200000000000000" pitchFamily="34" charset="0"/>
              </a:rPr>
              <a:t>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91000" y="1066801"/>
            <a:ext cx="6477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băng giấy BG đỏ, BG xanh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BG nào ngắn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436" name="Picture 4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opy of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2230">
            <a:off x="1524000" y="228601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613">
            <a:off x="9436100" y="228601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2514600" y="2895600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219700" y="4495800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2819400" y="3733800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2794000" y="5410200"/>
            <a:ext cx="3987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869503"/>
      </p:ext>
    </p:extLst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41" grpId="0" animBg="1"/>
      <p:bldP spid="18443" grpId="0" animBg="1"/>
      <p:bldP spid="18452" grpId="0" animBg="1"/>
      <p:bldP spid="18453" grpId="0" animBg="1"/>
      <p:bldP spid="184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91" y="2680180"/>
            <a:ext cx="3657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54" y="4066067"/>
            <a:ext cx="48006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7235" y="2280722"/>
            <a:ext cx="525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ngắn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74886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b="25333"/>
          <a:stretch/>
        </p:blipFill>
        <p:spPr bwMode="auto">
          <a:xfrm>
            <a:off x="3124200" y="2514601"/>
            <a:ext cx="3429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b="17851"/>
          <a:stretch/>
        </p:blipFill>
        <p:spPr bwMode="auto">
          <a:xfrm>
            <a:off x="2743200" y="3581400"/>
            <a:ext cx="55816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427204"/>
            <a:ext cx="4427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altLang="en-US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8374211"/>
      </p:ext>
    </p:extLst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095" y="3825228"/>
            <a:ext cx="8337809" cy="92333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6442" y="1735696"/>
            <a:ext cx="10039114" cy="276999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10" descr="animated_animal%20rabbi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449073"/>
      </p:ext>
    </p:extLst>
  </p:cSld>
  <p:clrMapOvr>
    <a:masterClrMapping/>
  </p:clrMapOvr>
  <p:transition>
    <p:newsflash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170646"/>
          </a:xfrm>
        </p:spPr>
        <p:txBody>
          <a:bodyPr/>
          <a:lstStyle/>
          <a:p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 yêu cầu:</a:t>
            </a:r>
            <a:b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b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nhận xét về sự khác nhau về chiều dài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tượng.</a:t>
            </a:r>
            <a:b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sự khác nhau về kích thước: dài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ngắn hơn.</a:t>
            </a:r>
            <a:b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  <a:b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nhận ra vật có chiều dài khác nhau.</a:t>
            </a:r>
            <a:b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cách so sánh bằng cách chập trùng khít một đầu của vật và so sánh.</a:t>
            </a:r>
            <a:b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khả năng tư duy, quan sát.</a:t>
            </a:r>
            <a:b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  <a:b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có ý thức khi tham gia hoạt động, trẻ tích cực hoạt dộng dưới sự hướng dẫn của cô.</a:t>
            </a:r>
            <a:b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nghe và làm theo hiệu lệnh của cô giáo</a:t>
            </a:r>
            <a:r>
              <a:rPr lang="vi-VN" alt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9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MAGICR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76800"/>
            <a:ext cx="1905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263">
            <a:off x="6019800" y="4343400"/>
            <a:ext cx="1828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I'LLNE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24376"/>
            <a:ext cx="1714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6300" y="838201"/>
            <a:ext cx="801533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Ổn định tổ chức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6175" y="2133600"/>
            <a:ext cx="63833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«Giấu tay»</a:t>
            </a:r>
            <a:endParaRPr lang="en-US" sz="54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46555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070320\AppData\Local\Temp\Rar$DIa0.553\hinh-nen-powerpoint-2016-dep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20574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III/ TỔ CHỨC HOẠT ĐỘNG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99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095" y="3825228"/>
            <a:ext cx="8337809" cy="9233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442" y="1735696"/>
            <a:ext cx="10039114" cy="276999"/>
          </a:xfrm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C:\Users\H070320\AppData\Local\Temp\Rar$DIa0.782\hinh-nen-cho-powerpoint-cay-va-la_09271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895600"/>
            <a:ext cx="1043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3:Dạy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49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67000" y="609600"/>
            <a:ext cx="7010400" cy="5410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57600" y="9906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1333500"/>
            <a:ext cx="6248400" cy="1752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24200" y="3200400"/>
            <a:ext cx="6248400" cy="1828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558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4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362200" y="685800"/>
            <a:ext cx="7467600" cy="5562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00400" y="1752600"/>
            <a:ext cx="5410200" cy="13335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00400" y="3200400"/>
            <a:ext cx="4495800" cy="12954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rgbClr val="00B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4867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13888 L 0.00416 -0.2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2" grpId="0" animBg="1"/>
      <p:bldP spid="4102" grpId="1" animBg="1"/>
      <p:bldP spid="410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953000" y="32766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4572000" y="12954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5478463" y="3246438"/>
            <a:ext cx="10856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Thước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kẻ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194" name="Picture 2" descr="C:\Users\H070320\AppData\Local\Temp\Rar$DIa0.572\hinh-nen-cho-powerpoint-bau-troi-va-khinh-khi-cau_092716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9989"/>
            <a:ext cx="5715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kẻ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070320\AppData\Local\Temp\Rar$DIa0.754\hinh-nen-cho-powerpoint-don-gian-voi-nhung-ngoi-sao_092717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74676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19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</TotalTime>
  <Words>171</Words>
  <Application>Microsoft Office PowerPoint</Application>
  <PresentationFormat>Widescreen</PresentationFormat>
  <Paragraphs>25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.VnArial Narrow</vt:lpstr>
      <vt:lpstr>.VnTime</vt:lpstr>
      <vt:lpstr>Arial</vt:lpstr>
      <vt:lpstr>Calibri</vt:lpstr>
      <vt:lpstr>Times New Roman</vt:lpstr>
      <vt:lpstr>Office Theme</vt:lpstr>
      <vt:lpstr>PowerPoint Presentation</vt:lpstr>
      <vt:lpstr>I.Mục đích yêu cầu: 1. Kiến thức: - Trẻ biết so sánh nhận xét về sự khác nhau về chiều dài 2 đối tượng. - Nhận biết sự khác nhau về kích thước: dài hơn, ngắn hơn. 2. Kỹ năng: - Trẻ biết so sánh nhận ra vật có chiều dài khác nhau. - Trẻ biết cách so sánh bằng cách chập trùng khít một đầu của vật và so sánh. - Phát triển khả năng tư duy, quan sát. 3. Thái độ: - Trẻ có ý thức khi tham gia hoạt động, trẻ tích cực hoạt dộng dưới sự hướng dẫn của cô. - Biết nghe và làm theo hiệu lệnh của cô giáo.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HỌP PHỤ HUYNH ĐẦU NĂM - nhóm tặng.pptx</dc:title>
  <cp:lastModifiedBy>Admin</cp:lastModifiedBy>
  <cp:revision>79</cp:revision>
  <dcterms:created xsi:type="dcterms:W3CDTF">2022-10-17T13:12:30Z</dcterms:created>
  <dcterms:modified xsi:type="dcterms:W3CDTF">2024-03-13T08:31:52Z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2022-10-17T00:00:00Z</vt:filetime>
  </property>
</Properties>
</file>