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5" r:id="rId3"/>
    <p:sldId id="262" r:id="rId4"/>
    <p:sldId id="263" r:id="rId5"/>
    <p:sldId id="260" r:id="rId6"/>
    <p:sldId id="270" r:id="rId7"/>
    <p:sldId id="271" r:id="rId8"/>
    <p:sldId id="264" r:id="rId9"/>
    <p:sldId id="265" r:id="rId10"/>
    <p:sldId id="273" r:id="rId11"/>
    <p:sldId id="275" r:id="rId12"/>
    <p:sldId id="278" r:id="rId13"/>
    <p:sldId id="277" r:id="rId14"/>
    <p:sldId id="279" r:id="rId15"/>
    <p:sldId id="281" r:id="rId16"/>
    <p:sldId id="282" r:id="rId17"/>
    <p:sldId id="268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4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77DD2-3988-40C6-B17B-3A27FF2E348D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07A04-25C2-4E6E-A331-6DDCFD2CE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5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ECB094-DFE3-48DA-8952-471B3936469B}" type="slidenum">
              <a:rPr lang="en-US" smtClean="0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3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2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42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17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4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81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9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0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18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11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6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6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3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6ADD-CCD1-4B6F-BDE6-707F274EE3CB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6B2EC-423D-4625-9ED7-2C13FDAB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0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14-09-24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4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Nhi&#7873;u%20Ca%20S&#297;%20&#8211;%20C&#249;ng%20M&#250;a%20H&#225;t%20M&#7915;ng%20Xu&#226;n.mp3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8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533526" y="971551"/>
            <a:ext cx="607576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vi-VN" sz="2250" b="1" kern="0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en-US" altLang="vi-VN" sz="2250" b="1" kern="0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ÁNH SAO</a:t>
            </a:r>
          </a:p>
          <a:p>
            <a:pPr algn="ctr" defTabSz="685800">
              <a:spcBef>
                <a:spcPct val="0"/>
              </a:spcBef>
              <a:buNone/>
            </a:pPr>
            <a:endParaRPr lang="en-US" altLang="vi-VN" sz="2250" b="1" kern="0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None/>
            </a:pPr>
            <a:endParaRPr lang="en-US" altLang="vi-VN" sz="2250" b="1" kern="0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414712" y="2871788"/>
            <a:ext cx="1328738" cy="24820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685800" eaLnBrk="1" hangingPunct="1">
              <a:defRPr/>
            </a:pPr>
            <a:endParaRPr lang="en-US" sz="1013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5074445"/>
            <a:ext cx="283369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12443" y="2225242"/>
            <a:ext cx="5204915" cy="2093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1" hangingPunct="1">
              <a:defRPr/>
            </a:pPr>
            <a:r>
              <a:rPr lang="en-US" sz="27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27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7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HẬN THỨC</a:t>
            </a:r>
            <a:endParaRPr lang="en-US" sz="27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2743200" y="3034903"/>
            <a:ext cx="44958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vi-VN" sz="135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35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en-US" altLang="vi-VN" sz="135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28850" y="3648189"/>
            <a:ext cx="6012906" cy="838489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 TÀI: TÁCH GỘP TRONG PHẠM VI 5</a:t>
            </a:r>
          </a:p>
          <a:p>
            <a:pPr algn="ctr" defTabSz="685800">
              <a:defRPr/>
            </a:pP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GV: </a:t>
            </a:r>
            <a:r>
              <a:rPr lang="en-US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Thị</a:t>
            </a: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Liên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771900" y="4730354"/>
            <a:ext cx="3943350" cy="30008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685800" eaLnBrk="1" hangingPunct="1">
              <a:defRPr/>
            </a:pPr>
            <a:r>
              <a:rPr lang="en-US" sz="13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sz="13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</a:t>
            </a:r>
            <a:r>
              <a:rPr lang="en-US" sz="13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4-5  TUỔI</a:t>
            </a:r>
          </a:p>
        </p:txBody>
      </p:sp>
    </p:spTree>
    <p:extLst>
      <p:ext uri="{BB962C8B-B14F-4D97-AF65-F5344CB8AC3E}">
        <p14:creationId xmlns:p14="http://schemas.microsoft.com/office/powerpoint/2010/main" val="135651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5" y="4572000"/>
            <a:ext cx="2743200" cy="2028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6" b="90145" l="2609" r="96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0" y="1600200"/>
            <a:ext cx="4773385" cy="563880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4" y="26209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16" y="31543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39" y="1889125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2624837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209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1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56069E-6 L 0.41997 0.08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56069E-6 L 0.50173 0.221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11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lank-frame-with-various-kids-7025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057400" y="3505200"/>
            <a:ext cx="5334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1: 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thông minh nhất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189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Nhiều Ca Sĩ – Cùng Múa Hát Mừng Xuâ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86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7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76400" y="76200"/>
            <a:ext cx="5715000" cy="2100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24341"/>
            <a:ext cx="11763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35" y="195371"/>
            <a:ext cx="11779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77" y="195371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200942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angoFruit_93114_MangoB-m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990600"/>
            <a:ext cx="11763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Line 12"/>
          <p:cNvSpPr>
            <a:spLocks noChangeShapeType="1"/>
          </p:cNvSpPr>
          <p:nvPr/>
        </p:nvSpPr>
        <p:spPr bwMode="auto">
          <a:xfrm flipH="1">
            <a:off x="3395663" y="2209800"/>
            <a:ext cx="1068387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3"/>
          <p:cNvSpPr>
            <a:spLocks noChangeShapeType="1"/>
          </p:cNvSpPr>
          <p:nvPr/>
        </p:nvSpPr>
        <p:spPr bwMode="auto">
          <a:xfrm>
            <a:off x="4464050" y="2209800"/>
            <a:ext cx="1169988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Oval 14"/>
          <p:cNvSpPr>
            <a:spLocks noChangeArrowheads="1"/>
          </p:cNvSpPr>
          <p:nvPr/>
        </p:nvSpPr>
        <p:spPr bwMode="auto">
          <a:xfrm>
            <a:off x="1905000" y="3124200"/>
            <a:ext cx="2514600" cy="1676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Oval 15"/>
          <p:cNvSpPr>
            <a:spLocks noChangeArrowheads="1"/>
          </p:cNvSpPr>
          <p:nvPr/>
        </p:nvSpPr>
        <p:spPr bwMode="auto">
          <a:xfrm>
            <a:off x="4656138" y="3222625"/>
            <a:ext cx="2430462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2" name="Picture 16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660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7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Rectangle 19"/>
          <p:cNvSpPr>
            <a:spLocks noChangeArrowheads="1"/>
          </p:cNvSpPr>
          <p:nvPr/>
        </p:nvSpPr>
        <p:spPr bwMode="auto">
          <a:xfrm>
            <a:off x="2022475" y="37306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5381" name="Oval 21"/>
          <p:cNvSpPr>
            <a:spLocks noChangeArrowheads="1"/>
          </p:cNvSpPr>
          <p:nvPr/>
        </p:nvSpPr>
        <p:spPr bwMode="auto">
          <a:xfrm>
            <a:off x="2514600" y="5638800"/>
            <a:ext cx="1447800" cy="1066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04800" y="5410200"/>
            <a:ext cx="1676400" cy="1295400"/>
            <a:chOff x="240" y="3456"/>
            <a:chExt cx="1104" cy="816"/>
          </a:xfrm>
        </p:grpSpPr>
        <p:grpSp>
          <p:nvGrpSpPr>
            <p:cNvPr id="12332" name="Group 32"/>
            <p:cNvGrpSpPr>
              <a:grpSpLocks/>
            </p:cNvGrpSpPr>
            <p:nvPr/>
          </p:nvGrpSpPr>
          <p:grpSpPr bwMode="auto">
            <a:xfrm>
              <a:off x="391" y="3552"/>
              <a:ext cx="868" cy="307"/>
              <a:chOff x="280" y="3518"/>
              <a:chExt cx="868" cy="307"/>
            </a:xfrm>
          </p:grpSpPr>
          <p:pic>
            <p:nvPicPr>
              <p:cNvPr id="12334" name="Picture 33" descr="MangoFruit_93114_MangoB-m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" y="351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5" name="Picture 34" descr="MangoFruit_93114_MangoB-m cop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" y="351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33" name="Oval 36"/>
            <p:cNvSpPr>
              <a:spLocks noChangeArrowheads="1"/>
            </p:cNvSpPr>
            <p:nvPr/>
          </p:nvSpPr>
          <p:spPr bwMode="auto">
            <a:xfrm>
              <a:off x="240" y="3456"/>
              <a:ext cx="1104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267200" y="5257800"/>
            <a:ext cx="2209800" cy="1524000"/>
            <a:chOff x="2736" y="3408"/>
            <a:chExt cx="1392" cy="864"/>
          </a:xfrm>
        </p:grpSpPr>
        <p:grpSp>
          <p:nvGrpSpPr>
            <p:cNvPr id="12327" name="Group 38"/>
            <p:cNvGrpSpPr>
              <a:grpSpLocks/>
            </p:cNvGrpSpPr>
            <p:nvPr/>
          </p:nvGrpSpPr>
          <p:grpSpPr bwMode="auto">
            <a:xfrm>
              <a:off x="3009" y="3490"/>
              <a:ext cx="864" cy="609"/>
              <a:chOff x="3024" y="3456"/>
              <a:chExt cx="864" cy="609"/>
            </a:xfrm>
          </p:grpSpPr>
          <p:pic>
            <p:nvPicPr>
              <p:cNvPr id="12329" name="Picture 40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3456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0" name="Picture 43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7" y="3758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31" name="Picture 44" descr="MangoFruit_93114_MangoB-m cop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" y="3470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28" name="Oval 45"/>
            <p:cNvSpPr>
              <a:spLocks noChangeArrowheads="1"/>
            </p:cNvSpPr>
            <p:nvPr/>
          </p:nvSpPr>
          <p:spPr bwMode="auto">
            <a:xfrm>
              <a:off x="2736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6781800" y="5334000"/>
            <a:ext cx="2209800" cy="1371600"/>
            <a:chOff x="4320" y="3408"/>
            <a:chExt cx="1392" cy="864"/>
          </a:xfrm>
        </p:grpSpPr>
        <p:grpSp>
          <p:nvGrpSpPr>
            <p:cNvPr id="12319" name="Group 24"/>
            <p:cNvGrpSpPr>
              <a:grpSpLocks/>
            </p:cNvGrpSpPr>
            <p:nvPr/>
          </p:nvGrpSpPr>
          <p:grpSpPr bwMode="auto">
            <a:xfrm>
              <a:off x="4608" y="3533"/>
              <a:ext cx="816" cy="643"/>
              <a:chOff x="4368" y="3408"/>
              <a:chExt cx="816" cy="643"/>
            </a:xfrm>
          </p:grpSpPr>
          <p:grpSp>
            <p:nvGrpSpPr>
              <p:cNvPr id="12321" name="Group 25"/>
              <p:cNvGrpSpPr>
                <a:grpSpLocks/>
              </p:cNvGrpSpPr>
              <p:nvPr/>
            </p:nvGrpSpPr>
            <p:grpSpPr bwMode="auto">
              <a:xfrm>
                <a:off x="4368" y="3408"/>
                <a:ext cx="816" cy="307"/>
                <a:chOff x="1680" y="3744"/>
                <a:chExt cx="816" cy="307"/>
              </a:xfrm>
            </p:grpSpPr>
            <p:pic>
              <p:nvPicPr>
                <p:cNvPr id="12325" name="Picture 26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26" name="Picture 27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9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22" name="Group 28"/>
              <p:cNvGrpSpPr>
                <a:grpSpLocks/>
              </p:cNvGrpSpPr>
              <p:nvPr/>
            </p:nvGrpSpPr>
            <p:grpSpPr bwMode="auto">
              <a:xfrm>
                <a:off x="4368" y="3744"/>
                <a:ext cx="816" cy="307"/>
                <a:chOff x="1680" y="3744"/>
                <a:chExt cx="816" cy="307"/>
              </a:xfrm>
            </p:grpSpPr>
            <p:pic>
              <p:nvPicPr>
                <p:cNvPr id="12323" name="Picture 29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24" name="Picture 30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9" y="3744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2320" name="Oval 46"/>
            <p:cNvSpPr>
              <a:spLocks noChangeArrowheads="1"/>
            </p:cNvSpPr>
            <p:nvPr/>
          </p:nvSpPr>
          <p:spPr bwMode="auto">
            <a:xfrm>
              <a:off x="4320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07" name="Rectangle 47"/>
          <p:cNvSpPr>
            <a:spLocks noChangeArrowheads="1"/>
          </p:cNvSpPr>
          <p:nvPr/>
        </p:nvSpPr>
        <p:spPr bwMode="auto">
          <a:xfrm>
            <a:off x="54102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0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311" name="Picture 50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338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2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6619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5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65813"/>
            <a:ext cx="8382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Rectangle 19"/>
          <p:cNvSpPr>
            <a:spLocks noChangeArrowheads="1"/>
          </p:cNvSpPr>
          <p:nvPr/>
        </p:nvSpPr>
        <p:spPr bwMode="auto">
          <a:xfrm>
            <a:off x="762000" y="6245225"/>
            <a:ext cx="60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8504" name="Rectangle 19"/>
          <p:cNvSpPr>
            <a:spLocks noChangeArrowheads="1"/>
          </p:cNvSpPr>
          <p:nvPr/>
        </p:nvSpPr>
        <p:spPr bwMode="auto">
          <a:xfrm>
            <a:off x="3622675" y="6019800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2317" name="Rectangle 19"/>
          <p:cNvSpPr>
            <a:spLocks noChangeArrowheads="1"/>
          </p:cNvSpPr>
          <p:nvPr/>
        </p:nvSpPr>
        <p:spPr bwMode="auto">
          <a:xfrm>
            <a:off x="5562600" y="6096000"/>
            <a:ext cx="457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2318" name="Rectangle 19"/>
          <p:cNvSpPr>
            <a:spLocks noChangeArrowheads="1"/>
          </p:cNvSpPr>
          <p:nvPr/>
        </p:nvSpPr>
        <p:spPr bwMode="auto">
          <a:xfrm>
            <a:off x="7010400" y="59404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1387E-6 L 0.29167 -0.34405 " pathEditMode="relative" ptsTypes="AA">
                                      <p:cBhvr>
                                        <p:cTn id="45" dur="2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animMotion origin="layout" path="M 2.77778E-7 2.94798E-6 L 0.29167 -0.34405 " pathEditMode="relative" ptsTypes="AA">
                                      <p:cBhvr>
                                        <p:cTn id="47" dur="20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14"/>
                  </p:tgtEl>
                </p:cond>
              </p:nextCondLst>
            </p:seq>
          </p:childTnLst>
        </p:cTn>
      </p:par>
    </p:tnLst>
    <p:bldLst>
      <p:bldP spid="15381" grpId="0" animBg="1"/>
      <p:bldP spid="15407" grpId="0"/>
      <p:bldP spid="185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Oval 15"/>
          <p:cNvSpPr>
            <a:spLocks noChangeArrowheads="1"/>
          </p:cNvSpPr>
          <p:nvPr/>
        </p:nvSpPr>
        <p:spPr bwMode="auto">
          <a:xfrm>
            <a:off x="304800" y="0"/>
            <a:ext cx="33528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15"/>
          <p:cNvSpPr>
            <a:spLocks noChangeArrowheads="1"/>
          </p:cNvSpPr>
          <p:nvPr/>
        </p:nvSpPr>
        <p:spPr bwMode="auto">
          <a:xfrm>
            <a:off x="5562600" y="228600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Oval 15"/>
          <p:cNvSpPr>
            <a:spLocks noChangeArrowheads="1"/>
          </p:cNvSpPr>
          <p:nvPr/>
        </p:nvSpPr>
        <p:spPr bwMode="auto">
          <a:xfrm>
            <a:off x="2438400" y="3048000"/>
            <a:ext cx="4343400" cy="3276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TextBox 17"/>
          <p:cNvSpPr txBox="1">
            <a:spLocks noChangeArrowheads="1"/>
          </p:cNvSpPr>
          <p:nvPr/>
        </p:nvSpPr>
        <p:spPr bwMode="auto">
          <a:xfrm>
            <a:off x="8305800" y="457200"/>
            <a:ext cx="53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62800" y="3733800"/>
            <a:ext cx="1143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13327" name="Rectangle 18"/>
          <p:cNvSpPr>
            <a:spLocks noChangeArrowheads="1"/>
          </p:cNvSpPr>
          <p:nvPr/>
        </p:nvSpPr>
        <p:spPr bwMode="auto">
          <a:xfrm>
            <a:off x="2895600" y="7162800"/>
            <a:ext cx="167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723E-6 L 0.3 0.492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46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723E-6 L 0.33333 0.492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246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13873E-6 L 0.35 0.488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244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6266 L 0.20833 0.51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88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6 0.01503 L 0.30833 0.51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49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6 -0.00717 L 0.44166 0.514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60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4509E-6 L -0.06667 0.581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290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diamond(in)">
                                      <p:cBhvr>
                                        <p:cTn id="20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76400" y="76200"/>
            <a:ext cx="5715000" cy="2100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5413"/>
            <a:ext cx="11763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65100"/>
            <a:ext cx="11763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2" y="140493"/>
            <a:ext cx="11763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101725"/>
            <a:ext cx="11779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MangoFruit_93114_MangoB-m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143000"/>
            <a:ext cx="11763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Line 12"/>
          <p:cNvSpPr>
            <a:spLocks noChangeShapeType="1"/>
          </p:cNvSpPr>
          <p:nvPr/>
        </p:nvSpPr>
        <p:spPr bwMode="auto">
          <a:xfrm flipH="1">
            <a:off x="3395663" y="2209800"/>
            <a:ext cx="1068387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3"/>
          <p:cNvSpPr>
            <a:spLocks noChangeShapeType="1"/>
          </p:cNvSpPr>
          <p:nvPr/>
        </p:nvSpPr>
        <p:spPr bwMode="auto">
          <a:xfrm>
            <a:off x="4464050" y="2209800"/>
            <a:ext cx="1169988" cy="1012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Oval 14"/>
          <p:cNvSpPr>
            <a:spLocks noChangeArrowheads="1"/>
          </p:cNvSpPr>
          <p:nvPr/>
        </p:nvSpPr>
        <p:spPr bwMode="auto">
          <a:xfrm>
            <a:off x="1905000" y="3222625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Oval 15"/>
          <p:cNvSpPr>
            <a:spLocks noChangeArrowheads="1"/>
          </p:cNvSpPr>
          <p:nvPr/>
        </p:nvSpPr>
        <p:spPr bwMode="auto">
          <a:xfrm>
            <a:off x="4656138" y="3222625"/>
            <a:ext cx="2430462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50" name="Picture 17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Rectangle 19"/>
          <p:cNvSpPr>
            <a:spLocks noChangeArrowheads="1"/>
          </p:cNvSpPr>
          <p:nvPr/>
        </p:nvSpPr>
        <p:spPr bwMode="auto">
          <a:xfrm>
            <a:off x="2022475" y="37306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514600" y="5638800"/>
            <a:ext cx="1447800" cy="1066800"/>
            <a:chOff x="1584" y="3552"/>
            <a:chExt cx="912" cy="672"/>
          </a:xfrm>
        </p:grpSpPr>
        <p:sp>
          <p:nvSpPr>
            <p:cNvPr id="14382" name="Oval 21"/>
            <p:cNvSpPr>
              <a:spLocks noChangeArrowheads="1"/>
            </p:cNvSpPr>
            <p:nvPr/>
          </p:nvSpPr>
          <p:spPr bwMode="auto">
            <a:xfrm>
              <a:off x="1584" y="3552"/>
              <a:ext cx="912" cy="67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83" name="Picture 22" descr="MangoFruit_93114_MangoB-m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744"/>
              <a:ext cx="524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81000" y="5486400"/>
            <a:ext cx="1752600" cy="1295400"/>
            <a:chOff x="240" y="3456"/>
            <a:chExt cx="1104" cy="816"/>
          </a:xfrm>
        </p:grpSpPr>
        <p:grpSp>
          <p:nvGrpSpPr>
            <p:cNvPr id="14377" name="Group 32"/>
            <p:cNvGrpSpPr>
              <a:grpSpLocks/>
            </p:cNvGrpSpPr>
            <p:nvPr/>
          </p:nvGrpSpPr>
          <p:grpSpPr bwMode="auto">
            <a:xfrm>
              <a:off x="401" y="3586"/>
              <a:ext cx="847" cy="638"/>
              <a:chOff x="290" y="3552"/>
              <a:chExt cx="847" cy="638"/>
            </a:xfrm>
          </p:grpSpPr>
          <p:pic>
            <p:nvPicPr>
              <p:cNvPr id="14379" name="Picture 33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" y="355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80" name="Picture 34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55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81" name="Picture 35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3883"/>
                <a:ext cx="416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78" name="Oval 36"/>
            <p:cNvSpPr>
              <a:spLocks noChangeArrowheads="1"/>
            </p:cNvSpPr>
            <p:nvPr/>
          </p:nvSpPr>
          <p:spPr bwMode="auto">
            <a:xfrm>
              <a:off x="240" y="3456"/>
              <a:ext cx="1104" cy="8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934200" y="5323669"/>
            <a:ext cx="2209800" cy="1371600"/>
            <a:chOff x="2736" y="3408"/>
            <a:chExt cx="1392" cy="864"/>
          </a:xfrm>
        </p:grpSpPr>
        <p:grpSp>
          <p:nvGrpSpPr>
            <p:cNvPr id="14370" name="Group 38"/>
            <p:cNvGrpSpPr>
              <a:grpSpLocks/>
            </p:cNvGrpSpPr>
            <p:nvPr/>
          </p:nvGrpSpPr>
          <p:grpSpPr bwMode="auto">
            <a:xfrm>
              <a:off x="2989" y="3533"/>
              <a:ext cx="1075" cy="650"/>
              <a:chOff x="3004" y="3499"/>
              <a:chExt cx="1075" cy="650"/>
            </a:xfrm>
          </p:grpSpPr>
          <p:grpSp>
            <p:nvGrpSpPr>
              <p:cNvPr id="14372" name="Group 39"/>
              <p:cNvGrpSpPr>
                <a:grpSpLocks/>
              </p:cNvGrpSpPr>
              <p:nvPr/>
            </p:nvGrpSpPr>
            <p:grpSpPr bwMode="auto">
              <a:xfrm>
                <a:off x="3216" y="3499"/>
                <a:ext cx="863" cy="362"/>
                <a:chOff x="482" y="3595"/>
                <a:chExt cx="863" cy="362"/>
              </a:xfrm>
            </p:grpSpPr>
            <p:pic>
              <p:nvPicPr>
                <p:cNvPr id="14375" name="Picture 40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" y="3595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376" name="Picture 41" descr="MangoFruit_93114_MangoB-m copy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8" y="3650"/>
                  <a:ext cx="417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373" name="Picture 43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4" y="3784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74" name="Picture 44" descr="MangoFruit_93114_MangoB-m cop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4" y="3842"/>
                <a:ext cx="41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71" name="Oval 45"/>
            <p:cNvSpPr>
              <a:spLocks noChangeArrowheads="1"/>
            </p:cNvSpPr>
            <p:nvPr/>
          </p:nvSpPr>
          <p:spPr bwMode="auto">
            <a:xfrm>
              <a:off x="2736" y="3408"/>
              <a:ext cx="1392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55626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90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4356" name="Picture 53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0" name="Oval 46"/>
          <p:cNvSpPr>
            <a:spLocks noChangeArrowheads="1"/>
          </p:cNvSpPr>
          <p:nvPr/>
        </p:nvSpPr>
        <p:spPr bwMode="auto">
          <a:xfrm>
            <a:off x="4343400" y="5334000"/>
            <a:ext cx="2362200" cy="15240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4909852" y="5410198"/>
            <a:ext cx="1567152" cy="544836"/>
            <a:chOff x="3087" y="3552"/>
            <a:chExt cx="690" cy="284"/>
          </a:xfrm>
        </p:grpSpPr>
        <p:pic>
          <p:nvPicPr>
            <p:cNvPr id="14365" name="Picture 27" descr="MangoFruit_93114_MangoB-m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" y="3552"/>
              <a:ext cx="36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56" descr="MangoFruit_93114_MangoB-m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3552"/>
              <a:ext cx="36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59" name="Rectangle 19"/>
          <p:cNvSpPr>
            <a:spLocks noChangeArrowheads="1"/>
          </p:cNvSpPr>
          <p:nvPr/>
        </p:nvSpPr>
        <p:spPr bwMode="auto">
          <a:xfrm>
            <a:off x="685800" y="6248400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4360" name="Rectangle 19"/>
          <p:cNvSpPr>
            <a:spLocks noChangeArrowheads="1"/>
          </p:cNvSpPr>
          <p:nvPr/>
        </p:nvSpPr>
        <p:spPr bwMode="auto">
          <a:xfrm>
            <a:off x="3124200" y="62452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20551" name="Rectangle 19"/>
          <p:cNvSpPr>
            <a:spLocks noChangeArrowheads="1"/>
          </p:cNvSpPr>
          <p:nvPr/>
        </p:nvSpPr>
        <p:spPr bwMode="auto">
          <a:xfrm>
            <a:off x="4876800" y="5943600"/>
            <a:ext cx="685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14362" name="Rectangle 19"/>
          <p:cNvSpPr>
            <a:spLocks noChangeArrowheads="1"/>
          </p:cNvSpPr>
          <p:nvPr/>
        </p:nvSpPr>
        <p:spPr bwMode="auto">
          <a:xfrm>
            <a:off x="7543800" y="6245225"/>
            <a:ext cx="26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5000" b="1" dirty="0">
              <a:solidFill>
                <a:srgbClr val="0000FF"/>
              </a:solidFill>
            </a:endParaRPr>
          </a:p>
        </p:txBody>
      </p:sp>
      <p:pic>
        <p:nvPicPr>
          <p:cNvPr id="14364" name="Picture 53" descr="MangoFruit_93114_MangoB-m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762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4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 chon chua chinh xac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Oval 15"/>
          <p:cNvSpPr>
            <a:spLocks noChangeArrowheads="1"/>
          </p:cNvSpPr>
          <p:nvPr/>
        </p:nvSpPr>
        <p:spPr bwMode="auto">
          <a:xfrm>
            <a:off x="304800" y="0"/>
            <a:ext cx="33528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Oval 15"/>
          <p:cNvSpPr>
            <a:spLocks noChangeArrowheads="1"/>
          </p:cNvSpPr>
          <p:nvPr/>
        </p:nvSpPr>
        <p:spPr bwMode="auto">
          <a:xfrm>
            <a:off x="5562600" y="228600"/>
            <a:ext cx="2430463" cy="13493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438400" y="3048000"/>
            <a:ext cx="4343400" cy="3276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3886200" y="457200"/>
            <a:ext cx="106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8305800" y="457200"/>
            <a:ext cx="53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62800" y="3733800"/>
            <a:ext cx="1143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8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2895600" y="7162800"/>
            <a:ext cx="167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5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762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75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5723E-6 L 0.25833 0.458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29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39306E-6 L 0.26667 0.455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227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312E-6 L -0.1 0.447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23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5156 L 0.21667 0.51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8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+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717 L -0.175 0.551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79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4" grpId="0"/>
      <p:bldP spid="19" grpId="0" build="allAtOnce"/>
      <p:bldP spid="215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76400" y="1828800"/>
            <a:ext cx="4654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rò choi la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5"/>
          <p:cNvSpPr>
            <a:spLocks noChangeArrowheads="1" noChangeShapeType="1" noTextEdit="1"/>
          </p:cNvSpPr>
          <p:nvPr/>
        </p:nvSpPr>
        <p:spPr bwMode="auto">
          <a:xfrm>
            <a:off x="738188" y="2286000"/>
            <a:ext cx="7872412" cy="1978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400ED"/>
                  </a:gs>
                  <a:gs pos="50000">
                    <a:srgbClr val="0000FF"/>
                  </a:gs>
                  <a:gs pos="100000">
                    <a:srgbClr val="9400ED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59" name="Picture 7" descr="2008102003152299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12192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0000"/>
                </a:solidFill>
              </a:rPr>
              <a:t>Chúc các bé học tốt!</a:t>
            </a:r>
          </a:p>
          <a:p>
            <a:pPr algn="ctr" eaLnBrk="1" hangingPunct="1"/>
            <a:r>
              <a:rPr lang="en-US" sz="6000">
                <a:solidFill>
                  <a:srgbClr val="FF0000"/>
                </a:solidFill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16426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95400" y="1981199"/>
            <a:ext cx="7277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 “ Cho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cho tôi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13" name="TextBox 12"/>
          <p:cNvSpPr txBox="1"/>
          <p:nvPr/>
        </p:nvSpPr>
        <p:spPr>
          <a:xfrm>
            <a:off x="990600" y="2133600"/>
            <a:ext cx="5936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solidFill>
                  <a:srgbClr val="B010A5"/>
                </a:solidFill>
                <a:latin typeface="Times New Roman" pitchFamily="18" charset="0"/>
                <a:cs typeface="Times New Roman" pitchFamily="18" charset="0"/>
              </a:rPr>
              <a:t> vi 5</a:t>
            </a:r>
          </a:p>
        </p:txBody>
      </p:sp>
    </p:spTree>
    <p:extLst>
      <p:ext uri="{BB962C8B-B14F-4D97-AF65-F5344CB8AC3E}">
        <p14:creationId xmlns:p14="http://schemas.microsoft.com/office/powerpoint/2010/main" val="19578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563"/>
            <a:ext cx="2092657" cy="2092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97" y="1752598"/>
            <a:ext cx="22098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17342"/>
            <a:ext cx="2200878" cy="2200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91360"/>
            <a:ext cx="2226860" cy="2226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17342"/>
            <a:ext cx="2209800" cy="220980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2328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54804"/>
            <a:ext cx="2578027" cy="2578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733800"/>
            <a:ext cx="2466540" cy="2599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1" y="3733800"/>
            <a:ext cx="2747799" cy="2747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05" y="3754804"/>
            <a:ext cx="2926052" cy="29260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24564" y="680669"/>
            <a:ext cx="2057400" cy="153855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7600" y="4267200"/>
            <a:ext cx="1600200" cy="17031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512"/>
            <a:ext cx="1761214" cy="2356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61" y="4028506"/>
            <a:ext cx="1761214" cy="2356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72" y="4017119"/>
            <a:ext cx="1761214" cy="2356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86" y="4028506"/>
            <a:ext cx="1761214" cy="2356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92266"/>
            <a:ext cx="1761214" cy="23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96907" y="2475579"/>
            <a:ext cx="7204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</a:rPr>
              <a:t>Hoạt động 2: Tách – gộp trong                   phạm vi 5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5" y="4572000"/>
            <a:ext cx="2743200" cy="2028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657">
            <a:off x="411619" y="-82098"/>
            <a:ext cx="2529560" cy="2529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718">
            <a:off x="1927123" y="59213"/>
            <a:ext cx="2529560" cy="2529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6" b="90145" l="2609" r="96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0" y="1600200"/>
            <a:ext cx="4773385" cy="563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6700">
            <a:off x="3749882" y="-40110"/>
            <a:ext cx="2702320" cy="2578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642">
            <a:off x="5093157" y="-122831"/>
            <a:ext cx="2835058" cy="274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3" b="100000" l="498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718">
            <a:off x="6758350" y="-76040"/>
            <a:ext cx="2529560" cy="25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7206E-6 L -3.33333E-6 0.39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03423E-6 L 0.00104 0.373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8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2276E-6 L 0.00104 0.442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2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55134E-6 L -0.00365 0.444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2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7206E-6 L -0.01076 0.46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23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0" y="28575"/>
            <a:ext cx="13563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97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124200" cy="26098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2133600"/>
            <a:ext cx="47736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34928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4926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4" y="-34927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34926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-3969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4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5434 0.3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2283 0.49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1224 0.4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6997 0.465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-0.01336 0.45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9600" y="28575"/>
            <a:ext cx="135636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7" l="0" r="97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124200" cy="26098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2133600"/>
            <a:ext cx="47736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" y="21336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97262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13" y="2927538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54" y="3581400"/>
            <a:ext cx="25304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3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9827E-6 L 0.35417 0.23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1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132</Words>
  <Application>Microsoft Office PowerPoint</Application>
  <PresentationFormat>On-screen Show (4:3)</PresentationFormat>
  <Paragraphs>23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2017-04-17T13:05:42Z</dcterms:created>
  <dcterms:modified xsi:type="dcterms:W3CDTF">2024-09-14T02:22:13Z</dcterms:modified>
</cp:coreProperties>
</file>