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97" r:id="rId9"/>
    <p:sldId id="269" r:id="rId10"/>
    <p:sldId id="270" r:id="rId11"/>
    <p:sldId id="271" r:id="rId12"/>
    <p:sldId id="272" r:id="rId13"/>
    <p:sldId id="273" r:id="rId14"/>
    <p:sldId id="290" r:id="rId15"/>
    <p:sldId id="274" r:id="rId16"/>
    <p:sldId id="291" r:id="rId17"/>
    <p:sldId id="275" r:id="rId18"/>
    <p:sldId id="276" r:id="rId19"/>
    <p:sldId id="304" r:id="rId20"/>
    <p:sldId id="305" r:id="rId21"/>
    <p:sldId id="278" r:id="rId22"/>
    <p:sldId id="306" r:id="rId23"/>
    <p:sldId id="279" r:id="rId24"/>
    <p:sldId id="281" r:id="rId25"/>
    <p:sldId id="303" r:id="rId26"/>
    <p:sldId id="282" r:id="rId27"/>
    <p:sldId id="308" r:id="rId28"/>
    <p:sldId id="277" r:id="rId29"/>
    <p:sldId id="302" r:id="rId30"/>
    <p:sldId id="283" r:id="rId31"/>
    <p:sldId id="299" r:id="rId32"/>
    <p:sldId id="284" r:id="rId33"/>
    <p:sldId id="310" r:id="rId34"/>
    <p:sldId id="311" r:id="rId35"/>
    <p:sldId id="309" r:id="rId36"/>
    <p:sldId id="285" r:id="rId37"/>
    <p:sldId id="286" r:id="rId38"/>
    <p:sldId id="287" r:id="rId39"/>
    <p:sldId id="288" r:id="rId40"/>
    <p:sldId id="2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16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20-08-24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10" Type="http://schemas.openxmlformats.org/officeDocument/2006/relationships/image" Target="../media/image33.png"/><Relationship Id="rId4" Type="http://schemas.openxmlformats.org/officeDocument/2006/relationships/image" Target="../media/image31.jpeg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8.jpe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12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6.jpeg"/><Relationship Id="rId5" Type="http://schemas.openxmlformats.org/officeDocument/2006/relationships/image" Target="../media/image22.png"/><Relationship Id="rId15" Type="http://schemas.openxmlformats.org/officeDocument/2006/relationships/image" Target="../media/image8.gif"/><Relationship Id="rId10" Type="http://schemas.openxmlformats.org/officeDocument/2006/relationships/image" Target="../media/image15.jpeg"/><Relationship Id="rId4" Type="http://schemas.openxmlformats.org/officeDocument/2006/relationships/image" Target="../media/image21.png"/><Relationship Id="rId9" Type="http://schemas.openxmlformats.org/officeDocument/2006/relationships/image" Target="../media/image25.gif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10" Type="http://schemas.openxmlformats.org/officeDocument/2006/relationships/image" Target="../media/image33.png"/><Relationship Id="rId4" Type="http://schemas.openxmlformats.org/officeDocument/2006/relationships/image" Target="../media/image31.jpeg"/><Relationship Id="rId9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.gif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8.jpe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12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6.jpeg"/><Relationship Id="rId5" Type="http://schemas.openxmlformats.org/officeDocument/2006/relationships/image" Target="../media/image22.png"/><Relationship Id="rId15" Type="http://schemas.openxmlformats.org/officeDocument/2006/relationships/image" Target="../media/image8.gif"/><Relationship Id="rId10" Type="http://schemas.openxmlformats.org/officeDocument/2006/relationships/image" Target="../media/image15.jpeg"/><Relationship Id="rId4" Type="http://schemas.openxmlformats.org/officeDocument/2006/relationships/image" Target="../media/image21.png"/><Relationship Id="rId9" Type="http://schemas.openxmlformats.org/officeDocument/2006/relationships/image" Target="../media/image25.gif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ÁNH SAO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GV: 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Liên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4-5  TUỔI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1016</Words>
  <Application>Microsoft Office PowerPoint</Application>
  <PresentationFormat>Widescreen</PresentationFormat>
  <Paragraphs>60</Paragraphs>
  <Slides>40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33</cp:revision>
  <dcterms:created xsi:type="dcterms:W3CDTF">2021-04-01T08:47:18Z</dcterms:created>
  <dcterms:modified xsi:type="dcterms:W3CDTF">2024-08-20T04:34:25Z</dcterms:modified>
</cp:coreProperties>
</file>