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80" r:id="rId3"/>
    <p:sldId id="278" r:id="rId4"/>
    <p:sldId id="283" r:id="rId5"/>
    <p:sldId id="287" r:id="rId6"/>
    <p:sldId id="269" r:id="rId7"/>
    <p:sldId id="271" r:id="rId8"/>
    <p:sldId id="272" r:id="rId9"/>
    <p:sldId id="344" r:id="rId10"/>
    <p:sldId id="284" r:id="rId11"/>
    <p:sldId id="353" r:id="rId12"/>
    <p:sldId id="276" r:id="rId13"/>
    <p:sldId id="279" r:id="rId14"/>
  </p:sldIdLst>
  <p:sldSz cx="9144000" cy="5143500" type="screen16x9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16/9/2024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88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200150"/>
            <a:ext cx="6837362" cy="24003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16"/>
            <a:ext cx="7772400" cy="1450181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628900"/>
            <a:ext cx="6400800" cy="13144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46BEC-6592-4BBA-903F-D2771C4A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6544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91A-8669-4A06-80EA-AB5BB6E4F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7238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9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ADD0-720B-40AF-BD42-81316CC2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7944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516A-BD2E-441F-A27B-8881C9BFD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0321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090-C355-4654-B2F5-08922558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922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4BE-9F13-418A-ACC9-F855352CA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213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F89-CA78-487A-8D8C-D4DAC52A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896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300-FCF0-4D70-8762-01317AEE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9916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538A-9E21-424B-BD5D-FA33FB0A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755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E846-0446-4097-8400-6CC3E04D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6497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94"/>
            <a:ext cx="2057400" cy="43922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94"/>
            <a:ext cx="6019800" cy="43922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5907-F88D-49AB-AF48-17F3ABA2C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220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071564" y="228600"/>
            <a:ext cx="7615237" cy="829866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:a16="http://schemas.microsoft.com/office/drawing/2014/main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6" name="Rectangle 10">
            <a:extLst>
              <a:ext uri="{FF2B5EF4-FFF2-40B4-BE49-F238E27FC236}">
                <a16:creationId xmlns:a16="http://schemas.microsoft.com/office/drawing/2014/main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7" name="Rectangle 11">
            <a:extLst>
              <a:ext uri="{FF2B5EF4-FFF2-40B4-BE49-F238E27FC236}">
                <a16:creationId xmlns:a16="http://schemas.microsoft.com/office/drawing/2014/main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45B76C2-5FDD-4175-B253-0D6C37F3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7073915-C02C-4F20-BCE0-3AA300B46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5123" name="Picture 3" descr="TULIP">
            <a:extLst>
              <a:ext uri="{FF2B5EF4-FFF2-40B4-BE49-F238E27FC236}">
                <a16:creationId xmlns:a16="http://schemas.microsoft.com/office/drawing/2014/main" id="{DF786C94-68F8-431E-812C-C3EC633B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TULIP">
            <a:extLst>
              <a:ext uri="{FF2B5EF4-FFF2-40B4-BE49-F238E27FC236}">
                <a16:creationId xmlns:a16="http://schemas.microsoft.com/office/drawing/2014/main" id="{3E9435A3-0DD5-4282-A174-23C975EE9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TULIP">
            <a:extLst>
              <a:ext uri="{FF2B5EF4-FFF2-40B4-BE49-F238E27FC236}">
                <a16:creationId xmlns:a16="http://schemas.microsoft.com/office/drawing/2014/main" id="{3BB27648-B6AD-4DF3-B17D-010B465E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TULIP">
            <a:extLst>
              <a:ext uri="{FF2B5EF4-FFF2-40B4-BE49-F238E27FC236}">
                <a16:creationId xmlns:a16="http://schemas.microsoft.com/office/drawing/2014/main" id="{B600FD50-13CE-43F5-8AAE-C4E6A93C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TULIP">
            <a:extLst>
              <a:ext uri="{FF2B5EF4-FFF2-40B4-BE49-F238E27FC236}">
                <a16:creationId xmlns:a16="http://schemas.microsoft.com/office/drawing/2014/main" id="{C3C71361-B76D-48B7-BBBC-3538623F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Photobucket">
            <a:extLst>
              <a:ext uri="{FF2B5EF4-FFF2-40B4-BE49-F238E27FC236}">
                <a16:creationId xmlns:a16="http://schemas.microsoft.com/office/drawing/2014/main" id="{0657C7BA-BDB2-405A-A532-F3CA4DEE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34529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Photobucket">
            <a:extLst>
              <a:ext uri="{FF2B5EF4-FFF2-40B4-BE49-F238E27FC236}">
                <a16:creationId xmlns:a16="http://schemas.microsoft.com/office/drawing/2014/main" id="{F216FF18-01F9-4294-9887-C67AE531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BELLBRDR">
            <a:extLst>
              <a:ext uri="{FF2B5EF4-FFF2-40B4-BE49-F238E27FC236}">
                <a16:creationId xmlns:a16="http://schemas.microsoft.com/office/drawing/2014/main" id="{A733F9FE-DCE6-48FD-B319-183B1F5F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BELLBRDR">
            <a:extLst>
              <a:ext uri="{FF2B5EF4-FFF2-40B4-BE49-F238E27FC236}">
                <a16:creationId xmlns:a16="http://schemas.microsoft.com/office/drawing/2014/main" id="{52DAD5AE-4AFE-4C6E-9D17-2D5CD185D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BELLBRDR">
            <a:extLst>
              <a:ext uri="{FF2B5EF4-FFF2-40B4-BE49-F238E27FC236}">
                <a16:creationId xmlns:a16="http://schemas.microsoft.com/office/drawing/2014/main" id="{AAC1CFB7-AB45-4A2F-A8C4-CF48400D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Photobucket">
            <a:extLst>
              <a:ext uri="{FF2B5EF4-FFF2-40B4-BE49-F238E27FC236}">
                <a16:creationId xmlns:a16="http://schemas.microsoft.com/office/drawing/2014/main" id="{B356DA98-504E-4542-A63C-195024DF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4050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Photobucket">
            <a:extLst>
              <a:ext uri="{FF2B5EF4-FFF2-40B4-BE49-F238E27FC236}">
                <a16:creationId xmlns:a16="http://schemas.microsoft.com/office/drawing/2014/main" id="{5839CFD7-B9CC-4C98-90DA-EFFFA6C3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8172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Photobucket">
            <a:extLst>
              <a:ext uri="{FF2B5EF4-FFF2-40B4-BE49-F238E27FC236}">
                <a16:creationId xmlns:a16="http://schemas.microsoft.com/office/drawing/2014/main" id="{50EDCA19-6E4B-449E-9382-8290DCA5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229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Photobucket">
            <a:extLst>
              <a:ext uri="{FF2B5EF4-FFF2-40B4-BE49-F238E27FC236}">
                <a16:creationId xmlns:a16="http://schemas.microsoft.com/office/drawing/2014/main" id="{B309D28A-B650-4AC1-9AD4-F8341B32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197762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Photobucket">
            <a:extLst>
              <a:ext uri="{FF2B5EF4-FFF2-40B4-BE49-F238E27FC236}">
                <a16:creationId xmlns:a16="http://schemas.microsoft.com/office/drawing/2014/main" id="{90CE05A6-7113-430E-8160-FD111E84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46340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Photobucket">
            <a:extLst>
              <a:ext uri="{FF2B5EF4-FFF2-40B4-BE49-F238E27FC236}">
                <a16:creationId xmlns:a16="http://schemas.microsoft.com/office/drawing/2014/main" id="{0719F878-EF8F-4DBE-9C3A-D6B46E69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95036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19">
            <a:extLst>
              <a:ext uri="{FF2B5EF4-FFF2-40B4-BE49-F238E27FC236}">
                <a16:creationId xmlns:a16="http://schemas.microsoft.com/office/drawing/2014/main" id="{C9CC4911-AA39-4D18-AAEC-4D12A4E4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085850"/>
            <a:ext cx="365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0" name="Text Box 21">
            <a:extLst>
              <a:ext uri="{FF2B5EF4-FFF2-40B4-BE49-F238E27FC236}">
                <a16:creationId xmlns:a16="http://schemas.microsoft.com/office/drawing/2014/main" id="{670D68A2-EDA4-44BB-8E18-11BD2438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335757"/>
            <a:ext cx="6858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PHÒNG GIÁO DỤC VÀ ĐÀO TẠO </a:t>
            </a:r>
            <a:r>
              <a:rPr lang="vi-VN" altLang="en-US" sz="2000" b="1" dirty="0">
                <a:solidFill>
                  <a:srgbClr val="FF0066"/>
                </a:solidFill>
              </a:rPr>
              <a:t>QUẬN </a:t>
            </a:r>
            <a:r>
              <a:rPr lang="en-US" altLang="en-US" sz="2000" b="1" dirty="0">
                <a:solidFill>
                  <a:srgbClr val="FF0066"/>
                </a:solidFill>
              </a:rPr>
              <a:t>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TRƯỜNG MẦM NON 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ÁNH SAO</a:t>
            </a:r>
            <a:endParaRPr lang="en-US" altLang="en-US" sz="2000" b="1" dirty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/>
          </a:p>
        </p:txBody>
      </p:sp>
      <p:pic>
        <p:nvPicPr>
          <p:cNvPr id="5141" name="Picture 23" descr="3d butterfly">
            <a:extLst>
              <a:ext uri="{FF2B5EF4-FFF2-40B4-BE49-F238E27FC236}">
                <a16:creationId xmlns:a16="http://schemas.microsoft.com/office/drawing/2014/main" id="{FB8B24E1-6600-4B73-A44B-2012C3B774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57350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4" descr="3d butterfly">
            <a:extLst>
              <a:ext uri="{FF2B5EF4-FFF2-40B4-BE49-F238E27FC236}">
                <a16:creationId xmlns:a16="http://schemas.microsoft.com/office/drawing/2014/main" id="{C4F8E3F3-BDF9-42C6-BAEC-5D01040D48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0"/>
            <a:ext cx="1219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1BBB66A5-B3A5-49CD-92EB-50690A047E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28700"/>
            <a:ext cx="142875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6" descr="Bunny3">
            <a:extLst>
              <a:ext uri="{FF2B5EF4-FFF2-40B4-BE49-F238E27FC236}">
                <a16:creationId xmlns:a16="http://schemas.microsoft.com/office/drawing/2014/main" id="{73A09796-A5E9-4AA5-8B42-4190949605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829050"/>
            <a:ext cx="12763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7" descr="blooming_flower_jug_md_wht">
            <a:extLst>
              <a:ext uri="{FF2B5EF4-FFF2-40B4-BE49-F238E27FC236}">
                <a16:creationId xmlns:a16="http://schemas.microsoft.com/office/drawing/2014/main" id="{28917592-0EFD-4D66-8C39-A07BDD5B54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7650"/>
            <a:ext cx="558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8" descr="Ani_hum1">
            <a:extLst>
              <a:ext uri="{FF2B5EF4-FFF2-40B4-BE49-F238E27FC236}">
                <a16:creationId xmlns:a16="http://schemas.microsoft.com/office/drawing/2014/main" id="{6D3A508C-79F1-4D5E-B740-908D98FA6D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142875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9" descr="3d butterfly">
            <a:extLst>
              <a:ext uri="{FF2B5EF4-FFF2-40B4-BE49-F238E27FC236}">
                <a16:creationId xmlns:a16="http://schemas.microsoft.com/office/drawing/2014/main" id="{926399EB-7722-430A-B453-88742618B4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30" descr="3d butterfly">
            <a:extLst>
              <a:ext uri="{FF2B5EF4-FFF2-40B4-BE49-F238E27FC236}">
                <a16:creationId xmlns:a16="http://schemas.microsoft.com/office/drawing/2014/main" id="{C0644F73-D21C-44AA-A92A-83FE103429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920354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31" descr="fleur">
            <a:extLst>
              <a:ext uri="{FF2B5EF4-FFF2-40B4-BE49-F238E27FC236}">
                <a16:creationId xmlns:a16="http://schemas.microsoft.com/office/drawing/2014/main" id="{243EC12E-5387-47B5-90FB-DFDBF94E72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425303"/>
            <a:ext cx="7048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0" name="TextBox 2">
            <a:extLst>
              <a:ext uri="{FF2B5EF4-FFF2-40B4-BE49-F238E27FC236}">
                <a16:creationId xmlns:a16="http://schemas.microsoft.com/office/drawing/2014/main" id="{CFC6A6B2-3DE2-4E56-867E-288C829E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624" y="1330631"/>
            <a:ext cx="417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altLang="en-US" sz="5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WordArt 9">
            <a:extLst>
              <a:ext uri="{FF2B5EF4-FFF2-40B4-BE49-F238E27FC236}">
                <a16:creationId xmlns:a16="http://schemas.microsoft.com/office/drawing/2014/main" id="{C88448D0-DE09-429A-9638-CCEB3A3BFC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15733" y="2354331"/>
            <a:ext cx="5141134" cy="18034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Toán: Dạy trẻ nhận biết một và nhiều</a:t>
            </a:r>
          </a:p>
          <a:p>
            <a:pPr algn="ctr" eaLnBrk="1" hangingPunct="1">
              <a:defRPr/>
            </a:pPr>
            <a:r>
              <a:rPr lang="vi-VN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tuổi: 3 - 4 </a:t>
            </a:r>
            <a:r>
              <a:rPr lang="vi-VN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kern="10" dirty="0" smtClean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rang</a:t>
            </a:r>
            <a:endParaRPr lang="vi-VN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9600" y="51470"/>
            <a:ext cx="82296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nhóm đối tượng có số lượng là 1 được gọi là « một»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các nhóm đối tượng có số lượng từ 2 trở lên được gọi là nhiều.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BE8E7FE-A156-4C47-AB36-7244F992F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3" y="996181"/>
            <a:ext cx="2084388" cy="158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93585m30">
            <a:extLst>
              <a:ext uri="{FF2B5EF4-FFF2-40B4-BE49-F238E27FC236}">
                <a16:creationId xmlns:a16="http://schemas.microsoft.com/office/drawing/2014/main" id="{4758695A-289F-4939-8EB7-96226BEE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1779662"/>
            <a:ext cx="16383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93585m30">
            <a:extLst>
              <a:ext uri="{FF2B5EF4-FFF2-40B4-BE49-F238E27FC236}">
                <a16:creationId xmlns:a16="http://schemas.microsoft.com/office/drawing/2014/main" id="{F70035AD-FB8E-4C1D-9A7A-AAAE9860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1779662"/>
            <a:ext cx="173355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93585m30">
            <a:extLst>
              <a:ext uri="{FF2B5EF4-FFF2-40B4-BE49-F238E27FC236}">
                <a16:creationId xmlns:a16="http://schemas.microsoft.com/office/drawing/2014/main" id="{4F4C8897-EFA1-4846-83FC-DB909F03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4" y="1779662"/>
            <a:ext cx="181133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93585m30">
            <a:extLst>
              <a:ext uri="{FF2B5EF4-FFF2-40B4-BE49-F238E27FC236}">
                <a16:creationId xmlns:a16="http://schemas.microsoft.com/office/drawing/2014/main" id="{4DC98242-38D2-481A-AE56-C14172A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1779663"/>
            <a:ext cx="1736725" cy="89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38EAA0-7A77-4D0D-AFCB-84E543E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6" y="3291831"/>
            <a:ext cx="237807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459EC2-A995-499E-84F8-68216F5A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4" y="3147814"/>
            <a:ext cx="329088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is is a preview only. Click Download Now to download the template.">
            <a:extLst>
              <a:ext uri="{FF2B5EF4-FFF2-40B4-BE49-F238E27FC236}">
                <a16:creationId xmlns:a16="http://schemas.microsoft.com/office/drawing/2014/main" id="{8A632ECE-7CF2-4CF8-904F-DD3AFE6B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>
            <a:extLst>
              <a:ext uri="{FF2B5EF4-FFF2-40B4-BE49-F238E27FC236}">
                <a16:creationId xmlns:a16="http://schemas.microsoft.com/office/drawing/2014/main" id="{9874FB22-E6D0-4176-B2EA-8B54A7A70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1" y="457200"/>
            <a:ext cx="8131175" cy="1628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*Trò chơi:</a:t>
            </a:r>
          </a:p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đúng nhà</a:t>
            </a:r>
            <a:endParaRPr lang="en-US" sz="3600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571750"/>
            <a:ext cx="6985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phổ biến cách chơi : Trẻ s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về đúng nhà có số lượng theo cô yêu cầu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một và nhiều 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AADFC83-CC60-4DD2-A198-7DCB5EF6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113942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7411" name="Picture 3" descr="TULIP">
            <a:extLst>
              <a:ext uri="{FF2B5EF4-FFF2-40B4-BE49-F238E27FC236}">
                <a16:creationId xmlns:a16="http://schemas.microsoft.com/office/drawing/2014/main" id="{20C7F230-F503-41A2-8ABE-16A47F7A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TULIP">
            <a:extLst>
              <a:ext uri="{FF2B5EF4-FFF2-40B4-BE49-F238E27FC236}">
                <a16:creationId xmlns:a16="http://schemas.microsoft.com/office/drawing/2014/main" id="{200F9CD2-E84D-4A1B-ADF3-305D147E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TULIP">
            <a:extLst>
              <a:ext uri="{FF2B5EF4-FFF2-40B4-BE49-F238E27FC236}">
                <a16:creationId xmlns:a16="http://schemas.microsoft.com/office/drawing/2014/main" id="{5E776128-273C-4D29-BB5D-EC48FBAF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ULIP">
            <a:extLst>
              <a:ext uri="{FF2B5EF4-FFF2-40B4-BE49-F238E27FC236}">
                <a16:creationId xmlns:a16="http://schemas.microsoft.com/office/drawing/2014/main" id="{9CD66A55-B201-4D30-9C47-51F342B3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ULIP">
            <a:extLst>
              <a:ext uri="{FF2B5EF4-FFF2-40B4-BE49-F238E27FC236}">
                <a16:creationId xmlns:a16="http://schemas.microsoft.com/office/drawing/2014/main" id="{CF22A798-527B-45D3-AAB8-5244D306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hotobucket">
            <a:extLst>
              <a:ext uri="{FF2B5EF4-FFF2-40B4-BE49-F238E27FC236}">
                <a16:creationId xmlns:a16="http://schemas.microsoft.com/office/drawing/2014/main" id="{F8DD4DFE-289E-427B-8909-D3A04770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34529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Photobucket">
            <a:extLst>
              <a:ext uri="{FF2B5EF4-FFF2-40B4-BE49-F238E27FC236}">
                <a16:creationId xmlns:a16="http://schemas.microsoft.com/office/drawing/2014/main" id="{A74B32E4-1757-4E80-85DD-78009956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BELLBRDR">
            <a:extLst>
              <a:ext uri="{FF2B5EF4-FFF2-40B4-BE49-F238E27FC236}">
                <a16:creationId xmlns:a16="http://schemas.microsoft.com/office/drawing/2014/main" id="{EDBBF080-015A-4D4A-B82E-4F7A0959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BELLBRDR">
            <a:extLst>
              <a:ext uri="{FF2B5EF4-FFF2-40B4-BE49-F238E27FC236}">
                <a16:creationId xmlns:a16="http://schemas.microsoft.com/office/drawing/2014/main" id="{4058410F-3CBD-4053-96E3-E8F60442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BELLBRDR">
            <a:extLst>
              <a:ext uri="{FF2B5EF4-FFF2-40B4-BE49-F238E27FC236}">
                <a16:creationId xmlns:a16="http://schemas.microsoft.com/office/drawing/2014/main" id="{C73AA1C1-8D02-46DF-8977-BD4E7BA3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Photobucket">
            <a:extLst>
              <a:ext uri="{FF2B5EF4-FFF2-40B4-BE49-F238E27FC236}">
                <a16:creationId xmlns:a16="http://schemas.microsoft.com/office/drawing/2014/main" id="{E7E75DE6-8461-429D-B964-8F09804E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4050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Photobucket">
            <a:extLst>
              <a:ext uri="{FF2B5EF4-FFF2-40B4-BE49-F238E27FC236}">
                <a16:creationId xmlns:a16="http://schemas.microsoft.com/office/drawing/2014/main" id="{64D37D03-0077-46F2-80F1-DFCCF757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8172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Photobucket">
            <a:extLst>
              <a:ext uri="{FF2B5EF4-FFF2-40B4-BE49-F238E27FC236}">
                <a16:creationId xmlns:a16="http://schemas.microsoft.com/office/drawing/2014/main" id="{0ED60639-9462-45BB-992C-D2746D06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229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Photobucket">
            <a:extLst>
              <a:ext uri="{FF2B5EF4-FFF2-40B4-BE49-F238E27FC236}">
                <a16:creationId xmlns:a16="http://schemas.microsoft.com/office/drawing/2014/main" id="{40D1D34F-3162-42E0-A495-C786DB48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197762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Photobucket">
            <a:extLst>
              <a:ext uri="{FF2B5EF4-FFF2-40B4-BE49-F238E27FC236}">
                <a16:creationId xmlns:a16="http://schemas.microsoft.com/office/drawing/2014/main" id="{AB166238-9B35-496D-857C-25395DAE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46340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Photobucket">
            <a:extLst>
              <a:ext uri="{FF2B5EF4-FFF2-40B4-BE49-F238E27FC236}">
                <a16:creationId xmlns:a16="http://schemas.microsoft.com/office/drawing/2014/main" id="{073C4D10-65B5-42BB-9CC1-E8E4012B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95036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Text Box 19">
            <a:extLst>
              <a:ext uri="{FF2B5EF4-FFF2-40B4-BE49-F238E27FC236}">
                <a16:creationId xmlns:a16="http://schemas.microsoft.com/office/drawing/2014/main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085850"/>
            <a:ext cx="365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8" name="Picture 23" descr="3d butterfly">
            <a:extLst>
              <a:ext uri="{FF2B5EF4-FFF2-40B4-BE49-F238E27FC236}">
                <a16:creationId xmlns:a16="http://schemas.microsoft.com/office/drawing/2014/main" id="{07E63082-03D5-44AC-AECD-5F4052CE3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3767138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4" descr="3d butterfly">
            <a:extLst>
              <a:ext uri="{FF2B5EF4-FFF2-40B4-BE49-F238E27FC236}">
                <a16:creationId xmlns:a16="http://schemas.microsoft.com/office/drawing/2014/main" id="{EEB67D6E-0090-4BA1-BC72-685685180B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425429"/>
            <a:ext cx="1219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B7C267D4-090E-4D46-8E26-F2E1ECF6F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05979"/>
            <a:ext cx="142875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6" descr="Bunny3">
            <a:extLst>
              <a:ext uri="{FF2B5EF4-FFF2-40B4-BE49-F238E27FC236}">
                <a16:creationId xmlns:a16="http://schemas.microsoft.com/office/drawing/2014/main" id="{5174B1BD-6F4A-40B0-BBAC-0804C58E3D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829050"/>
            <a:ext cx="12763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7" descr="blooming_flower_jug_md_wht">
            <a:extLst>
              <a:ext uri="{FF2B5EF4-FFF2-40B4-BE49-F238E27FC236}">
                <a16:creationId xmlns:a16="http://schemas.microsoft.com/office/drawing/2014/main" id="{77E5D170-A833-4F55-BDD2-B5B2B54336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7650"/>
            <a:ext cx="558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8" descr="Ani_hum1">
            <a:extLst>
              <a:ext uri="{FF2B5EF4-FFF2-40B4-BE49-F238E27FC236}">
                <a16:creationId xmlns:a16="http://schemas.microsoft.com/office/drawing/2014/main" id="{F2AC2051-0ED3-47AF-8993-E0A558690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42888"/>
            <a:ext cx="142875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9" descr="3d butterfly">
            <a:extLst>
              <a:ext uri="{FF2B5EF4-FFF2-40B4-BE49-F238E27FC236}">
                <a16:creationId xmlns:a16="http://schemas.microsoft.com/office/drawing/2014/main" id="{E403DCC9-FE8F-455F-BE41-A00DCB6F5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242888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30" descr="3d butterfly">
            <a:extLst>
              <a:ext uri="{FF2B5EF4-FFF2-40B4-BE49-F238E27FC236}">
                <a16:creationId xmlns:a16="http://schemas.microsoft.com/office/drawing/2014/main" id="{4951B9AC-8960-484A-8275-14A1C9EFB7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210741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31" descr="fleur">
            <a:extLst>
              <a:ext uri="{FF2B5EF4-FFF2-40B4-BE49-F238E27FC236}">
                <a16:creationId xmlns:a16="http://schemas.microsoft.com/office/drawing/2014/main" id="{A801A1B2-6A04-49C4-A55E-5642D2423F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4386262"/>
            <a:ext cx="7048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F8D918E-6733-41CB-A435-71215BE4114E}"/>
              </a:ext>
            </a:extLst>
          </p:cNvPr>
          <p:cNvSpPr txBox="1"/>
          <p:nvPr/>
        </p:nvSpPr>
        <p:spPr>
          <a:xfrm>
            <a:off x="428124" y="1378699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3.</a:t>
            </a:r>
            <a:r>
              <a:rPr lang="vi-V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Kết thúc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endParaRPr lang="vi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:a16="http://schemas.microsoft.com/office/drawing/2014/main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571750"/>
            <a:ext cx="698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 giờ học, chuyển hoạt động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>
            <a:extLst>
              <a:ext uri="{FF2B5EF4-FFF2-40B4-BE49-F238E27FC236}">
                <a16:creationId xmlns:a16="http://schemas.microsoft.com/office/drawing/2014/main" id="{D92DAAE4-CB73-4143-92CC-CD4BBCCA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19112"/>
            <a:ext cx="7200900" cy="483209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I. Mục đích - yêu cầu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1. Kiến thức: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800" dirty="0"/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và so sánh  nhóm số lượng 1 và nhiều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Trẻ biết chơi trò chơi.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biết tên bài học.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2. Kĩ năng: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 trẻ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năng sắp xếp tương ứng theo các nhóm và so sánh.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3. Thái độ: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rẻ biết gữ gìn đồ dùng gia đình 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FC5FDDF3-BB76-4995-A7BC-D489EC44D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9" y="2301479"/>
            <a:ext cx="7705725" cy="810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542ECB-FBF6-426E-8AA7-459656FA9302}"/>
              </a:ext>
            </a:extLst>
          </p:cNvPr>
          <p:cNvSpPr/>
          <p:nvPr/>
        </p:nvSpPr>
        <p:spPr>
          <a:xfrm>
            <a:off x="1042989" y="357188"/>
            <a:ext cx="7705725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Một  số nhóm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số lượng 1 và nhiều.</a:t>
            </a:r>
          </a:p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Các sile bài giảng thiết kế, trò chơi powerpoint chiếc hòm bí ẩn.</a:t>
            </a:r>
          </a:p>
          <a:p>
            <a:pPr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chuẩn bị ở nhà 1 rổ nhỏ đựng 2 đối tượng có số lượng là 1, 2 đối tượng có số lượng 2 hoặc hơn...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447804AC-41EA-4259-BDB6-789CDF37A6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9139" y="519112"/>
            <a:ext cx="7705725" cy="8108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chức, gây hứng thú:</a:t>
            </a:r>
          </a:p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cháu yêu cô chú công nhân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4EF2BD-BB75-4D97-9492-CC25F86F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105" y="1475437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53C04B-A397-4C1C-B67A-EC88E8D16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2531269"/>
            <a:ext cx="3057526" cy="229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7817C0-12A9-46F7-8DFE-A185EC1A4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6" y="2538413"/>
            <a:ext cx="3057525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F55502-2612-4D1B-9491-600D7FAC2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6" y="2509838"/>
            <a:ext cx="3057525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D25110-6CB5-4B65-86CF-7963DAD1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6" y="2538413"/>
            <a:ext cx="3059113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364345-CB82-4DC8-A0AF-941E2B2B0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481" y="1182934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5B2721-C62F-4292-80AB-E40A0B4E8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489" y="1182934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B7DD76-FC92-4FAD-8E9A-0945D07D3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1" y="1157904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sp>
        <p:nvSpPr>
          <p:cNvPr id="9226" name="TextBox 3">
            <a:extLst>
              <a:ext uri="{FF2B5EF4-FFF2-40B4-BE49-F238E27FC236}">
                <a16:creationId xmlns:a16="http://schemas.microsoft.com/office/drawing/2014/main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4" y="2054"/>
            <a:ext cx="77041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xếp tương ứng 1:1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6244E-6 L -0.99965 0.012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83" y="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6244E-6 L -0.71632 0.02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6" y="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1215 0.0120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5481 L -0.24028 -0.033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1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1EC60D-9283-46B3-B52F-DFE4C4B14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272" y="1299538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774E85-0A17-4B68-A4DE-698798849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193132"/>
            <a:ext cx="3057525" cy="229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414FC9-69B7-4F1C-9755-976628FB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6" y="2247900"/>
            <a:ext cx="3057525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6E6584-2E91-4CD5-AA30-63574610D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247900"/>
            <a:ext cx="3059112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76B229-6F63-45C8-96D0-A65C763CB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247900"/>
            <a:ext cx="3059112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F551D6-54D6-4672-9840-DB3FD221A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9" y="1299538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919D7B-63BD-4A5F-840A-DBC62E4E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877" y="1233380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AD98D0-D94B-4F0C-A50F-7FCD1BDD0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6" y="1286134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491854"/>
            <a:ext cx="691356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 có số lượng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và nhiều </a:t>
            </a:r>
            <a:endParaRPr lang="en-US" altLang="en-US" sz="6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2" descr="878031oq6iuoirb6">
            <a:extLst>
              <a:ext uri="{FF2B5EF4-FFF2-40B4-BE49-F238E27FC236}">
                <a16:creationId xmlns:a16="http://schemas.microsoft.com/office/drawing/2014/main" id="{293BE058-F8ED-4E39-BBCB-8E32B9B38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3086100"/>
            <a:ext cx="75247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1" descr="878031oq6iuoirb6">
            <a:extLst>
              <a:ext uri="{FF2B5EF4-FFF2-40B4-BE49-F238E27FC236}">
                <a16:creationId xmlns:a16="http://schemas.microsoft.com/office/drawing/2014/main" id="{2DD149C7-4074-4AA3-B016-353D24EEC3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65647" y="3594497"/>
            <a:ext cx="564356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5" descr="887822uivpqeloza">
            <a:extLst>
              <a:ext uri="{FF2B5EF4-FFF2-40B4-BE49-F238E27FC236}">
                <a16:creationId xmlns:a16="http://schemas.microsoft.com/office/drawing/2014/main" id="{4C5BED99-2C89-45DF-AAA4-C9E2EBAF4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78316" y="-925115"/>
            <a:ext cx="464344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6" descr="887822uivpqeloza">
            <a:extLst>
              <a:ext uri="{FF2B5EF4-FFF2-40B4-BE49-F238E27FC236}">
                <a16:creationId xmlns:a16="http://schemas.microsoft.com/office/drawing/2014/main" id="{CC04134B-9B07-4DCC-88E5-9B5985B4C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6" y="1"/>
            <a:ext cx="619125" cy="17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gachngang">
            <a:extLst>
              <a:ext uri="{FF2B5EF4-FFF2-40B4-BE49-F238E27FC236}">
                <a16:creationId xmlns:a16="http://schemas.microsoft.com/office/drawing/2014/main" id="{0FF20D23-B458-45DF-BC3B-07ED702C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12218" y="2512219"/>
            <a:ext cx="51435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gachngang">
            <a:extLst>
              <a:ext uri="{FF2B5EF4-FFF2-40B4-BE49-F238E27FC236}">
                <a16:creationId xmlns:a16="http://schemas.microsoft.com/office/drawing/2014/main" id="{91401377-B0A2-4949-AA01-1C82A345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60723"/>
            <a:ext cx="9144000" cy="12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7" descr="BAR_EL~1">
            <a:extLst>
              <a:ext uri="{FF2B5EF4-FFF2-40B4-BE49-F238E27FC236}">
                <a16:creationId xmlns:a16="http://schemas.microsoft.com/office/drawing/2014/main" id="{CC79878D-131E-492D-8541-98B24239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2050"/>
            <a:ext cx="91440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BAR_EL~1">
            <a:extLst>
              <a:ext uri="{FF2B5EF4-FFF2-40B4-BE49-F238E27FC236}">
                <a16:creationId xmlns:a16="http://schemas.microsoft.com/office/drawing/2014/main" id="{CEFB6E33-924E-49F0-A387-5AED5C18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38925" y="2638425"/>
            <a:ext cx="4857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2">
            <a:extLst>
              <a:ext uri="{FF2B5EF4-FFF2-40B4-BE49-F238E27FC236}">
                <a16:creationId xmlns:a16="http://schemas.microsoft.com/office/drawing/2014/main" id="{057DDAF9-3380-4000-9BA8-35A0B316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627" y="52358"/>
            <a:ext cx="80994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số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«  một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câí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nhiều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D4999-B61C-4B45-B17A-1B8C7BB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64010"/>
            <a:ext cx="2727682" cy="21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76910-3E32-45EB-9F26-6080F39C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9702"/>
            <a:ext cx="286125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25EB6D68-7DA3-4377-B297-57D11E3A09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3610"/>
            <a:ext cx="2393950" cy="196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93585m30">
            <a:extLst>
              <a:ext uri="{FF2B5EF4-FFF2-40B4-BE49-F238E27FC236}">
                <a16:creationId xmlns:a16="http://schemas.microsoft.com/office/drawing/2014/main" id="{FC689F34-C75E-454F-AA8C-A329F5E2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4" y="3090863"/>
            <a:ext cx="2162175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3585m30">
            <a:extLst>
              <a:ext uri="{FF2B5EF4-FFF2-40B4-BE49-F238E27FC236}">
                <a16:creationId xmlns:a16="http://schemas.microsoft.com/office/drawing/2014/main" id="{AF17FAFE-9DCE-4C66-9B1B-BBF7C322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6" y="3112294"/>
            <a:ext cx="2162175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93585m30">
            <a:extLst>
              <a:ext uri="{FF2B5EF4-FFF2-40B4-BE49-F238E27FC236}">
                <a16:creationId xmlns:a16="http://schemas.microsoft.com/office/drawing/2014/main" id="{80BA2F85-2CC8-4B78-806D-98929C29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6" y="3111103"/>
            <a:ext cx="2162175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93585m30">
            <a:extLst>
              <a:ext uri="{FF2B5EF4-FFF2-40B4-BE49-F238E27FC236}">
                <a16:creationId xmlns:a16="http://schemas.microsoft.com/office/drawing/2014/main" id="{2D1A7A64-E0CC-4640-9A56-27379988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4" y="3090863"/>
            <a:ext cx="2162175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621</TotalTime>
  <Words>285</Words>
  <Application>Microsoft Office PowerPoint</Application>
  <PresentationFormat>On-screen Show (16:9)</PresentationFormat>
  <Paragraphs>45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Default Design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Admin</cp:lastModifiedBy>
  <cp:revision>42</cp:revision>
  <dcterms:created xsi:type="dcterms:W3CDTF">2018-10-20T02:47:09Z</dcterms:created>
  <dcterms:modified xsi:type="dcterms:W3CDTF">2024-09-16T06:18:18Z</dcterms:modified>
</cp:coreProperties>
</file>