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9" r:id="rId3"/>
    <p:sldId id="278" r:id="rId4"/>
    <p:sldId id="275" r:id="rId5"/>
    <p:sldId id="272" r:id="rId6"/>
    <p:sldId id="259" r:id="rId7"/>
    <p:sldId id="261" r:id="rId8"/>
    <p:sldId id="262" r:id="rId9"/>
    <p:sldId id="263" r:id="rId10"/>
    <p:sldId id="267" r:id="rId11"/>
    <p:sldId id="268" r:id="rId12"/>
    <p:sldId id="269" r:id="rId13"/>
    <p:sldId id="270" r:id="rId14"/>
    <p:sldId id="271" r:id="rId15"/>
    <p:sldId id="28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0CC8"/>
    <a:srgbClr val="F868DD"/>
    <a:srgbClr val="FDFDFD"/>
    <a:srgbClr val="FBC235"/>
    <a:srgbClr val="9E90A0"/>
    <a:srgbClr val="56DA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03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401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29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461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800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030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00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09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900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7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76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246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03282-EA72-4CB4-9F7C-ABA1064F9850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363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slide" Target="slide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slide" Target="slide1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37205" y="2025103"/>
            <a:ext cx="6865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21722" y="2564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vi-VN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lvl="0" algn="ctr"/>
            <a:r>
              <a:rPr lang="vi-VN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MN</a:t>
            </a:r>
            <a:r>
              <a:rPr lang="en-US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ÁNH SAO</a:t>
            </a:r>
          </a:p>
        </p:txBody>
      </p:sp>
      <p:sp>
        <p:nvSpPr>
          <p:cNvPr id="8" name="Rectangle 7"/>
          <p:cNvSpPr/>
          <p:nvPr/>
        </p:nvSpPr>
        <p:spPr>
          <a:xfrm>
            <a:off x="1260758" y="2805278"/>
            <a:ext cx="78179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20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 SỐ LƯỢNG TRONG PHẠM VI 3</a:t>
            </a:r>
            <a:endParaRPr lang="en-US" sz="3200" b="1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8808" y="3730331"/>
            <a:ext cx="6008914" cy="1427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Lĩnh vực: Phát triển nhận thức</a:t>
            </a:r>
          </a:p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Lứa tuổi:  Mẫu giáo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nhỡ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vi-VN" sz="20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4 </a:t>
            </a:r>
            <a:r>
              <a:rPr lang="vi-VN" sz="20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-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5</a:t>
            </a:r>
            <a:r>
              <a:rPr lang="vi-VN" sz="20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tuổi</a:t>
            </a:r>
          </a:p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Giáo viên: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Nguyễn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Thị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Huyền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Trang</a:t>
            </a:r>
          </a:p>
        </p:txBody>
      </p:sp>
    </p:spTree>
    <p:extLst>
      <p:ext uri="{BB962C8B-B14F-4D97-AF65-F5344CB8AC3E}">
        <p14:creationId xmlns:p14="http://schemas.microsoft.com/office/powerpoint/2010/main" val="390502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4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8824"/>
          </a:xfrm>
          <a:prstGeom prst="rect">
            <a:avLst/>
          </a:prstGeom>
        </p:spPr>
      </p:pic>
      <p:pic>
        <p:nvPicPr>
          <p:cNvPr id="2050" name="Picture 2" descr="Hình ảnh có liên quan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417" y="1070267"/>
            <a:ext cx="9407165" cy="479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108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2211" cy="6858000"/>
          </a:xfrm>
          <a:prstGeom prst="rect">
            <a:avLst/>
          </a:prstGeom>
        </p:spPr>
      </p:pic>
      <p:pic>
        <p:nvPicPr>
          <p:cNvPr id="1026" name="Picture 2" descr="Hình ảnh có liên qua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4" y="495299"/>
            <a:ext cx="5330825" cy="53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509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44" y="999322"/>
            <a:ext cx="12192000" cy="5858678"/>
          </a:xfrm>
          <a:prstGeom prst="rect">
            <a:avLst/>
          </a:prstGeom>
        </p:spPr>
      </p:pic>
      <p:sp>
        <p:nvSpPr>
          <p:cNvPr id="6" name="Cloud 5">
            <a:hlinkClick r:id="rId3" action="ppaction://hlinksldjump"/>
          </p:cNvPr>
          <p:cNvSpPr/>
          <p:nvPr/>
        </p:nvSpPr>
        <p:spPr>
          <a:xfrm>
            <a:off x="7618727" y="4383370"/>
            <a:ext cx="1927274" cy="1716259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Cloud 6">
            <a:hlinkClick r:id="rId3" action="ppaction://hlinksldjump"/>
          </p:cNvPr>
          <p:cNvSpPr/>
          <p:nvPr/>
        </p:nvSpPr>
        <p:spPr>
          <a:xfrm>
            <a:off x="3761178" y="1605862"/>
            <a:ext cx="1927274" cy="1716259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Cloud 7">
            <a:hlinkClick r:id="rId3" action="ppaction://hlinksldjump"/>
          </p:cNvPr>
          <p:cNvSpPr/>
          <p:nvPr/>
        </p:nvSpPr>
        <p:spPr>
          <a:xfrm>
            <a:off x="6951327" y="1894677"/>
            <a:ext cx="1927274" cy="1716259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" name="Cloud 8">
            <a:hlinkClick r:id="rId3" action="ppaction://hlinksldjump"/>
          </p:cNvPr>
          <p:cNvSpPr/>
          <p:nvPr/>
        </p:nvSpPr>
        <p:spPr>
          <a:xfrm>
            <a:off x="943366" y="3928661"/>
            <a:ext cx="1927274" cy="1716259"/>
          </a:xfrm>
          <a:prstGeom prst="clou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" name="Cloud 11">
            <a:hlinkClick r:id="rId4" action="ppaction://hlinksldjump"/>
          </p:cNvPr>
          <p:cNvSpPr/>
          <p:nvPr/>
        </p:nvSpPr>
        <p:spPr>
          <a:xfrm>
            <a:off x="4296465" y="4441158"/>
            <a:ext cx="1927274" cy="1716259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Cloud 12">
            <a:hlinkClick r:id="rId4" action="ppaction://hlinksldjump"/>
          </p:cNvPr>
          <p:cNvSpPr/>
          <p:nvPr/>
        </p:nvSpPr>
        <p:spPr>
          <a:xfrm>
            <a:off x="10264726" y="4220307"/>
            <a:ext cx="1927274" cy="1716259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4" name="Cloud 13">
            <a:hlinkClick r:id="rId4" action="ppaction://hlinksldjump"/>
          </p:cNvPr>
          <p:cNvSpPr/>
          <p:nvPr/>
        </p:nvSpPr>
        <p:spPr>
          <a:xfrm>
            <a:off x="661714" y="1605862"/>
            <a:ext cx="1927274" cy="1716259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Cloud 14">
            <a:hlinkClick r:id="rId3" action="ppaction://hlinksldjump"/>
          </p:cNvPr>
          <p:cNvSpPr/>
          <p:nvPr/>
        </p:nvSpPr>
        <p:spPr>
          <a:xfrm>
            <a:off x="9883362" y="1582614"/>
            <a:ext cx="1927274" cy="1716259"/>
          </a:xfrm>
          <a:prstGeom prst="clou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976993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8824"/>
          </a:xfrm>
          <a:prstGeom prst="rect">
            <a:avLst/>
          </a:prstGeom>
        </p:spPr>
      </p:pic>
      <p:pic>
        <p:nvPicPr>
          <p:cNvPr id="2050" name="Picture 2" descr="Hình ảnh có liên quan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688" y="1070267"/>
            <a:ext cx="9407165" cy="479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165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2211" cy="6858000"/>
          </a:xfrm>
          <a:prstGeom prst="rect">
            <a:avLst/>
          </a:prstGeom>
        </p:spPr>
      </p:pic>
      <p:pic>
        <p:nvPicPr>
          <p:cNvPr id="1026" name="Picture 2" descr="Hình ảnh có liên qua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4" y="495299"/>
            <a:ext cx="5330825" cy="53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99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5723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007" y="0"/>
            <a:ext cx="12405007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6219" y="2997"/>
            <a:ext cx="1853212" cy="23937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5144" y="2562348"/>
            <a:ext cx="1957071" cy="19540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6219" y="4668302"/>
            <a:ext cx="2021910" cy="20219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0058" y="2997"/>
            <a:ext cx="1853212" cy="23937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6219" y="58186"/>
            <a:ext cx="1853212" cy="239378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64485" y="58186"/>
            <a:ext cx="5794971" cy="2504162"/>
          </a:xfrm>
          <a:prstGeom prst="rect">
            <a:avLst/>
          </a:prstGeom>
          <a:noFill/>
          <a:ln w="38100">
            <a:solidFill>
              <a:srgbClr val="FDFDF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7071" y="2562348"/>
            <a:ext cx="1957071" cy="19540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6219" y="2562348"/>
            <a:ext cx="1957071" cy="195406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64485" y="58186"/>
            <a:ext cx="6299986" cy="22834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64485" y="2664003"/>
            <a:ext cx="6299986" cy="190186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64485" y="4888282"/>
            <a:ext cx="6299986" cy="180193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4016" y="4668302"/>
            <a:ext cx="2021910" cy="202191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0058" y="4778292"/>
            <a:ext cx="2021910" cy="202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4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57 -0.00231 L 0.24163 0.00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10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15 0.00069 L 0.41631 -0.004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17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18 -0.0044 L 0.56272 -0.0097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45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7344E-7 -2.22222E-6 L 0.2316 -0.0027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80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23043E-7 -2.22222E-6 L 0.37137 -0.0050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62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3715E-6 -2.22222E-6 L 0.5523 -0.0027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15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7853E-6 7.40741E-7 L 0.22769 -0.0053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85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82858E-7 7.40741E-7 L 0.39065 -0.0076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26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4717E-6 -0.0162 L 0.57952 -0.0326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70" y="-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25160" y="759656"/>
            <a:ext cx="3329192" cy="538609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4400" b="1" dirty="0">
                <a:latin typeface=".VnAvant" panose="020B7200000000000000" pitchFamily="34" charset="0"/>
              </a:rPr>
              <a:t>3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6778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007" y="0"/>
            <a:ext cx="12405007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24" y="58186"/>
            <a:ext cx="1853212" cy="23937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67" y="2695576"/>
            <a:ext cx="1957071" cy="19540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30" y="4836090"/>
            <a:ext cx="2021910" cy="20219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036" y="58186"/>
            <a:ext cx="1853212" cy="23937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244" y="0"/>
            <a:ext cx="1853212" cy="239378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64485" y="58186"/>
            <a:ext cx="5794971" cy="2504162"/>
          </a:xfrm>
          <a:prstGeom prst="rect">
            <a:avLst/>
          </a:prstGeom>
          <a:noFill/>
          <a:ln w="38100">
            <a:solidFill>
              <a:srgbClr val="FDFDF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998" y="2640387"/>
            <a:ext cx="1957071" cy="19540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718" y="2695964"/>
            <a:ext cx="1957071" cy="195406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64485" y="58186"/>
            <a:ext cx="6299986" cy="22834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57029" y="2664003"/>
            <a:ext cx="6307441" cy="190186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64485" y="4888282"/>
            <a:ext cx="6299986" cy="180193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687" y="4902642"/>
            <a:ext cx="2021910" cy="202191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244" y="4969507"/>
            <a:ext cx="2021910" cy="202191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6628154" y="7551683"/>
            <a:ext cx="1177447" cy="21109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289373" y="7551683"/>
            <a:ext cx="1177447" cy="21109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2653419" y="7551683"/>
            <a:ext cx="1177447" cy="20889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01498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64 0.01666 L 0.20143 -1.0791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47" y="-5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33333E-6 L -0.01485 -0.7319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2" y="-3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07407E-6 L -0.29076 -0.41204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44" y="-2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8" y="670"/>
            <a:ext cx="974524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88141" y="3028452"/>
            <a:ext cx="47067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i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Số</a:t>
            </a:r>
            <a:r>
              <a:rPr lang="en-US" sz="88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3 </a:t>
            </a:r>
            <a:r>
              <a:rPr lang="en-US" sz="8800" b="1" i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bí</a:t>
            </a:r>
            <a:r>
              <a:rPr lang="en-US" sz="88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8800" b="1" i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ẩn</a:t>
            </a:r>
            <a:endParaRPr lang="en-US" sz="8800" b="1" i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26824" y="1679929"/>
            <a:ext cx="402937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Trò</a:t>
            </a:r>
            <a:r>
              <a:rPr lang="en-US" sz="72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7200" b="1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chơi</a:t>
            </a:r>
            <a:r>
              <a:rPr lang="vi-VN" sz="72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72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4062112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868615"/>
          </a:xfrm>
          <a:prstGeom prst="rect">
            <a:avLst/>
          </a:prstGeom>
        </p:spPr>
      </p:pic>
      <p:sp>
        <p:nvSpPr>
          <p:cNvPr id="5" name="Rectangle 4">
            <a:hlinkClick r:id="rId3" action="ppaction://hlinksldjump"/>
          </p:cNvPr>
          <p:cNvSpPr/>
          <p:nvPr/>
        </p:nvSpPr>
        <p:spPr>
          <a:xfrm rot="20394185">
            <a:off x="1339641" y="1614152"/>
            <a:ext cx="2050561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" name="Rectangle 5">
            <a:hlinkClick r:id="rId4" action="ppaction://hlinksldjump"/>
          </p:cNvPr>
          <p:cNvSpPr/>
          <p:nvPr/>
        </p:nvSpPr>
        <p:spPr>
          <a:xfrm>
            <a:off x="4506547" y="295367"/>
            <a:ext cx="2050561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7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hlinkClick r:id="rId4" action="ppaction://hlinksldjump"/>
          </p:cNvPr>
          <p:cNvSpPr/>
          <p:nvPr/>
        </p:nvSpPr>
        <p:spPr>
          <a:xfrm rot="1128393">
            <a:off x="7905097" y="2433960"/>
            <a:ext cx="1737976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39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52717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8824"/>
          </a:xfrm>
          <a:prstGeom prst="rect">
            <a:avLst/>
          </a:prstGeom>
        </p:spPr>
      </p:pic>
      <p:pic>
        <p:nvPicPr>
          <p:cNvPr id="2050" name="Picture 2" descr="Hình ảnh có liên quan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417" y="1070267"/>
            <a:ext cx="9407165" cy="479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716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2211" cy="6858000"/>
          </a:xfrm>
          <a:prstGeom prst="rect">
            <a:avLst/>
          </a:prstGeom>
        </p:spPr>
      </p:pic>
      <p:pic>
        <p:nvPicPr>
          <p:cNvPr id="1026" name="Picture 2" descr="Hình ảnh có liên qua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4" y="495299"/>
            <a:ext cx="5330825" cy="53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87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09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26" y="1645920"/>
            <a:ext cx="3391413" cy="35656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261" y="3530991"/>
            <a:ext cx="6044419" cy="31083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358" y="126608"/>
            <a:ext cx="4376703" cy="4614203"/>
          </a:xfrm>
          <a:prstGeom prst="rect">
            <a:avLst/>
          </a:prstGeom>
        </p:spPr>
      </p:pic>
      <p:sp>
        <p:nvSpPr>
          <p:cNvPr id="8" name="TextBox 7">
            <a:hlinkClick r:id="rId6" action="ppaction://hlinksldjump"/>
          </p:cNvPr>
          <p:cNvSpPr txBox="1"/>
          <p:nvPr/>
        </p:nvSpPr>
        <p:spPr>
          <a:xfrm>
            <a:off x="7573659" y="4549140"/>
            <a:ext cx="17021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0" name="TextBox 9">
            <a:hlinkClick r:id="rId7" action="ppaction://hlinksldjump"/>
          </p:cNvPr>
          <p:cNvSpPr txBox="1"/>
          <p:nvPr/>
        </p:nvSpPr>
        <p:spPr>
          <a:xfrm>
            <a:off x="2324065" y="2677220"/>
            <a:ext cx="17021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" name="TextBox 10">
            <a:hlinkClick r:id="rId7" action="ppaction://hlinksldjump"/>
          </p:cNvPr>
          <p:cNvSpPr txBox="1"/>
          <p:nvPr/>
        </p:nvSpPr>
        <p:spPr>
          <a:xfrm>
            <a:off x="7414225" y="1212772"/>
            <a:ext cx="17021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340956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</TotalTime>
  <Words>66</Words>
  <Application>Microsoft Office PowerPoint</Application>
  <PresentationFormat>Widescreen</PresentationFormat>
  <Paragraphs>27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.VnAvant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Customers at Home or 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 users - Windows 8</dc:creator>
  <cp:lastModifiedBy>Administrator</cp:lastModifiedBy>
  <cp:revision>37</cp:revision>
  <dcterms:created xsi:type="dcterms:W3CDTF">2017-10-28T06:42:00Z</dcterms:created>
  <dcterms:modified xsi:type="dcterms:W3CDTF">2024-06-11T09:58:01Z</dcterms:modified>
</cp:coreProperties>
</file>