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3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8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367583" y="3957058"/>
            <a:ext cx="585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hỏa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8" y="1337710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233" y="2064336"/>
            <a:ext cx="1011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Trẻ biết nghe lời, ngồi ngoan khi tham gia giao thông cùng người lớn 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976" y="1605065"/>
            <a:ext cx="1059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Cô cho trẻ di màu đoàn tàu và treo ra góc sản phẩm của trẻ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254" y="2053654"/>
            <a:ext cx="977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thúc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Cho trẻ  đọc bài thơ con tàu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154572" y="2310382"/>
            <a:ext cx="652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253522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900752" y="838297"/>
            <a:ext cx="9635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400" b="0" i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đúng tên phương tiện giao thông đường sắt: tàu hỏa</a:t>
            </a:r>
          </a:p>
          <a:p>
            <a:pPr algn="just"/>
            <a:r>
              <a:rPr lang="vi-VN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Biết 1 số đặc điểm cấu tạo, nơi hoạt động, tác dụng chính của tàu hỏa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năng:</a:t>
            </a:r>
          </a:p>
          <a:p>
            <a:pPr marL="342900" indent="-342900" algn="just">
              <a:buFontTx/>
              <a:buChar char="-"/>
            </a:pPr>
            <a:r>
              <a:rPr lang="en-US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 phát âm đúng “tàu hỏa”</a:t>
            </a:r>
          </a:p>
          <a:p>
            <a:pPr algn="just"/>
            <a:r>
              <a:rPr lang="vi-VN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 Trả lời câu hỏi cô đưa ra rõ ràng chính xác, không ngọng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0" i="0" dirty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smtClean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 Giáo dục trẻ ngoan và biết nghe lời người lớn khi tham gia giao thông 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Tàu hỏa bằng đồ chơi </a:t>
            </a:r>
          </a:p>
          <a:p>
            <a:pPr marL="342900" indent="-342900" algn="just">
              <a:buFontTx/>
              <a:buChar char="-"/>
            </a:pP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Nhạc bài “ đoàn tàu tí xíu”</a:t>
            </a:r>
          </a:p>
          <a:p>
            <a:pPr marL="342900" indent="-342900" algn="just">
              <a:buFontTx/>
              <a:buChar char="-"/>
            </a:pP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Hệ thống câu hỏi ĐT </a:t>
            </a:r>
            <a:endParaRPr lang="en-US" sz="2400" dirty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2. Đồ dùng của trẻ </a:t>
            </a:r>
          </a:p>
          <a:p>
            <a:pPr algn="just"/>
            <a:r>
              <a:rPr lang="en-US" sz="2400" b="1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Trang phục gọn gang </a:t>
            </a:r>
            <a:endParaRPr lang="en-US" sz="2400" b="1" smtClean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 Đoàn tàu tí xíu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28" y="1825625"/>
            <a:ext cx="672194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49006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 tàu hỏa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4588"/>
            <a:ext cx="7874000" cy="40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hỏa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852" y="2163447"/>
            <a:ext cx="5111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Đây là gì?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Đoàn tàu này trông thế nào?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Đoàn tàu này gồm những bộ phận nào? Có tác dụng gì? 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Còi tàu kêu như thế nào?</a:t>
            </a:r>
          </a:p>
          <a:p>
            <a:pPr marL="285750" indent="-285750">
              <a:buFontTx/>
              <a:buChar char="-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37" y="1330960"/>
            <a:ext cx="5262880" cy="36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825625"/>
            <a:ext cx="578711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783" y="398753"/>
            <a:ext cx="848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Cho trẻ làm tiếng còi tàu kêu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2493788"/>
            <a:ext cx="4347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Tàu hòa là phương tiện giao thông đường gì?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Tàu hỏa là phương tiện giao thông dùng để làm gì?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Cô củng cố lại đặc điểm cấu tạo của tàu hỏa?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12" y="919163"/>
            <a:ext cx="6661527" cy="40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8642" y="134292"/>
            <a:ext cx="828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010"/>
            <a:ext cx="5364480" cy="323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215717"/>
            <a:ext cx="5308600" cy="33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30" y="1825625"/>
            <a:ext cx="6576540" cy="4351338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1144588"/>
            <a:ext cx="6024880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26</cp:revision>
  <dcterms:created xsi:type="dcterms:W3CDTF">2022-02-12T12:47:49Z</dcterms:created>
  <dcterms:modified xsi:type="dcterms:W3CDTF">2024-04-17T15:56:27Z</dcterms:modified>
</cp:coreProperties>
</file>