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73" r:id="rId10"/>
    <p:sldId id="279" r:id="rId11"/>
    <p:sldId id="266" r:id="rId12"/>
    <p:sldId id="267" r:id="rId13"/>
    <p:sldId id="269" r:id="rId14"/>
    <p:sldId id="274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22" autoAdjust="0"/>
    <p:restoredTop sz="94660"/>
  </p:normalViewPr>
  <p:slideViewPr>
    <p:cSldViewPr snapToGrid="0">
      <p:cViewPr varScale="1">
        <p:scale>
          <a:sx n="82" d="100"/>
          <a:sy n="82" d="100"/>
        </p:scale>
        <p:origin x="2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8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4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9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FE43-112E-4840-8669-D046FECDF89B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69433" y="382555"/>
            <a:ext cx="5253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Quận Long Biên</a:t>
            </a:r>
          </a:p>
          <a:p>
            <a:pPr algn="ctr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 Mầm Non Ánh Sao</a:t>
            </a:r>
            <a:r>
              <a:rPr lang="vi-VN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9102" y="3267224"/>
            <a:ext cx="55400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Đề tài: Bài thơ “Hoa nở”</a:t>
            </a: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Giáo viên: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Nguyễn Thị Thanh Huế</a:t>
            </a:r>
            <a:endParaRPr 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49864" y="2191499"/>
            <a:ext cx="74218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LĨNH VỰC : PHÁT TRIỂN NHẬN THỨC</a:t>
            </a:r>
          </a:p>
          <a:p>
            <a:pPr algn="ctr"/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 QUEN VĂN 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47725" y="6488668"/>
            <a:ext cx="2696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Năm học: 2024 – 2025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514" y="1277227"/>
            <a:ext cx="764963" cy="79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20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80642" y="2844225"/>
            <a:ext cx="498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24521" y="3429000"/>
            <a:ext cx="3868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có màu tím sẫm ạ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3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6702" y="2912677"/>
            <a:ext cx="6338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Các con cùng đọc bài thơ với cô nhé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23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8146" y="4334607"/>
            <a:ext cx="478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83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4238" y="3217985"/>
            <a:ext cx="3209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4956" y="3826485"/>
            <a:ext cx="335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9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1888" y="2195027"/>
            <a:ext cx="916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Các loài hoa đua nhau nở làm cho con người như thế nào?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4947" y="2922231"/>
            <a:ext cx="10956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Mỗi loại hoa nở có màu sắc riêng khiến con người thấy vui vẻ hơn.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77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203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7583" y="3013501"/>
            <a:ext cx="9498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nói về ‘MƯA” là niềm mong đợi của muôn dân mưa xuống cho con người mạnh khỏe, cây cối xanh tốt tươi,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đâm tròi nảy lộc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66134" y="1214363"/>
            <a:ext cx="3069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Nội dung bài thơ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0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5576" y="979714"/>
            <a:ext cx="75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Chúng mình cùng đọc lại bài thơ này thêm một lần nữa nhé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9939" y="1720840"/>
            <a:ext cx="4152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4934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5784" y="2501425"/>
            <a:ext cx="76604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Bài học đến đây là hết rồi!</a:t>
            </a:r>
          </a:p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 chúc các con luôn chăm ngoan học giỏi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4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1273" y="550506"/>
            <a:ext cx="441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Mục đích – yêu cầu: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9902" y="1073726"/>
            <a:ext cx="8472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1</a:t>
            </a:r>
            <a:r>
              <a:rPr lang="vi-VN" sz="2400" dirty="0">
                <a:latin typeface="+mj-lt"/>
              </a:rPr>
              <a:t>. Kiến thức: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-Trẻ biết tên bài thơ, tên tác giả.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- Trẻ hiểu nội dung bài thơ: Nói </a:t>
            </a:r>
            <a:r>
              <a:rPr lang="vi-VN" sz="2400" dirty="0" smtClean="0">
                <a:latin typeface="+mj-lt"/>
              </a:rPr>
              <a:t>về </a:t>
            </a:r>
            <a:r>
              <a:rPr lang="en-US" sz="2400" dirty="0" smtClean="0">
                <a:latin typeface="+mj-lt"/>
              </a:rPr>
              <a:t>các loại hoa nở trong mùa hè , hoa cà tim tím , hoa huệ trắng tinh, hoa nhài xinh xinh, 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-Trẻ cảm nhận được nhịp điệu của bài thơ.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2. Kỹ năng: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- Trẻ biết đọc thơ cùng cô.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- Rèn kỹ năng quan sát, ghi nhớ có chủ định.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- Trẻ  biết trả lời câu hởi của cô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3. Giáo dục: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- Trẻ hứng thú nghe cô đọc thơ.</a:t>
            </a:r>
            <a:r>
              <a:rPr lang="vi-VN" sz="2400" dirty="0" smtClean="0">
                <a:latin typeface="+mj-lt"/>
              </a:rPr>
              <a:t/>
            </a:r>
            <a:br>
              <a:rPr lang="vi-VN" sz="2400" dirty="0" smtClean="0">
                <a:latin typeface="+mj-lt"/>
              </a:rPr>
            </a:br>
            <a:r>
              <a:rPr lang="vi-VN" sz="2400" dirty="0">
                <a:latin typeface="+mj-lt"/>
              </a:rPr>
              <a:t>- Giáo dục trẻ bảo vệ nguồn nước, giữ gìn môi trường sạch sẽ, yêu thiên nhiên</a:t>
            </a: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4726" y="2360645"/>
            <a:ext cx="4982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Chúng ta cùng quan sát các bức tranh này nhé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"/>
            <a:ext cx="12192000" cy="68559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1747" y="504364"/>
            <a:ext cx="16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1"/>
            <a:ext cx="12192000" cy="68559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808098" y="821094"/>
            <a:ext cx="23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7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151708" y="597949"/>
            <a:ext cx="1917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79902" y="718457"/>
            <a:ext cx="271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654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74424" y="523304"/>
            <a:ext cx="154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8792" y="2050"/>
            <a:ext cx="12192000" cy="8471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1271" y="984969"/>
            <a:ext cx="163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5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243529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Đó là những hiện tượng trước khi trời mưa đó các con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56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9256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80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6039" y="1972462"/>
            <a:ext cx="68859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 vừa đọc cho các con nghe bài thơ gì?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1788" y="2492641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“Hoa nở” ạ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66382" y="3126623"/>
            <a:ext cx="4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do ai sáng tác nhỉ?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11788" y="3612984"/>
            <a:ext cx="32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Siêu tầm ạ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918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274</Words>
  <Application>Microsoft Office PowerPoint</Application>
  <PresentationFormat>Widescreen</PresentationFormat>
  <Paragraphs>42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30</cp:revision>
  <dcterms:created xsi:type="dcterms:W3CDTF">2024-05-18T14:13:20Z</dcterms:created>
  <dcterms:modified xsi:type="dcterms:W3CDTF">2024-06-21T18:27:27Z</dcterms:modified>
</cp:coreProperties>
</file>