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8" r:id="rId11"/>
    <p:sldId id="269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20" d="100"/>
          <a:sy n="20" d="100"/>
        </p:scale>
        <p:origin x="43" y="13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83B97-179D-4008-BEAE-FF817A6D7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E80C6-4316-405F-90E7-B57D9A60C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56986-F526-46A3-9DD1-F0FD7730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0AD9B-667C-4FAB-B8DE-6C4C6338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821F2-C780-4F87-8DF4-61B5565F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4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24E1-6235-41B5-841B-31684460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6A18C-66BB-41A3-A375-40F7AEA5F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BE83D-D10C-4D18-AF35-F62E4393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D5F11-DFA1-4604-9867-F1700664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03762-146F-4D8F-8113-0D6BD00E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6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135393-6B3A-4BD0-8E64-DF23A41B0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8CE5B-D86D-4BC4-95EA-D2A8587CE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17672-2639-4142-8A4C-C90D54E3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1E00C-18B6-4EF7-A9B5-59EF58EE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21632-1285-4B05-B51D-02E8FC5A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E548-BAA6-4A42-AD06-56A7DE07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83DC-7B35-4A51-83F6-B5DC81CD3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E122-2C0B-4F54-BB84-AAAF11BF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6F2FB-B64A-4A3E-8229-8A713B3A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ECF84-75B1-4FA1-B52C-26E21FF3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6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E6D8-5639-4CB5-BBA7-BA00A571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F1968-6FD7-420F-8BF0-8973A0F4E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F4A28-D243-4BB6-BD3D-69CD55C5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EE97-3377-45B7-8927-3FF03B41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1DF05-F819-466C-9BE0-13E9998F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B7EB4-52C8-4487-AAC4-7D1AF38F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A4018-5CC9-4038-A5C1-89226D064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E7BE6-E0B4-4A78-9AF6-1F8EDEC46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FA06A-5619-4BAC-A700-A02902D5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38C57-1B5E-4AD5-8880-CF3C682C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EAE75-9BFB-4817-BCB2-CEC49D72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4B5E-4C93-41C8-8B34-CEF30605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0DCB4-1A17-4FE4-83E0-09E986C2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BABE0-E43E-4A4A-A0A9-265D2A68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EA9C3-9ED7-489F-A2F2-86040CB62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58F21-1E41-4306-B9A3-2A3E6761D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2EE33-1939-4AF2-B6EE-F99E78B5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670BC2-847F-44CC-BA8E-B434BC8F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8B527-8338-4842-9510-0AA1260F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8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B4A4-A657-4E85-9732-587E808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338CB-2A23-4478-96E1-D658B591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3F678-3113-4A29-A46D-67802A79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71C88-CDCD-439D-B0B3-450AD17A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79A0A-F32F-4E24-BDE6-10258E74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62A67-B464-48D4-80DA-4ECDE493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3F2EE-1285-4D60-859B-D7ADFB47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7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7C9C-0847-4C6A-BA56-942FD69A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40D87-1B22-43C4-BDE9-70884D26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5B580-3B79-4B89-BDD8-831A7501F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5B60E-FE87-4A4C-AFE7-E44B4F30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096D7-2E07-4C1A-9A64-28D2A058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5EC6D-466F-4C7E-B015-FF469746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7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A25C-B7B1-4686-BFB7-5290B65A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8B811-AAB6-4A77-84CA-53915B049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73B5E-FAD6-4AB9-8C98-5DC9693CF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DA4EE-1F3A-40EC-8C59-49F09C1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ECFE3-22BC-4DEC-BBA7-9E38E172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55845-7CE7-4D17-AEBE-DB3ED948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539BA-08FB-4F92-957F-D26C11B3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B86D2-A590-45DD-B503-3F7886E01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9D1F5-3545-4931-8D63-5FDA8965A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4057-3754-4D19-A205-4040618B718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97250-E8E0-4552-BE7A-B8BB9E199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62248-6F40-43BE-B06E-7BE2E5A29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AD275-2D41-48BB-95C2-0F5C9DDB9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9E526-D8BF-41A8-B148-095A327ECA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EA2DA-2866-4688-BF63-9A367270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334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11F992-3F5D-4F5C-B596-226ED776CB88}"/>
              </a:ext>
            </a:extLst>
          </p:cNvPr>
          <p:cNvSpPr txBox="1"/>
          <p:nvPr/>
        </p:nvSpPr>
        <p:spPr>
          <a:xfrm>
            <a:off x="2657022" y="33749"/>
            <a:ext cx="66601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C1F6D5-3920-4413-9874-D1FE34BE01DA}"/>
              </a:ext>
            </a:extLst>
          </p:cNvPr>
          <p:cNvSpPr txBox="1"/>
          <p:nvPr/>
        </p:nvSpPr>
        <p:spPr>
          <a:xfrm>
            <a:off x="1926608" y="2933915"/>
            <a:ext cx="873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 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A2619-5EB4-465B-9EED-564176768E29}"/>
              </a:ext>
            </a:extLst>
          </p:cNvPr>
          <p:cNvSpPr txBox="1"/>
          <p:nvPr/>
        </p:nvSpPr>
        <p:spPr>
          <a:xfrm>
            <a:off x="3367583" y="3957058"/>
            <a:ext cx="5852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tập nói tàu hỏa 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95763" y="6250873"/>
            <a:ext cx="441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altLang="vi-VN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2023 - 2024</a:t>
            </a:r>
            <a:endParaRPr lang="en-US" altLang="vi-V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38" y="1337710"/>
            <a:ext cx="1284288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39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8342-E2D8-4751-804D-0E10CCD6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D718C-071E-487F-B3C2-26CB2CF3F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9233" y="2064336"/>
            <a:ext cx="10118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Trẻ biết nghe lời, ngồi ngoan khi tham gia giao thông cùng người lớn 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0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020D-2880-4C72-A1CC-04651172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35DE0-4E83-41AE-B331-82E87F40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6976" y="1605065"/>
            <a:ext cx="10598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Cô cho trẻ di màu đoàn tàu và treo ra góc sản phẩm của trẻ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3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1BF1-241C-46ED-B197-A0CE8BC3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A7A8D-9019-427F-9850-C4B10C3F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902" y="0"/>
            <a:ext cx="1234190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4254" y="2053654"/>
            <a:ext cx="9773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Kết thúc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Cho trẻ  đọc bài thơ con tàu </a:t>
            </a:r>
          </a:p>
        </p:txBody>
      </p:sp>
    </p:spTree>
    <p:extLst>
      <p:ext uri="{BB962C8B-B14F-4D97-AF65-F5344CB8AC3E}">
        <p14:creationId xmlns:p14="http://schemas.microsoft.com/office/powerpoint/2010/main" val="150952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6AE9-07A6-4EB1-AFFE-134A2827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60A29-D01A-4B49-BA8C-CD2C59662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21604-8089-44BC-BCE4-5AAE6695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E9A017-CD38-4613-BA0B-9F2125E6A582}"/>
              </a:ext>
            </a:extLst>
          </p:cNvPr>
          <p:cNvSpPr txBox="1"/>
          <p:nvPr/>
        </p:nvSpPr>
        <p:spPr>
          <a:xfrm>
            <a:off x="3154572" y="2310382"/>
            <a:ext cx="6523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4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A92A-A56B-4A08-96B5-FB9105FAC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60954-79CE-4102-B8C3-C1CEDBDBB4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A0969-27C1-457C-B6E3-EE3FD39A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3EE787-AFE5-40BB-AF2B-A0E725659D81}"/>
              </a:ext>
            </a:extLst>
          </p:cNvPr>
          <p:cNvSpPr txBox="1"/>
          <p:nvPr/>
        </p:nvSpPr>
        <p:spPr>
          <a:xfrm>
            <a:off x="2347415" y="253522"/>
            <a:ext cx="674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82F68-1199-490A-8B0A-F5FDEC60795D}"/>
              </a:ext>
            </a:extLst>
          </p:cNvPr>
          <p:cNvSpPr txBox="1"/>
          <p:nvPr/>
        </p:nvSpPr>
        <p:spPr>
          <a:xfrm>
            <a:off x="900752" y="838297"/>
            <a:ext cx="96353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đúng tên phương tiện giao thông đường sắt: tàu hỏa</a:t>
            </a:r>
          </a:p>
          <a:p>
            <a:pPr algn="just"/>
            <a:r>
              <a:rPr lang="vi-VN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Biết 1 số đặc điểm cấu tạo, nơi hoạt động, tác dụng chính của tàu hỏa 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năng:</a:t>
            </a:r>
          </a:p>
          <a:p>
            <a:pPr marL="342900" indent="-342900" algn="just">
              <a:buFontTx/>
              <a:buChar char="-"/>
            </a:pP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Trẻ phát âm đúng “tàu hỏa”</a:t>
            </a:r>
          </a:p>
          <a:p>
            <a:pPr algn="just"/>
            <a:r>
              <a:rPr lang="vi-VN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 Trả lời câu hỏi cô đưa ra rõ ràng chính xác, không ngọng 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3.Thái </a:t>
            </a:r>
            <a:r>
              <a:rPr lang="vi-VN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 Giáo dục trẻ ngoan và biết nghe lời người lớn khi tham gia giao thông 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01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97C4-04AD-4633-AF25-6B480561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14B6-B129-492D-9DAF-0974B8BE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D9146-BA69-49B4-B832-B41FA270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AC7AF7-4700-4722-9A5D-9311835D5F84}"/>
              </a:ext>
            </a:extLst>
          </p:cNvPr>
          <p:cNvSpPr txBox="1"/>
          <p:nvPr/>
        </p:nvSpPr>
        <p:spPr>
          <a:xfrm>
            <a:off x="3043451" y="928048"/>
            <a:ext cx="580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3F0D5-BAA2-44DB-9654-759091A9D313}"/>
              </a:ext>
            </a:extLst>
          </p:cNvPr>
          <p:cNvSpPr txBox="1"/>
          <p:nvPr/>
        </p:nvSpPr>
        <p:spPr>
          <a:xfrm>
            <a:off x="3316405" y="2055813"/>
            <a:ext cx="6578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1. Đồ dùng của cô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Tàu hỏa bằng đồ chơi 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Nhạc bài “ đoàn tàu tí xíu”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Hệ thống câu hỏi ĐT </a:t>
            </a:r>
            <a:endParaRPr lang="en-US" sz="2400" dirty="0">
              <a:solidFill>
                <a:srgbClr val="3C3C3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2. Đồ dùng của trẻ </a:t>
            </a:r>
          </a:p>
          <a:p>
            <a:pPr algn="just"/>
            <a:r>
              <a:rPr lang="en-US" sz="2400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Trang phục gọn gang </a:t>
            </a:r>
            <a:endParaRPr lang="en-US" sz="2400" b="1" dirty="0" smtClean="0">
              <a:solidFill>
                <a:srgbClr val="3C3C3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46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50B2-E539-4704-83D7-CCAF363F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A5C26-61BD-4E4C-8F91-2353E3BFC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1D68B-E69E-4716-8B3A-F3F80737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BF9EFA-F387-4A5F-8F00-D5DC88EA8CDC}"/>
              </a:ext>
            </a:extLst>
          </p:cNvPr>
          <p:cNvSpPr txBox="1"/>
          <p:nvPr/>
        </p:nvSpPr>
        <p:spPr>
          <a:xfrm>
            <a:off x="2565779" y="627797"/>
            <a:ext cx="68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TỔ CHỨC HOẠT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1986C-7032-4C2A-A402-4E6F3ACC99D9}"/>
              </a:ext>
            </a:extLst>
          </p:cNvPr>
          <p:cNvSpPr txBox="1"/>
          <p:nvPr/>
        </p:nvSpPr>
        <p:spPr>
          <a:xfrm>
            <a:off x="1282889" y="2055813"/>
            <a:ext cx="903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Cô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trẻ cùng nhau hát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bài: Đoàn tàu tí xíu</a:t>
            </a:r>
          </a:p>
        </p:txBody>
      </p:sp>
    </p:spTree>
    <p:extLst>
      <p:ext uri="{BB962C8B-B14F-4D97-AF65-F5344CB8AC3E}">
        <p14:creationId xmlns:p14="http://schemas.microsoft.com/office/powerpoint/2010/main" val="141983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8518-52B2-4DA8-B5F7-92B3E5F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28" y="1825625"/>
            <a:ext cx="6721943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10933F-8DAB-4D15-BC7F-AB7F74582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226"/>
            <a:ext cx="12192000" cy="6880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92106-28B1-46B3-94DE-DCC1DB1053BA}"/>
              </a:ext>
            </a:extLst>
          </p:cNvPr>
          <p:cNvSpPr txBox="1"/>
          <p:nvPr/>
        </p:nvSpPr>
        <p:spPr>
          <a:xfrm>
            <a:off x="1646261" y="249006"/>
            <a:ext cx="10126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xem hình ảnh tàu hỏa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144588"/>
            <a:ext cx="7874000" cy="408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64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4325-1EC7-4BD3-ACDE-76E48555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65C48D-05BA-4538-851D-6ED9C5E1C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6" y="0"/>
            <a:ext cx="121488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A4CFD3-0632-4B76-8C47-ED5BC42E51CD}"/>
              </a:ext>
            </a:extLst>
          </p:cNvPr>
          <p:cNvSpPr txBox="1"/>
          <p:nvPr/>
        </p:nvSpPr>
        <p:spPr>
          <a:xfrm>
            <a:off x="2997638" y="398039"/>
            <a:ext cx="666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đưa ra hình ảnh tàu hỏa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852" y="2163447"/>
            <a:ext cx="5111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Đây là gì?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Đoàn tàu này trông thế nào?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Đoàn tàu này gồm những bộ phận nào? Có tác dụng gì? 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Còi tàu kêu như thế nào?</a:t>
            </a:r>
          </a:p>
          <a:p>
            <a:pPr marL="285750" indent="-285750">
              <a:buFontTx/>
              <a:buChar char="-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537" y="1330960"/>
            <a:ext cx="5262880" cy="363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49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4F5E-7F14-44FF-AAF9-A0DC5A0B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43" y="1825625"/>
            <a:ext cx="5787114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4D4F91-1ACF-44E0-A414-9D3D75FAF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" y="0"/>
            <a:ext cx="1214323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3783" y="398753"/>
            <a:ext cx="8484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Cho trẻ làm tiếng còi tàu kêu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774" y="2493788"/>
            <a:ext cx="43471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Tàu hòa là phương tiện giao thông đường gì?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Tàu hỏa là phương tiện giao thông dùng để làm gì?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Cô củng cố lại đặc điểm cấu tạo của tàu hỏa?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12" y="919163"/>
            <a:ext cx="6661527" cy="407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52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BBEF4-F53A-4201-B3FB-1E6827FB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68642" y="134292"/>
            <a:ext cx="828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010"/>
            <a:ext cx="5364480" cy="3232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1215717"/>
            <a:ext cx="5308600" cy="336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9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3160-B350-4CCF-A007-8EE07CF3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30" y="1825625"/>
            <a:ext cx="6576540" cy="4351338"/>
          </a:xfr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20" y="1144588"/>
            <a:ext cx="6024880" cy="37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4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367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</cp:revision>
  <dcterms:created xsi:type="dcterms:W3CDTF">2022-02-12T12:47:49Z</dcterms:created>
  <dcterms:modified xsi:type="dcterms:W3CDTF">2024-04-22T16:54:14Z</dcterms:modified>
</cp:coreProperties>
</file>