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4660"/>
  </p:normalViewPr>
  <p:slideViewPr>
    <p:cSldViewPr>
      <p:cViewPr>
        <p:scale>
          <a:sx n="76" d="100"/>
          <a:sy n="76" d="100"/>
        </p:scale>
        <p:origin x="-258" y="-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 smtClean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21/11/2024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26" y="53981"/>
            <a:ext cx="12192000" cy="6852055"/>
          </a:xfrm>
          <a:prstGeom prst="rect">
            <a:avLst/>
          </a:prstGeom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1800" b="1" dirty="0" smtClean="0">
                <a:solidFill>
                  <a:srgbClr val="002060"/>
                </a:solidFill>
              </a:rPr>
              <a:t>N</a:t>
            </a:r>
            <a:r>
              <a:rPr lang="en-US" altLang="en-US" sz="1800" dirty="0" smtClean="0">
                <a:solidFill>
                  <a:srgbClr val="002060"/>
                </a:solidFill>
              </a:rPr>
              <a:t>GUYỄN THỊ THANH HUẾ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GIAN:</a:t>
            </a:r>
            <a:r>
              <a:rPr lang="en-US" altLang="en-US" sz="1800" dirty="0">
                <a:solidFill>
                  <a:srgbClr val="002060"/>
                </a:solidFill>
              </a:rPr>
              <a:t> 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SAO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9093" y="6086165"/>
            <a:ext cx="879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NĂM HỌC: </a:t>
            </a:r>
            <a:r>
              <a:rPr lang="en-US" altLang="en-US" sz="1800" dirty="0" smtClean="0">
                <a:solidFill>
                  <a:srgbClr val="002060"/>
                </a:solidFill>
              </a:rPr>
              <a:t>2024 - 2025</a:t>
            </a:r>
            <a:endParaRPr lang="en-US" altLang="en-US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 smtClean="0">
                <a:solidFill>
                  <a:srgbClr val="FF0000"/>
                </a:solidFill>
              </a:rPr>
            </a:br>
            <a:r>
              <a:rPr lang="en-US" altLang="en-US" sz="4800" b="1" smtClean="0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hứng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thú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tham gia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smtClean="0">
                <a:solidFill>
                  <a:srgbClr val="0070C0"/>
                </a:solidFill>
              </a:rPr>
              <a:t>Chia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altLang="en-US" sz="3600" dirty="0" smtClean="0">
                <a:solidFill>
                  <a:srgbClr val="0070C0"/>
                </a:solidFill>
              </a:rPr>
              <a:t> con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altLang="en-US" sz="3600" dirty="0" smtClean="0">
                <a:solidFill>
                  <a:srgbClr val="0070C0"/>
                </a:solidFill>
              </a:rPr>
              <a:t> 2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Nhiệm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mỗi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hãy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tìm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đúng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dụng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cấp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dưỡng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dán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lên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altLang="en-US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Luật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theo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luật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sức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nào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được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nhiều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chính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xác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sẽ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chiến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thắng</a:t>
            </a:r>
            <a:endParaRPr lang="en-US" altLang="en-US" sz="3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58</TotalTime>
  <Words>184</Words>
  <Application>Microsoft Office PowerPoint</Application>
  <PresentationFormat>Custom</PresentationFormat>
  <Paragraphs>45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Windows User</cp:lastModifiedBy>
  <cp:revision>19</cp:revision>
  <dcterms:created xsi:type="dcterms:W3CDTF">2011-09-25T12:10:18Z</dcterms:created>
  <dcterms:modified xsi:type="dcterms:W3CDTF">2024-11-21T02:20:32Z</dcterms:modified>
</cp:coreProperties>
</file>