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ÁNH SAO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544377"/>
            <a:ext cx="297180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NguyễnThị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Nhung 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239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17</cp:revision>
  <dcterms:created xsi:type="dcterms:W3CDTF">2017-03-10T07:45:13Z</dcterms:created>
  <dcterms:modified xsi:type="dcterms:W3CDTF">2024-08-19T13:55:10Z</dcterms:modified>
</cp:coreProperties>
</file>