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256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C98E-3621-4A43-A328-0AD7C9C98EB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32D05-9E69-4896-A50C-95413633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9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32D05-9E69-4896-A50C-95413633E8C1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FD10-C861-475C-9FF4-EEB186E71A1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nh nen dep thiet ke slide powerpoint | Powerpoint background free,  Powerpoint background design, Slide background">
            <a:extLst>
              <a:ext uri="{FF2B5EF4-FFF2-40B4-BE49-F238E27FC236}">
                <a16:creationId xmlns:a16="http://schemas.microsoft.com/office/drawing/2014/main" xmlns="" id="{724CED39-60FC-BB08-BDDC-F9BF9B8C0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227390"/>
            <a:ext cx="9905999" cy="73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AutoShape 2" descr="Ảnh nền thiết kế bài giảng điện tử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307758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lvl="1"/>
            <a:r>
              <a:rPr lang="en-US" sz="22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200" b="1" u="sng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200" b="1" u="sng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ÁNH SAO</a:t>
            </a:r>
            <a:endParaRPr lang="en-US" dirty="0">
              <a:solidFill>
                <a:srgbClr val="120AA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0505" y="4196113"/>
            <a:ext cx="75714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( 24 -36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vi-V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 </a:t>
            </a:r>
            <a:r>
              <a:rPr lang="vi-V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 Thị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học: 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vi-V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endParaRPr lang="en-US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95400"/>
            <a:ext cx="130387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2589" y="3029450"/>
            <a:ext cx="599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KỸ NĂNG CHO TRẺ NHÀ TRẺ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4002317"/>
            <a:ext cx="2796676" cy="2796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đẹp 177 - Hình nền - Phạm Thu Thảnh - Website trường mầm non Gia  Thượ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990600"/>
            <a:ext cx="4000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2098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i="1" dirty="0">
                <a:latin typeface="+mj-lt"/>
              </a:rPr>
              <a:t>* Củng cố:</a:t>
            </a:r>
            <a:r>
              <a:rPr lang="vi-VN" sz="2800" dirty="0">
                <a:latin typeface="+mj-lt"/>
              </a:rPr>
              <a:t/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- Các con vừa được cô dạy các con biết làm gì? Bằng tay gì?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iáo dục kỹ năng sống cho trẻ ở trường mầm non | Mầm non 2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304800"/>
            <a:ext cx="8763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Giáo dục:</a:t>
            </a:r>
            <a:endParaRPr lang="vi-VN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G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iáo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trẻ biết xúc ăn gọn gàng, ăn hết suất và giữ gìn bát, thìa. Thức ăn rơi nhặt vào đĩa và lau tay vào khăn.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0" y="-11506200"/>
            <a:ext cx="11887200" cy="6477000"/>
          </a:xfrm>
          <a:prstGeom prst="rect">
            <a:avLst/>
          </a:prstGeom>
          <a:noFill/>
        </p:spPr>
      </p:pic>
      <p:pic>
        <p:nvPicPr>
          <p:cNvPr id="22532" name="Picture 4" descr="Hình nền Powerpoint đẹp 20 - Dạy học 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" y="-533400"/>
            <a:ext cx="9167445" cy="7391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0" y="1066800"/>
            <a:ext cx="75070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3: KẾT THÚC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22098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ình nền Powerpoint học tập - Tìm đáp án, giải bài tập, để học t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ình nền Powerpoint học tập - Tìm đáp án, giải bài tập, để học t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AutoShape 6" descr="100+ hình nền powerpoint cho giáo á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AutoShape 8" descr="100+ hình nền powerpoint cho giáo á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AutoShape 10" descr="Hình nền Powerpoint đẹp 1 - Dạy học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AutoShape 12" descr="Hình nền Powerpoint đẹp 1 - Dạy học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5" name="Picture 13" descr="C:\Users\MrQuynh\Desktop\tải xuống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09800" y="2438400"/>
            <a:ext cx="4316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0" y="1295400"/>
            <a:ext cx="9144000" cy="754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rQuynh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304800"/>
            <a:ext cx="2869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I. MỤC ĐÍCH – YÊU CẦU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1143000"/>
            <a:ext cx="8991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vãi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29718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419600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Giáo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ình nền đẹp cho bài giảng điện tử - Ảnh nền thiết kế bài giảng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Hình nền đẹp cho bài giảng điện tử - Ảnh nền thiết kế bài giảng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 descr="C:\Users\MrQuynh\Desktop\tải xuống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90800" y="106680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CHUẨN BỊ: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100+ hình nền đẹp làm giáo án điện tử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 descr="C:\Users\MrQuynh\Desktop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98" y="0"/>
            <a:ext cx="9149048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" y="3048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PHƯƠNG PHÁP – HÌNH THỨC TỔ CHỨC: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4010" y="1828800"/>
            <a:ext cx="4753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288" y="3124200"/>
            <a:ext cx="34359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Cô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trẻ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hát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Mời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bạn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ăn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ời bạn ãn.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rQuynh\Desktop\tải xuống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67" y="0"/>
            <a:ext cx="9191133" cy="6857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38400" y="762000"/>
            <a:ext cx="46539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2: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09800"/>
            <a:ext cx="9040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 PHÁP – HÌNH THỨC TỔ CHỨC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MrQuynh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4" y="0"/>
            <a:ext cx="9204691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0209" y="703329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Cho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0" y="1524000"/>
            <a:ext cx="4688327" cy="3276600"/>
          </a:xfrm>
          <a:prstGeom prst="rect">
            <a:avLst/>
          </a:prstGeom>
          <a:ln w="190500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trẻ xúc cơ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81000"/>
            <a:ext cx="85344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57933"/>
            <a:ext cx="9421939" cy="6902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609600"/>
            <a:ext cx="503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20574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thìa,Tay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322</Words>
  <Application>Microsoft Office PowerPoint</Application>
  <PresentationFormat>On-screen Show (4:3)</PresentationFormat>
  <Paragraphs>39</Paragraphs>
  <Slides>13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MrQuynh</dc:creator>
  <cp:lastModifiedBy>Windows User</cp:lastModifiedBy>
  <cp:revision>40</cp:revision>
  <dcterms:created xsi:type="dcterms:W3CDTF">2021-09-01T15:09:12Z</dcterms:created>
  <dcterms:modified xsi:type="dcterms:W3CDTF">2024-09-19T03:45:53Z</dcterms:modified>
</cp:coreProperties>
</file>