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3" r:id="rId3"/>
    <p:sldId id="265" r:id="rId4"/>
    <p:sldId id="268" r:id="rId5"/>
    <p:sldId id="267" r:id="rId6"/>
    <p:sldId id="269" r:id="rId7"/>
    <p:sldId id="270" r:id="rId8"/>
    <p:sldId id="27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DA74C-3799-4945-840B-06D64EEA7E2F}" v="210" dt="2024-07-21T23:30:30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 Pham Ngoc" userId="558343f274db449f" providerId="LiveId" clId="{726DA74C-3799-4945-840B-06D64EEA7E2F}"/>
    <pc:docChg chg="custSel addSld delSld modSld">
      <pc:chgData name="Lam Pham Ngoc" userId="558343f274db449f" providerId="LiveId" clId="{726DA74C-3799-4945-840B-06D64EEA7E2F}" dt="2024-07-21T23:32:25.987" v="238" actId="47"/>
      <pc:docMkLst>
        <pc:docMk/>
      </pc:docMkLst>
      <pc:sldChg chg="addSp delSp modSp del mod delAnim modAnim">
        <pc:chgData name="Lam Pham Ngoc" userId="558343f274db449f" providerId="LiveId" clId="{726DA74C-3799-4945-840B-06D64EEA7E2F}" dt="2024-07-21T23:32:25.987" v="238" actId="47"/>
        <pc:sldMkLst>
          <pc:docMk/>
          <pc:sldMk cId="2624703663" sldId="256"/>
        </pc:sldMkLst>
        <pc:spChg chg="mod">
          <ac:chgData name="Lam Pham Ngoc" userId="558343f274db449f" providerId="LiveId" clId="{726DA74C-3799-4945-840B-06D64EEA7E2F}" dt="2024-07-21T23:19:20.307" v="52" actId="20577"/>
          <ac:spMkLst>
            <pc:docMk/>
            <pc:sldMk cId="2624703663" sldId="256"/>
            <ac:spMk id="2" creationId="{00000000-0000-0000-0000-000000000000}"/>
          </ac:spMkLst>
        </pc:spChg>
        <pc:spChg chg="mod">
          <ac:chgData name="Lam Pham Ngoc" userId="558343f274db449f" providerId="LiveId" clId="{726DA74C-3799-4945-840B-06D64EEA7E2F}" dt="2024-07-21T23:19:56.195" v="56" actId="255"/>
          <ac:spMkLst>
            <pc:docMk/>
            <pc:sldMk cId="2624703663" sldId="256"/>
            <ac:spMk id="3" creationId="{00000000-0000-0000-0000-000000000000}"/>
          </ac:spMkLst>
        </pc:spChg>
        <pc:spChg chg="del">
          <ac:chgData name="Lam Pham Ngoc" userId="558343f274db449f" providerId="LiveId" clId="{726DA74C-3799-4945-840B-06D64EEA7E2F}" dt="2024-07-21T23:20:53.335" v="137" actId="478"/>
          <ac:spMkLst>
            <pc:docMk/>
            <pc:sldMk cId="2624703663" sldId="256"/>
            <ac:spMk id="4" creationId="{00000000-0000-0000-0000-000000000000}"/>
          </ac:spMkLst>
        </pc:spChg>
        <pc:spChg chg="mod">
          <ac:chgData name="Lam Pham Ngoc" userId="558343f274db449f" providerId="LiveId" clId="{726DA74C-3799-4945-840B-06D64EEA7E2F}" dt="2024-07-21T23:21:48.308" v="180" actId="1076"/>
          <ac:spMkLst>
            <pc:docMk/>
            <pc:sldMk cId="2624703663" sldId="256"/>
            <ac:spMk id="6" creationId="{00000000-0000-0000-0000-000000000000}"/>
          </ac:spMkLst>
        </pc:spChg>
        <pc:picChg chg="del">
          <ac:chgData name="Lam Pham Ngoc" userId="558343f274db449f" providerId="LiveId" clId="{726DA74C-3799-4945-840B-06D64EEA7E2F}" dt="2024-07-21T23:18:38.444" v="0" actId="478"/>
          <ac:picMkLst>
            <pc:docMk/>
            <pc:sldMk cId="2624703663" sldId="256"/>
            <ac:picMk id="5" creationId="{00000000-0000-0000-0000-000000000000}"/>
          </ac:picMkLst>
        </pc:picChg>
        <pc:picChg chg="add mod">
          <ac:chgData name="Lam Pham Ngoc" userId="558343f274db449f" providerId="LiveId" clId="{726DA74C-3799-4945-840B-06D64EEA7E2F}" dt="2024-07-21T23:26:10.023" v="198" actId="14100"/>
          <ac:picMkLst>
            <pc:docMk/>
            <pc:sldMk cId="2624703663" sldId="256"/>
            <ac:picMk id="7" creationId="{ECC0E3E8-CD82-B31E-D1DE-98A9855E7B19}"/>
          </ac:picMkLst>
        </pc:picChg>
        <pc:picChg chg="mod">
          <ac:chgData name="Lam Pham Ngoc" userId="558343f274db449f" providerId="LiveId" clId="{726DA74C-3799-4945-840B-06D64EEA7E2F}" dt="2024-07-21T23:27:07.569" v="199"/>
          <ac:picMkLst>
            <pc:docMk/>
            <pc:sldMk cId="2624703663" sldId="256"/>
            <ac:picMk id="8" creationId="{2EE328CA-8199-B3CF-5650-776D79656740}"/>
          </ac:picMkLst>
        </pc:picChg>
      </pc:sldChg>
      <pc:sldChg chg="addSp modSp new mod modAnim">
        <pc:chgData name="Lam Pham Ngoc" userId="558343f274db449f" providerId="LiveId" clId="{726DA74C-3799-4945-840B-06D64EEA7E2F}" dt="2024-07-21T23:30:57.795" v="237" actId="1076"/>
        <pc:sldMkLst>
          <pc:docMk/>
          <pc:sldMk cId="2761637028" sldId="272"/>
        </pc:sldMkLst>
        <pc:spChg chg="add mod">
          <ac:chgData name="Lam Pham Ngoc" userId="558343f274db449f" providerId="LiveId" clId="{726DA74C-3799-4945-840B-06D64EEA7E2F}" dt="2024-07-21T23:29:47.891" v="230" actId="14100"/>
          <ac:spMkLst>
            <pc:docMk/>
            <pc:sldMk cId="2761637028" sldId="272"/>
            <ac:spMk id="5" creationId="{A7D0435A-64BA-91EF-B391-F7F32187A72A}"/>
          </ac:spMkLst>
        </pc:spChg>
        <pc:spChg chg="add mod">
          <ac:chgData name="Lam Pham Ngoc" userId="558343f274db449f" providerId="LiveId" clId="{726DA74C-3799-4945-840B-06D64EEA7E2F}" dt="2024-07-21T23:30:13.960" v="232" actId="1076"/>
          <ac:spMkLst>
            <pc:docMk/>
            <pc:sldMk cId="2761637028" sldId="272"/>
            <ac:spMk id="6" creationId="{8A0F545C-A3BC-EF50-3442-E661CA687519}"/>
          </ac:spMkLst>
        </pc:spChg>
        <pc:spChg chg="add mod">
          <ac:chgData name="Lam Pham Ngoc" userId="558343f274db449f" providerId="LiveId" clId="{726DA74C-3799-4945-840B-06D64EEA7E2F}" dt="2024-07-21T23:30:08.671" v="231" actId="1076"/>
          <ac:spMkLst>
            <pc:docMk/>
            <pc:sldMk cId="2761637028" sldId="272"/>
            <ac:spMk id="7" creationId="{29BB5047-FCDB-F825-60C7-552C198EAF2A}"/>
          </ac:spMkLst>
        </pc:spChg>
        <pc:spChg chg="add mod">
          <ac:chgData name="Lam Pham Ngoc" userId="558343f274db449f" providerId="LiveId" clId="{726DA74C-3799-4945-840B-06D64EEA7E2F}" dt="2024-07-21T23:30:57.795" v="237" actId="1076"/>
          <ac:spMkLst>
            <pc:docMk/>
            <pc:sldMk cId="2761637028" sldId="272"/>
            <ac:spMk id="9" creationId="{5C62C337-C2D9-821F-06CC-84F2DA1563D9}"/>
          </ac:spMkLst>
        </pc:spChg>
        <pc:picChg chg="add mod">
          <ac:chgData name="Lam Pham Ngoc" userId="558343f274db449f" providerId="LiveId" clId="{726DA74C-3799-4945-840B-06D64EEA7E2F}" dt="2024-07-21T23:29:04.755" v="224" actId="1076"/>
          <ac:picMkLst>
            <pc:docMk/>
            <pc:sldMk cId="2761637028" sldId="272"/>
            <ac:picMk id="4" creationId="{7C5A095C-344D-E296-5206-53540E8DFBAB}"/>
          </ac:picMkLst>
        </pc:picChg>
        <pc:picChg chg="add mod">
          <ac:chgData name="Lam Pham Ngoc" userId="558343f274db449f" providerId="LiveId" clId="{726DA74C-3799-4945-840B-06D64EEA7E2F}" dt="2024-07-21T23:28:39.973" v="210" actId="1076"/>
          <ac:picMkLst>
            <pc:docMk/>
            <pc:sldMk cId="2761637028" sldId="272"/>
            <ac:picMk id="8" creationId="{80068862-3460-6BCC-4429-72AAC354CC62}"/>
          </ac:picMkLst>
        </pc:picChg>
        <pc:picChg chg="add mod">
          <ac:chgData name="Lam Pham Ngoc" userId="558343f274db449f" providerId="LiveId" clId="{726DA74C-3799-4945-840B-06D64EEA7E2F}" dt="2024-07-21T23:30:30.982" v="236" actId="14100"/>
          <ac:picMkLst>
            <pc:docMk/>
            <pc:sldMk cId="2761637028" sldId="272"/>
            <ac:picMk id="10" creationId="{8FB66DE5-EB66-5255-168F-8953F4F616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1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7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8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5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4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6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8FF8-02FE-45CD-9317-0FDF1BAB041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81DB-EF54-F1AE-21BF-1FD29F05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9E1DE-34EE-EDD1-ABAD-A3A3B57BC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A095C-344D-E296-5206-53540E8DF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34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D0435A-64BA-91EF-B391-F7F32187A72A}"/>
              </a:ext>
            </a:extLst>
          </p:cNvPr>
          <p:cNvSpPr txBox="1">
            <a:spLocks/>
          </p:cNvSpPr>
          <p:nvPr/>
        </p:nvSpPr>
        <p:spPr>
          <a:xfrm>
            <a:off x="900752" y="0"/>
            <a:ext cx="10390496" cy="1634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800" b="1" dirty="0">
                <a:solidFill>
                  <a:srgbClr val="002060"/>
                </a:solidFill>
              </a:rPr>
              <a:t>UBND QUẬN LONG BIÊN</a:t>
            </a:r>
            <a:br>
              <a:rPr lang="vi-VN" sz="1800" b="1" dirty="0">
                <a:solidFill>
                  <a:srgbClr val="002060"/>
                </a:solidFill>
              </a:rPr>
            </a:br>
            <a:r>
              <a:rPr lang="vi-VN" sz="1800" b="1" dirty="0">
                <a:solidFill>
                  <a:srgbClr val="002060"/>
                </a:solidFill>
              </a:rPr>
              <a:t>TRƯỜNG MẦM NON ÁNH SAO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0F545C-A3BC-EF50-3442-E661CA687519}"/>
              </a:ext>
            </a:extLst>
          </p:cNvPr>
          <p:cNvSpPr txBox="1">
            <a:spLocks/>
          </p:cNvSpPr>
          <p:nvPr/>
        </p:nvSpPr>
        <p:spPr>
          <a:xfrm>
            <a:off x="1611550" y="2924121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LĨNH VỰC PHÁT TRIỂN NGÔN NGỮ</a:t>
            </a:r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B5047-FCDB-F825-60C7-552C198EAF2A}"/>
              </a:ext>
            </a:extLst>
          </p:cNvPr>
          <p:cNvSpPr txBox="1"/>
          <p:nvPr/>
        </p:nvSpPr>
        <p:spPr>
          <a:xfrm>
            <a:off x="3677055" y="3637921"/>
            <a:ext cx="6281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vi-VN" sz="3600" b="1" dirty="0">
              <a:latin typeface="+mj-lt"/>
            </a:endParaRPr>
          </a:p>
          <a:p>
            <a:pPr lvl="1"/>
            <a:r>
              <a:rPr lang="vi-VN" sz="2000" b="1" dirty="0">
                <a:solidFill>
                  <a:srgbClr val="002060"/>
                </a:solidFill>
                <a:latin typeface="+mj-lt"/>
              </a:rPr>
              <a:t>Đề tài:  Thơ: “Bóng mây’’ ( Thanh Hào)</a:t>
            </a:r>
          </a:p>
          <a:p>
            <a:pPr lvl="1"/>
            <a:r>
              <a:rPr lang="vi-VN" sz="2000" b="1" dirty="0">
                <a:solidFill>
                  <a:srgbClr val="002060"/>
                </a:solidFill>
                <a:latin typeface="+mj-lt"/>
              </a:rPr>
              <a:t>Lứa tuổi: 24-36 tháng</a:t>
            </a:r>
          </a:p>
          <a:p>
            <a:pPr lvl="1"/>
            <a:r>
              <a:rPr lang="vi-VN" sz="2000" b="1" dirty="0">
                <a:solidFill>
                  <a:srgbClr val="002060"/>
                </a:solidFill>
                <a:latin typeface="+mj-lt"/>
              </a:rPr>
              <a:t>Giáo viên: Nguyễn Thị Hòa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0068862-3460-6BCC-4429-72AAC354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4" y="3106467"/>
            <a:ext cx="2368195" cy="29807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62C337-C2D9-821F-06CC-84F2DA1563D9}"/>
              </a:ext>
            </a:extLst>
          </p:cNvPr>
          <p:cNvSpPr txBox="1"/>
          <p:nvPr/>
        </p:nvSpPr>
        <p:spPr>
          <a:xfrm>
            <a:off x="5496128" y="633779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+mj-lt"/>
              </a:rPr>
              <a:t>Năm 2024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Hình ảnh 1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FB66DE5-EB66-5255-168F-8953F4F6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128" y="1176101"/>
            <a:ext cx="1361872" cy="14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6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90" y="491490"/>
            <a:ext cx="4926330" cy="2903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3623310"/>
            <a:ext cx="4880610" cy="30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1" y="491489"/>
            <a:ext cx="4926330" cy="29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42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060157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5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680"/>
            <a:ext cx="12157045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01"/>
            <a:ext cx="12192000" cy="6725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3150" y="3007744"/>
            <a:ext cx="827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CHO TRẺ ĐỌC THƠ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49" y="-1"/>
            <a:ext cx="10887074" cy="6715125"/>
          </a:xfrm>
        </p:spPr>
      </p:pic>
    </p:spTree>
    <p:extLst>
      <p:ext uri="{BB962C8B-B14F-4D97-AF65-F5344CB8AC3E}">
        <p14:creationId xmlns:p14="http://schemas.microsoft.com/office/powerpoint/2010/main" val="22755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48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NẮNG MAI</dc:title>
  <dc:creator>Admin</dc:creator>
  <cp:lastModifiedBy>Lam Pham Ngoc</cp:lastModifiedBy>
  <cp:revision>15</cp:revision>
  <dcterms:created xsi:type="dcterms:W3CDTF">2023-12-16T13:32:04Z</dcterms:created>
  <dcterms:modified xsi:type="dcterms:W3CDTF">2024-07-21T23:32:30Z</dcterms:modified>
</cp:coreProperties>
</file>