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0" r:id="rId4"/>
    <p:sldId id="258" r:id="rId5"/>
    <p:sldId id="259" r:id="rId6"/>
    <p:sldId id="275" r:id="rId7"/>
    <p:sldId id="263" r:id="rId8"/>
    <p:sldId id="272" r:id="rId9"/>
    <p:sldId id="273" r:id="rId10"/>
    <p:sldId id="274" r:id="rId11"/>
  </p:sldIdLst>
  <p:sldSz cx="18288000" cy="10287000"/>
  <p:notesSz cx="6858000" cy="9144000"/>
  <p:embeddedFontLst>
    <p:embeddedFont>
      <p:font typeface="Canva Sans Bold"/>
      <p:regular r:id="rId12"/>
    </p:embeddedFont>
    <p:embeddedFont>
      <p:font typeface="DejaVu Serif Bold"/>
      <p:regular r:id="rId13"/>
    </p:embeddedFont>
    <p:embeddedFont>
      <p:font typeface="Microsoft Sans Serif" panose="020B0604020202020204" pitchFamily="3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78C02-3142-4F3A-8FEE-0A686B66368E}" v="44" dt="2024-11-18T20:52:20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 Pham Ngoc" userId="558343f274db449f" providerId="LiveId" clId="{12F78C02-3142-4F3A-8FEE-0A686B66368E}"/>
    <pc:docChg chg="undo redo custSel addSld delSld modSld sldOrd">
      <pc:chgData name="Lam Pham Ngoc" userId="558343f274db449f" providerId="LiveId" clId="{12F78C02-3142-4F3A-8FEE-0A686B66368E}" dt="2024-11-18T20:52:20.095" v="431"/>
      <pc:docMkLst>
        <pc:docMk/>
      </pc:docMkLst>
      <pc:sldChg chg="addSp delSp modSp mod">
        <pc:chgData name="Lam Pham Ngoc" userId="558343f274db449f" providerId="LiveId" clId="{12F78C02-3142-4F3A-8FEE-0A686B66368E}" dt="2024-11-17T19:04:03.298" v="233" actId="1076"/>
        <pc:sldMkLst>
          <pc:docMk/>
          <pc:sldMk cId="0" sldId="256"/>
        </pc:sldMkLst>
        <pc:spChg chg="add del mod topLvl">
          <ac:chgData name="Lam Pham Ngoc" userId="558343f274db449f" providerId="LiveId" clId="{12F78C02-3142-4F3A-8FEE-0A686B66368E}" dt="2024-11-17T19:00:48.634" v="208" actId="20577"/>
          <ac:spMkLst>
            <pc:docMk/>
            <pc:sldMk cId="0" sldId="256"/>
            <ac:spMk id="12" creationId="{00000000-0000-0000-0000-000000000000}"/>
          </ac:spMkLst>
        </pc:spChg>
        <pc:spChg chg="mod topLvl">
          <ac:chgData name="Lam Pham Ngoc" userId="558343f274db449f" providerId="LiveId" clId="{12F78C02-3142-4F3A-8FEE-0A686B66368E}" dt="2024-11-17T18:59:51.769" v="201" actId="478"/>
          <ac:spMkLst>
            <pc:docMk/>
            <pc:sldMk cId="0" sldId="256"/>
            <ac:spMk id="13" creationId="{00000000-0000-0000-0000-000000000000}"/>
          </ac:spMkLst>
        </pc:spChg>
        <pc:spChg chg="del">
          <ac:chgData name="Lam Pham Ngoc" userId="558343f274db449f" providerId="LiveId" clId="{12F78C02-3142-4F3A-8FEE-0A686B66368E}" dt="2024-11-17T09:52:44.837" v="0" actId="478"/>
          <ac:spMkLst>
            <pc:docMk/>
            <pc:sldMk cId="0" sldId="256"/>
            <ac:spMk id="19" creationId="{00000000-0000-0000-0000-000000000000}"/>
          </ac:spMkLst>
        </pc:spChg>
        <pc:spChg chg="add mod">
          <ac:chgData name="Lam Pham Ngoc" userId="558343f274db449f" providerId="LiveId" clId="{12F78C02-3142-4F3A-8FEE-0A686B66368E}" dt="2024-11-17T09:53:40.147" v="57" actId="207"/>
          <ac:spMkLst>
            <pc:docMk/>
            <pc:sldMk cId="0" sldId="256"/>
            <ac:spMk id="24" creationId="{8154339E-92D9-5D92-0207-FAF3AF6D64F3}"/>
          </ac:spMkLst>
        </pc:spChg>
        <pc:spChg chg="add mod">
          <ac:chgData name="Lam Pham Ngoc" userId="558343f274db449f" providerId="LiveId" clId="{12F78C02-3142-4F3A-8FEE-0A686B66368E}" dt="2024-11-17T09:55:12.603" v="112" actId="14100"/>
          <ac:spMkLst>
            <pc:docMk/>
            <pc:sldMk cId="0" sldId="256"/>
            <ac:spMk id="25" creationId="{C94AB860-B1EF-25FE-0C47-664D517C6DBE}"/>
          </ac:spMkLst>
        </pc:spChg>
        <pc:spChg chg="add">
          <ac:chgData name="Lam Pham Ngoc" userId="558343f274db449f" providerId="LiveId" clId="{12F78C02-3142-4F3A-8FEE-0A686B66368E}" dt="2024-11-17T18:59:11.075" v="195"/>
          <ac:spMkLst>
            <pc:docMk/>
            <pc:sldMk cId="0" sldId="256"/>
            <ac:spMk id="26" creationId="{593A3CEB-79DE-4A88-7282-48C373863585}"/>
          </ac:spMkLst>
        </pc:spChg>
        <pc:spChg chg="add mod">
          <ac:chgData name="Lam Pham Ngoc" userId="558343f274db449f" providerId="LiveId" clId="{12F78C02-3142-4F3A-8FEE-0A686B66368E}" dt="2024-11-17T18:59:21.840" v="197"/>
          <ac:spMkLst>
            <pc:docMk/>
            <pc:sldMk cId="0" sldId="256"/>
            <ac:spMk id="27" creationId="{BAC940B8-874F-9A68-5D35-39E08CC1B78A}"/>
          </ac:spMkLst>
        </pc:spChg>
        <pc:spChg chg="add del">
          <ac:chgData name="Lam Pham Ngoc" userId="558343f274db449f" providerId="LiveId" clId="{12F78C02-3142-4F3A-8FEE-0A686B66368E}" dt="2024-11-17T19:00:44.696" v="206"/>
          <ac:spMkLst>
            <pc:docMk/>
            <pc:sldMk cId="0" sldId="256"/>
            <ac:spMk id="29" creationId="{91D42D6E-9A86-4504-923B-CE0F7A87C8DB}"/>
          </ac:spMkLst>
        </pc:spChg>
        <pc:spChg chg="del mod">
          <ac:chgData name="Lam Pham Ngoc" userId="558343f274db449f" providerId="LiveId" clId="{12F78C02-3142-4F3A-8FEE-0A686B66368E}" dt="2024-11-17T09:52:50.511" v="2" actId="478"/>
          <ac:spMkLst>
            <pc:docMk/>
            <pc:sldMk cId="0" sldId="256"/>
            <ac:spMk id="29" creationId="{C9EC5708-ABDF-B350-A9E9-42346383A6C3}"/>
          </ac:spMkLst>
        </pc:spChg>
        <pc:spChg chg="mod">
          <ac:chgData name="Lam Pham Ngoc" userId="558343f274db449f" providerId="LiveId" clId="{12F78C02-3142-4F3A-8FEE-0A686B66368E}" dt="2024-11-17T09:55:24.032" v="131" actId="20577"/>
          <ac:spMkLst>
            <pc:docMk/>
            <pc:sldMk cId="0" sldId="256"/>
            <ac:spMk id="30" creationId="{CFA476F8-51D0-80EB-99D4-991D94B84996}"/>
          </ac:spMkLst>
        </pc:spChg>
        <pc:spChg chg="add del">
          <ac:chgData name="Lam Pham Ngoc" userId="558343f274db449f" providerId="LiveId" clId="{12F78C02-3142-4F3A-8FEE-0A686B66368E}" dt="2024-11-17T19:00:00.548" v="203" actId="22"/>
          <ac:spMkLst>
            <pc:docMk/>
            <pc:sldMk cId="0" sldId="256"/>
            <ac:spMk id="32" creationId="{B5174E79-7F88-48F2-84BD-5804B721C4B6}"/>
          </ac:spMkLst>
        </pc:spChg>
        <pc:spChg chg="add">
          <ac:chgData name="Lam Pham Ngoc" userId="558343f274db449f" providerId="LiveId" clId="{12F78C02-3142-4F3A-8FEE-0A686B66368E}" dt="2024-11-17T19:00:37.773" v="204"/>
          <ac:spMkLst>
            <pc:docMk/>
            <pc:sldMk cId="0" sldId="256"/>
            <ac:spMk id="33" creationId="{4B287501-D5A1-3DDF-FD48-56F3946115C8}"/>
          </ac:spMkLst>
        </pc:spChg>
        <pc:grpChg chg="add del mod ord">
          <ac:chgData name="Lam Pham Ngoc" userId="558343f274db449f" providerId="LiveId" clId="{12F78C02-3142-4F3A-8FEE-0A686B66368E}" dt="2024-11-17T19:03:47.875" v="231" actId="1076"/>
          <ac:grpSpMkLst>
            <pc:docMk/>
            <pc:sldMk cId="0" sldId="256"/>
            <ac:grpSpMk id="11" creationId="{00000000-0000-0000-0000-000000000000}"/>
          </ac:grpSpMkLst>
        </pc:grpChg>
        <pc:picChg chg="add del mod">
          <ac:chgData name="Lam Pham Ngoc" userId="558343f274db449f" providerId="LiveId" clId="{12F78C02-3142-4F3A-8FEE-0A686B66368E}" dt="2024-11-17T18:59:08.528" v="194" actId="478"/>
          <ac:picMkLst>
            <pc:docMk/>
            <pc:sldMk cId="0" sldId="256"/>
            <ac:picMk id="19" creationId="{C4611CBC-07E0-A193-FCC0-226BBB594093}"/>
          </ac:picMkLst>
        </pc:picChg>
        <pc:picChg chg="del">
          <ac:chgData name="Lam Pham Ngoc" userId="558343f274db449f" providerId="LiveId" clId="{12F78C02-3142-4F3A-8FEE-0A686B66368E}" dt="2024-11-17T09:55:31.560" v="133" actId="478"/>
          <ac:picMkLst>
            <pc:docMk/>
            <pc:sldMk cId="0" sldId="256"/>
            <ac:picMk id="28" creationId="{E10DE8C4-D32E-691B-FA8C-1AFDD04B50C5}"/>
          </ac:picMkLst>
        </pc:picChg>
        <pc:picChg chg="add del mod ord">
          <ac:chgData name="Lam Pham Ngoc" userId="558343f274db449f" providerId="LiveId" clId="{12F78C02-3142-4F3A-8FEE-0A686B66368E}" dt="2024-11-17T19:01:50.371" v="218" actId="478"/>
          <ac:picMkLst>
            <pc:docMk/>
            <pc:sldMk cId="0" sldId="256"/>
            <ac:picMk id="34" creationId="{10E86C9F-0EA6-2CEF-6837-2244C7F566FE}"/>
          </ac:picMkLst>
        </pc:picChg>
        <pc:picChg chg="add mod">
          <ac:chgData name="Lam Pham Ngoc" userId="558343f274db449f" providerId="LiveId" clId="{12F78C02-3142-4F3A-8FEE-0A686B66368E}" dt="2024-11-17T19:04:03.298" v="233" actId="1076"/>
          <ac:picMkLst>
            <pc:docMk/>
            <pc:sldMk cId="0" sldId="256"/>
            <ac:picMk id="36" creationId="{00F4BAA8-8F9B-AAE0-CDA8-6515D86B5BDB}"/>
          </ac:picMkLst>
        </pc:picChg>
      </pc:sldChg>
      <pc:sldChg chg="del">
        <pc:chgData name="Lam Pham Ngoc" userId="558343f274db449f" providerId="LiveId" clId="{12F78C02-3142-4F3A-8FEE-0A686B66368E}" dt="2024-11-18T20:39:48.393" v="390"/>
        <pc:sldMkLst>
          <pc:docMk/>
          <pc:sldMk cId="2422972338" sldId="258"/>
        </pc:sldMkLst>
      </pc:sldChg>
      <pc:sldChg chg="addSp delSp modSp mod">
        <pc:chgData name="Lam Pham Ngoc" userId="558343f274db449f" providerId="LiveId" clId="{12F78C02-3142-4F3A-8FEE-0A686B66368E}" dt="2024-11-18T20:43:49.509" v="415" actId="478"/>
        <pc:sldMkLst>
          <pc:docMk/>
          <pc:sldMk cId="1328870302" sldId="259"/>
        </pc:sldMkLst>
        <pc:picChg chg="mod">
          <ac:chgData name="Lam Pham Ngoc" userId="558343f274db449f" providerId="LiveId" clId="{12F78C02-3142-4F3A-8FEE-0A686B66368E}" dt="2024-11-18T20:42:40.545" v="402" actId="14100"/>
          <ac:picMkLst>
            <pc:docMk/>
            <pc:sldMk cId="1328870302" sldId="259"/>
            <ac:picMk id="4" creationId="{00000000-0000-0000-0000-000000000000}"/>
          </ac:picMkLst>
        </pc:picChg>
        <pc:picChg chg="add mod">
          <ac:chgData name="Lam Pham Ngoc" userId="558343f274db449f" providerId="LiveId" clId="{12F78C02-3142-4F3A-8FEE-0A686B66368E}" dt="2024-11-18T20:43:26.208" v="414" actId="1076"/>
          <ac:picMkLst>
            <pc:docMk/>
            <pc:sldMk cId="1328870302" sldId="259"/>
            <ac:picMk id="7" creationId="{F86598B5-336A-3632-B04A-9F18FEE147F6}"/>
          </ac:picMkLst>
        </pc:picChg>
        <pc:picChg chg="del">
          <ac:chgData name="Lam Pham Ngoc" userId="558343f274db449f" providerId="LiveId" clId="{12F78C02-3142-4F3A-8FEE-0A686B66368E}" dt="2024-11-18T20:43:49.509" v="415" actId="478"/>
          <ac:picMkLst>
            <pc:docMk/>
            <pc:sldMk cId="1328870302" sldId="259"/>
            <ac:picMk id="8" creationId="{75C2CD13-7C53-D596-3226-B50BEB13AB13}"/>
          </ac:picMkLst>
        </pc:picChg>
      </pc:sldChg>
      <pc:sldChg chg="add">
        <pc:chgData name="Lam Pham Ngoc" userId="558343f274db449f" providerId="LiveId" clId="{12F78C02-3142-4F3A-8FEE-0A686B66368E}" dt="2024-11-18T20:37:51.793" v="382"/>
        <pc:sldMkLst>
          <pc:docMk/>
          <pc:sldMk cId="1157607331" sldId="260"/>
        </pc:sldMkLst>
      </pc:sldChg>
      <pc:sldChg chg="modSp del mod">
        <pc:chgData name="Lam Pham Ngoc" userId="558343f274db449f" providerId="LiveId" clId="{12F78C02-3142-4F3A-8FEE-0A686B66368E}" dt="2024-11-18T20:52:13.890" v="430" actId="47"/>
        <pc:sldMkLst>
          <pc:docMk/>
          <pc:sldMk cId="2789297784" sldId="261"/>
        </pc:sldMkLst>
        <pc:picChg chg="mod">
          <ac:chgData name="Lam Pham Ngoc" userId="558343f274db449f" providerId="LiveId" clId="{12F78C02-3142-4F3A-8FEE-0A686B66368E}" dt="2024-11-18T20:41:37.070" v="400" actId="14100"/>
          <ac:picMkLst>
            <pc:docMk/>
            <pc:sldMk cId="2789297784" sldId="261"/>
            <ac:picMk id="4" creationId="{00000000-0000-0000-0000-000000000000}"/>
          </ac:picMkLst>
        </pc:picChg>
      </pc:sldChg>
      <pc:sldChg chg="addSp modSp add mod">
        <pc:chgData name="Lam Pham Ngoc" userId="558343f274db449f" providerId="LiveId" clId="{12F78C02-3142-4F3A-8FEE-0A686B66368E}" dt="2024-11-18T20:44:50.470" v="428" actId="1076"/>
        <pc:sldMkLst>
          <pc:docMk/>
          <pc:sldMk cId="2265849847" sldId="263"/>
        </pc:sldMkLst>
        <pc:picChg chg="add mod">
          <ac:chgData name="Lam Pham Ngoc" userId="558343f274db449f" providerId="LiveId" clId="{12F78C02-3142-4F3A-8FEE-0A686B66368E}" dt="2024-11-18T20:44:50.470" v="428" actId="1076"/>
          <ac:picMkLst>
            <pc:docMk/>
            <pc:sldMk cId="2265849847" sldId="263"/>
            <ac:picMk id="3" creationId="{0D59459E-9D16-836C-CF18-4F00583D6EDE}"/>
          </ac:picMkLst>
        </pc:picChg>
        <pc:picChg chg="mod">
          <ac:chgData name="Lam Pham Ngoc" userId="558343f274db449f" providerId="LiveId" clId="{12F78C02-3142-4F3A-8FEE-0A686B66368E}" dt="2024-11-18T20:44:40.380" v="426" actId="14100"/>
          <ac:picMkLst>
            <pc:docMk/>
            <pc:sldMk cId="2265849847" sldId="263"/>
            <ac:picMk id="4" creationId="{00000000-0000-0000-0000-000000000000}"/>
          </ac:picMkLst>
        </pc:picChg>
      </pc:sldChg>
      <pc:sldChg chg="addSp delSp modSp del mod delAnim delDesignElem">
        <pc:chgData name="Lam Pham Ngoc" userId="558343f274db449f" providerId="LiveId" clId="{12F78C02-3142-4F3A-8FEE-0A686B66368E}" dt="2024-11-18T20:37:54.337" v="383" actId="47"/>
        <pc:sldMkLst>
          <pc:docMk/>
          <pc:sldMk cId="4141633786" sldId="267"/>
        </pc:sldMkLst>
        <pc:spChg chg="add mod">
          <ac:chgData name="Lam Pham Ngoc" userId="558343f274db449f" providerId="LiveId" clId="{12F78C02-3142-4F3A-8FEE-0A686B66368E}" dt="2024-11-17T19:10:04.533" v="235" actId="478"/>
          <ac:spMkLst>
            <pc:docMk/>
            <pc:sldMk cId="4141633786" sldId="267"/>
            <ac:spMk id="5" creationId="{09719B2E-4B9F-5B41-3D1E-C4937AA27E35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4141633786" sldId="267"/>
            <ac:spMk id="9" creationId="{F3060C83-F051-4F0E-ABAD-AA0DFC48B218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4141633786" sldId="267"/>
            <ac:spMk id="11" creationId="{83C98ABE-055B-441F-B07E-44F97F083C39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4141633786" sldId="267"/>
            <ac:spMk id="13" creationId="{29FDB030-9B49-4CED-8CCD-4D99382388AC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4141633786" sldId="267"/>
            <ac:spMk id="15" creationId="{3783CA14-24A1-485C-8B30-D6A5D87987AD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4141633786" sldId="267"/>
            <ac:spMk id="17" creationId="{9A97C86A-04D6-40F7-AE84-31AB43E6A846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4141633786" sldId="267"/>
            <ac:spMk id="19" creationId="{FF9F2414-84E8-453E-B1F3-389FDE8192D9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4141633786" sldId="267"/>
            <ac:spMk id="21" creationId="{3ECA69A1-7536-43AC-85EF-C7106179F5ED}"/>
          </ac:spMkLst>
        </pc:spChg>
        <pc:picChg chg="del mod">
          <ac:chgData name="Lam Pham Ngoc" userId="558343f274db449f" providerId="LiveId" clId="{12F78C02-3142-4F3A-8FEE-0A686B66368E}" dt="2024-11-17T19:10:04.533" v="235" actId="478"/>
          <ac:picMkLst>
            <pc:docMk/>
            <pc:sldMk cId="4141633786" sldId="267"/>
            <ac:picMk id="4" creationId="{A0D3348B-5B2C-190A-266B-320FCCE2C2C4}"/>
          </ac:picMkLst>
        </pc:picChg>
      </pc:sldChg>
      <pc:sldChg chg="del">
        <pc:chgData name="Lam Pham Ngoc" userId="558343f274db449f" providerId="LiveId" clId="{12F78C02-3142-4F3A-8FEE-0A686B66368E}" dt="2024-11-17T09:55:28.533" v="132" actId="47"/>
        <pc:sldMkLst>
          <pc:docMk/>
          <pc:sldMk cId="4215677875" sldId="268"/>
        </pc:sldMkLst>
      </pc:sldChg>
      <pc:sldChg chg="del">
        <pc:chgData name="Lam Pham Ngoc" userId="558343f274db449f" providerId="LiveId" clId="{12F78C02-3142-4F3A-8FEE-0A686B66368E}" dt="2024-11-18T20:51:04.939" v="429" actId="47"/>
        <pc:sldMkLst>
          <pc:docMk/>
          <pc:sldMk cId="2712106537" sldId="269"/>
        </pc:sldMkLst>
      </pc:sldChg>
      <pc:sldChg chg="addSp delSp modSp add del delDesignElem">
        <pc:chgData name="Lam Pham Ngoc" userId="558343f274db449f" providerId="LiveId" clId="{12F78C02-3142-4F3A-8FEE-0A686B66368E}" dt="2024-11-18T20:44:11.743" v="421" actId="47"/>
        <pc:sldMkLst>
          <pc:docMk/>
          <pc:sldMk cId="3712489397" sldId="270"/>
        </pc:sldMkLst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3712489397" sldId="270"/>
            <ac:spMk id="39" creationId="{F3060C83-F051-4F0E-ABAD-AA0DFC48B218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3712489397" sldId="270"/>
            <ac:spMk id="41" creationId="{83C98ABE-055B-441F-B07E-44F97F083C39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3712489397" sldId="270"/>
            <ac:spMk id="43" creationId="{29FDB030-9B49-4CED-8CCD-4D99382388AC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3712489397" sldId="270"/>
            <ac:spMk id="45" creationId="{3783CA14-24A1-485C-8B30-D6A5D87987AD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3712489397" sldId="270"/>
            <ac:spMk id="47" creationId="{9A97C86A-04D6-40F7-AE84-31AB43E6A846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3712489397" sldId="270"/>
            <ac:spMk id="49" creationId="{FF9F2414-84E8-453E-B1F3-389FDE8192D9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3712489397" sldId="270"/>
            <ac:spMk id="51" creationId="{3ECA69A1-7536-43AC-85EF-C7106179F5ED}"/>
          </ac:spMkLst>
        </pc:spChg>
        <pc:picChg chg="mod">
          <ac:chgData name="Lam Pham Ngoc" userId="558343f274db449f" providerId="LiveId" clId="{12F78C02-3142-4F3A-8FEE-0A686B66368E}" dt="2024-11-17T09:57:29.277" v="139"/>
          <ac:picMkLst>
            <pc:docMk/>
            <pc:sldMk cId="3712489397" sldId="270"/>
            <ac:picMk id="4" creationId="{56976212-F05E-6799-3565-545076FD2B2B}"/>
          </ac:picMkLst>
        </pc:picChg>
      </pc:sldChg>
      <pc:sldChg chg="addSp delSp delDesignElem">
        <pc:chgData name="Lam Pham Ngoc" userId="558343f274db449f" providerId="LiveId" clId="{12F78C02-3142-4F3A-8FEE-0A686B66368E}" dt="2024-11-17T09:57:29.277" v="139"/>
        <pc:sldMkLst>
          <pc:docMk/>
          <pc:sldMk cId="2916588776" sldId="272"/>
        </pc:sldMkLst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2916588776" sldId="272"/>
            <ac:spMk id="39" creationId="{2198D478-6A83-20C0-4AED-3C6CE121AC51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2916588776" sldId="272"/>
            <ac:spMk id="41" creationId="{CDC8E655-FBB6-9175-2CB4-ECF825351EF1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2916588776" sldId="272"/>
            <ac:spMk id="43" creationId="{84FBAED3-4530-CEBF-A7C8-C27535677EB6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2916588776" sldId="272"/>
            <ac:spMk id="45" creationId="{9BF1B19B-9720-7787-E8A7-0B5B82BF6930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2916588776" sldId="272"/>
            <ac:spMk id="47" creationId="{0CE48B3A-1FDE-CE05-9538-277441AF0B4C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2916588776" sldId="272"/>
            <ac:spMk id="49" creationId="{7A0E213B-93AF-1FF9-02FC-48218AF4637C}"/>
          </ac:spMkLst>
        </pc:spChg>
        <pc:spChg chg="add del">
          <ac:chgData name="Lam Pham Ngoc" userId="558343f274db449f" providerId="LiveId" clId="{12F78C02-3142-4F3A-8FEE-0A686B66368E}" dt="2024-11-17T09:57:29.277" v="139"/>
          <ac:spMkLst>
            <pc:docMk/>
            <pc:sldMk cId="2916588776" sldId="272"/>
            <ac:spMk id="51" creationId="{B8051314-A35D-CF90-4FF3-1E10C4235072}"/>
          </ac:spMkLst>
        </pc:spChg>
      </pc:sldChg>
      <pc:sldChg chg="addSp delSp modSp mod">
        <pc:chgData name="Lam Pham Ngoc" userId="558343f274db449f" providerId="LiveId" clId="{12F78C02-3142-4F3A-8FEE-0A686B66368E}" dt="2024-11-17T19:02:30.757" v="220" actId="478"/>
        <pc:sldMkLst>
          <pc:docMk/>
          <pc:sldMk cId="3284489544" sldId="273"/>
        </pc:sldMkLst>
        <pc:picChg chg="add del mod">
          <ac:chgData name="Lam Pham Ngoc" userId="558343f274db449f" providerId="LiveId" clId="{12F78C02-3142-4F3A-8FEE-0A686B66368E}" dt="2024-11-17T19:02:30.757" v="220" actId="478"/>
          <ac:picMkLst>
            <pc:docMk/>
            <pc:sldMk cId="3284489544" sldId="273"/>
            <ac:picMk id="2" creationId="{D5DE8278-CF7E-A621-84F1-8EA15AA3D5FD}"/>
          </ac:picMkLst>
        </pc:picChg>
      </pc:sldChg>
      <pc:sldChg chg="addSp delSp modSp mod modTransition setBg setClrOvrMap">
        <pc:chgData name="Lam Pham Ngoc" userId="558343f274db449f" providerId="LiveId" clId="{12F78C02-3142-4F3A-8FEE-0A686B66368E}" dt="2024-11-17T09:58:40.251" v="191" actId="26606"/>
        <pc:sldMkLst>
          <pc:docMk/>
          <pc:sldMk cId="3659048019" sldId="274"/>
        </pc:sldMkLst>
        <pc:spChg chg="mod">
          <ac:chgData name="Lam Pham Ngoc" userId="558343f274db449f" providerId="LiveId" clId="{12F78C02-3142-4F3A-8FEE-0A686B66368E}" dt="2024-11-17T09:58:40.251" v="191" actId="26606"/>
          <ac:spMkLst>
            <pc:docMk/>
            <pc:sldMk cId="3659048019" sldId="274"/>
            <ac:spMk id="4" creationId="{410DE170-6623-B72D-260C-D4447406C37F}"/>
          </ac:spMkLst>
        </pc:spChg>
        <pc:spChg chg="add del">
          <ac:chgData name="Lam Pham Ngoc" userId="558343f274db449f" providerId="LiveId" clId="{12F78C02-3142-4F3A-8FEE-0A686B66368E}" dt="2024-11-17T09:57:42.447" v="141" actId="26606"/>
          <ac:spMkLst>
            <pc:docMk/>
            <pc:sldMk cId="3659048019" sldId="274"/>
            <ac:spMk id="9" creationId="{66B332A4-D438-4773-A77F-5ED49A448D9D}"/>
          </ac:spMkLst>
        </pc:spChg>
        <pc:spChg chg="add del">
          <ac:chgData name="Lam Pham Ngoc" userId="558343f274db449f" providerId="LiveId" clId="{12F78C02-3142-4F3A-8FEE-0A686B66368E}" dt="2024-11-17T09:57:42.447" v="141" actId="26606"/>
          <ac:spMkLst>
            <pc:docMk/>
            <pc:sldMk cId="3659048019" sldId="274"/>
            <ac:spMk id="11" creationId="{DF9AD32D-FF05-44F4-BD4D-9CEE89B71EB9}"/>
          </ac:spMkLst>
        </pc:spChg>
        <pc:spChg chg="add del">
          <ac:chgData name="Lam Pham Ngoc" userId="558343f274db449f" providerId="LiveId" clId="{12F78C02-3142-4F3A-8FEE-0A686B66368E}" dt="2024-11-17T09:58:26.351" v="190" actId="26606"/>
          <ac:spMkLst>
            <pc:docMk/>
            <pc:sldMk cId="3659048019" sldId="274"/>
            <ac:spMk id="13" creationId="{2BE67753-EA0E-4819-8D22-0B6600CF7231}"/>
          </ac:spMkLst>
        </pc:spChg>
        <pc:spChg chg="add del">
          <ac:chgData name="Lam Pham Ngoc" userId="558343f274db449f" providerId="LiveId" clId="{12F78C02-3142-4F3A-8FEE-0A686B66368E}" dt="2024-11-17T09:58:26.351" v="190" actId="26606"/>
          <ac:spMkLst>
            <pc:docMk/>
            <pc:sldMk cId="3659048019" sldId="274"/>
            <ac:spMk id="14" creationId="{5A292AEA-2528-46C0-B426-95822B6141FB}"/>
          </ac:spMkLst>
        </pc:spChg>
        <pc:spChg chg="add del">
          <ac:chgData name="Lam Pham Ngoc" userId="558343f274db449f" providerId="LiveId" clId="{12F78C02-3142-4F3A-8FEE-0A686B66368E}" dt="2024-11-17T09:58:26.351" v="190" actId="26606"/>
          <ac:spMkLst>
            <pc:docMk/>
            <pc:sldMk cId="3659048019" sldId="274"/>
            <ac:spMk id="23" creationId="{D8B7B198-E4DF-43CD-AD8C-199884323745}"/>
          </ac:spMkLst>
        </pc:spChg>
        <pc:spChg chg="add del">
          <ac:chgData name="Lam Pham Ngoc" userId="558343f274db449f" providerId="LiveId" clId="{12F78C02-3142-4F3A-8FEE-0A686B66368E}" dt="2024-11-17T09:58:40.251" v="191" actId="26606"/>
          <ac:spMkLst>
            <pc:docMk/>
            <pc:sldMk cId="3659048019" sldId="274"/>
            <ac:spMk id="39" creationId="{A8DB9CD9-59B1-4D73-BC4C-98796A48EF9B}"/>
          </ac:spMkLst>
        </pc:spChg>
        <pc:spChg chg="add del">
          <ac:chgData name="Lam Pham Ngoc" userId="558343f274db449f" providerId="LiveId" clId="{12F78C02-3142-4F3A-8FEE-0A686B66368E}" dt="2024-11-17T09:58:40.251" v="191" actId="26606"/>
          <ac:spMkLst>
            <pc:docMk/>
            <pc:sldMk cId="3659048019" sldId="274"/>
            <ac:spMk id="41" creationId="{8874A6A9-41FF-4E33-AFA8-F9F81436A59E}"/>
          </ac:spMkLst>
        </pc:spChg>
        <pc:spChg chg="add">
          <ac:chgData name="Lam Pham Ngoc" userId="558343f274db449f" providerId="LiveId" clId="{12F78C02-3142-4F3A-8FEE-0A686B66368E}" dt="2024-11-17T09:58:40.251" v="191" actId="26606"/>
          <ac:spMkLst>
            <pc:docMk/>
            <pc:sldMk cId="3659048019" sldId="274"/>
            <ac:spMk id="55" creationId="{73A25D70-4A55-4F72-B9C5-A69CDBF4DB42}"/>
          </ac:spMkLst>
        </pc:spChg>
        <pc:spChg chg="add">
          <ac:chgData name="Lam Pham Ngoc" userId="558343f274db449f" providerId="LiveId" clId="{12F78C02-3142-4F3A-8FEE-0A686B66368E}" dt="2024-11-17T09:58:40.251" v="191" actId="26606"/>
          <ac:spMkLst>
            <pc:docMk/>
            <pc:sldMk cId="3659048019" sldId="274"/>
            <ac:spMk id="57" creationId="{54957100-6D8B-4161-9F2F-C0A949EC84C4}"/>
          </ac:spMkLst>
        </pc:spChg>
        <pc:spChg chg="add">
          <ac:chgData name="Lam Pham Ngoc" userId="558343f274db449f" providerId="LiveId" clId="{12F78C02-3142-4F3A-8FEE-0A686B66368E}" dt="2024-11-17T09:58:40.251" v="191" actId="26606"/>
          <ac:spMkLst>
            <pc:docMk/>
            <pc:sldMk cId="3659048019" sldId="274"/>
            <ac:spMk id="59" creationId="{CBCB02B1-1B82-403C-B7D2-E2CED1882F50}"/>
          </ac:spMkLst>
        </pc:spChg>
        <pc:grpChg chg="add del">
          <ac:chgData name="Lam Pham Ngoc" userId="558343f274db449f" providerId="LiveId" clId="{12F78C02-3142-4F3A-8FEE-0A686B66368E}" dt="2024-11-17T09:58:26.351" v="190" actId="26606"/>
          <ac:grpSpMkLst>
            <pc:docMk/>
            <pc:sldMk cId="3659048019" sldId="274"/>
            <ac:grpSpMk id="15" creationId="{D76D63AC-0421-45EC-B383-E79A61A78C6B}"/>
          </ac:grpSpMkLst>
        </pc:grpChg>
        <pc:grpChg chg="add del">
          <ac:chgData name="Lam Pham Ngoc" userId="558343f274db449f" providerId="LiveId" clId="{12F78C02-3142-4F3A-8FEE-0A686B66368E}" dt="2024-11-17T09:58:26.351" v="190" actId="26606"/>
          <ac:grpSpMkLst>
            <pc:docMk/>
            <pc:sldMk cId="3659048019" sldId="274"/>
            <ac:grpSpMk id="24" creationId="{87F87F1B-42BA-4AC7-A4E2-41544DDB2CE3}"/>
          </ac:grpSpMkLst>
        </pc:grpChg>
        <pc:grpChg chg="add del">
          <ac:chgData name="Lam Pham Ngoc" userId="558343f274db449f" providerId="LiveId" clId="{12F78C02-3142-4F3A-8FEE-0A686B66368E}" dt="2024-11-17T09:58:26.351" v="190" actId="26606"/>
          <ac:grpSpMkLst>
            <pc:docMk/>
            <pc:sldMk cId="3659048019" sldId="274"/>
            <ac:grpSpMk id="30" creationId="{967346A5-7569-4F15-AB5D-BE3DADF192C0}"/>
          </ac:grpSpMkLst>
        </pc:grpChg>
        <pc:grpChg chg="add del">
          <ac:chgData name="Lam Pham Ngoc" userId="558343f274db449f" providerId="LiveId" clId="{12F78C02-3142-4F3A-8FEE-0A686B66368E}" dt="2024-11-17T09:58:40.251" v="191" actId="26606"/>
          <ac:grpSpMkLst>
            <pc:docMk/>
            <pc:sldMk cId="3659048019" sldId="274"/>
            <ac:grpSpMk id="43" creationId="{721D730E-1F97-4071-B143-B05E6D2599BC}"/>
          </ac:grpSpMkLst>
        </pc:grpChg>
        <pc:grpChg chg="add">
          <ac:chgData name="Lam Pham Ngoc" userId="558343f274db449f" providerId="LiveId" clId="{12F78C02-3142-4F3A-8FEE-0A686B66368E}" dt="2024-11-17T09:58:40.251" v="191" actId="26606"/>
          <ac:grpSpMkLst>
            <pc:docMk/>
            <pc:sldMk cId="3659048019" sldId="274"/>
            <ac:grpSpMk id="61" creationId="{CCDE13A7-6382-4A67-BEBE-4FF1F37C7F52}"/>
          </ac:grpSpMkLst>
        </pc:grpChg>
        <pc:grpChg chg="add">
          <ac:chgData name="Lam Pham Ngoc" userId="558343f274db449f" providerId="LiveId" clId="{12F78C02-3142-4F3A-8FEE-0A686B66368E}" dt="2024-11-17T09:58:40.251" v="191" actId="26606"/>
          <ac:grpSpMkLst>
            <pc:docMk/>
            <pc:sldMk cId="3659048019" sldId="274"/>
            <ac:grpSpMk id="70" creationId="{17147D5D-F01F-4164-BD81-D10DC6F23E41}"/>
          </ac:grpSpMkLst>
        </pc:grpChg>
        <pc:grpChg chg="add">
          <ac:chgData name="Lam Pham Ngoc" userId="558343f274db449f" providerId="LiveId" clId="{12F78C02-3142-4F3A-8FEE-0A686B66368E}" dt="2024-11-17T09:58:40.251" v="191" actId="26606"/>
          <ac:grpSpMkLst>
            <pc:docMk/>
            <pc:sldMk cId="3659048019" sldId="274"/>
            <ac:grpSpMk id="76" creationId="{6D0E248E-80AB-4B35-BA8D-F940FCB44326}"/>
          </ac:grpSpMkLst>
        </pc:grpChg>
      </pc:sldChg>
      <pc:sldChg chg="modSp del mod">
        <pc:chgData name="Lam Pham Ngoc" userId="558343f274db449f" providerId="LiveId" clId="{12F78C02-3142-4F3A-8FEE-0A686B66368E}" dt="2024-11-17T19:13:20.811" v="381" actId="47"/>
        <pc:sldMkLst>
          <pc:docMk/>
          <pc:sldMk cId="139936353" sldId="275"/>
        </pc:sldMkLst>
        <pc:spChg chg="mod">
          <ac:chgData name="Lam Pham Ngoc" userId="558343f274db449f" providerId="LiveId" clId="{12F78C02-3142-4F3A-8FEE-0A686B66368E}" dt="2024-11-17T19:11:08.703" v="380" actId="313"/>
          <ac:spMkLst>
            <pc:docMk/>
            <pc:sldMk cId="139936353" sldId="275"/>
            <ac:spMk id="4" creationId="{A6C3841E-B795-F9FD-4CEC-D4997CDFB788}"/>
          </ac:spMkLst>
        </pc:spChg>
      </pc:sldChg>
      <pc:sldChg chg="addSp delSp modSp new mod modTransition setBg">
        <pc:chgData name="Lam Pham Ngoc" userId="558343f274db449f" providerId="LiveId" clId="{12F78C02-3142-4F3A-8FEE-0A686B66368E}" dt="2024-11-18T20:52:20.095" v="431"/>
        <pc:sldMkLst>
          <pc:docMk/>
          <pc:sldMk cId="1319992882" sldId="275"/>
        </pc:sldMkLst>
        <pc:spChg chg="del">
          <ac:chgData name="Lam Pham Ngoc" userId="558343f274db449f" providerId="LiveId" clId="{12F78C02-3142-4F3A-8FEE-0A686B66368E}" dt="2024-11-18T20:43:58.848" v="418" actId="26606"/>
          <ac:spMkLst>
            <pc:docMk/>
            <pc:sldMk cId="1319992882" sldId="275"/>
            <ac:spMk id="2" creationId="{E407BB42-8564-5413-60AC-E4EE5B855476}"/>
          </ac:spMkLst>
        </pc:spChg>
        <pc:spChg chg="del">
          <ac:chgData name="Lam Pham Ngoc" userId="558343f274db449f" providerId="LiveId" clId="{12F78C02-3142-4F3A-8FEE-0A686B66368E}" dt="2024-11-18T20:43:58.848" v="418" actId="26606"/>
          <ac:spMkLst>
            <pc:docMk/>
            <pc:sldMk cId="1319992882" sldId="275"/>
            <ac:spMk id="3" creationId="{4671E4DA-5658-3722-DEA9-F41A217C7723}"/>
          </ac:spMkLst>
        </pc:spChg>
        <pc:spChg chg="add">
          <ac:chgData name="Lam Pham Ngoc" userId="558343f274db449f" providerId="LiveId" clId="{12F78C02-3142-4F3A-8FEE-0A686B66368E}" dt="2024-11-18T20:43:58.848" v="418" actId="26606"/>
          <ac:spMkLst>
            <pc:docMk/>
            <pc:sldMk cId="1319992882" sldId="275"/>
            <ac:spMk id="9" creationId="{42A4FC2C-047E-45A5-965D-8E1E3BF09BC6}"/>
          </ac:spMkLst>
        </pc:spChg>
        <pc:picChg chg="add mod">
          <ac:chgData name="Lam Pham Ngoc" userId="558343f274db449f" providerId="LiveId" clId="{12F78C02-3142-4F3A-8FEE-0A686B66368E}" dt="2024-11-18T20:43:58.848" v="418" actId="26606"/>
          <ac:picMkLst>
            <pc:docMk/>
            <pc:sldMk cId="1319992882" sldId="275"/>
            <ac:picMk id="4" creationId="{DE868A53-86FC-9E32-056C-EAA75A292FBC}"/>
          </ac:picMkLst>
        </pc:picChg>
        <pc:picChg chg="add mod">
          <ac:chgData name="Lam Pham Ngoc" userId="558343f274db449f" providerId="LiveId" clId="{12F78C02-3142-4F3A-8FEE-0A686B66368E}" dt="2024-11-18T20:44:08.697" v="420" actId="1076"/>
          <ac:picMkLst>
            <pc:docMk/>
            <pc:sldMk cId="1319992882" sldId="275"/>
            <ac:picMk id="5" creationId="{F9273F13-C15F-AD9C-2DB6-AA63980EA765}"/>
          </ac:picMkLst>
        </pc:picChg>
      </pc:sldChg>
      <pc:sldChg chg="addSp new add del">
        <pc:chgData name="Lam Pham Ngoc" userId="558343f274db449f" providerId="LiveId" clId="{12F78C02-3142-4F3A-8FEE-0A686B66368E}" dt="2024-11-18T20:41:33.887" v="398" actId="680"/>
        <pc:sldMkLst>
          <pc:docMk/>
          <pc:sldMk cId="1568234699" sldId="275"/>
        </pc:sldMkLst>
        <pc:picChg chg="add">
          <ac:chgData name="Lam Pham Ngoc" userId="558343f274db449f" providerId="LiveId" clId="{12F78C02-3142-4F3A-8FEE-0A686B66368E}" dt="2024-11-18T20:40:35.205" v="393"/>
          <ac:picMkLst>
            <pc:docMk/>
            <pc:sldMk cId="1568234699" sldId="275"/>
            <ac:picMk id="4" creationId="{247F9CC3-DD26-0732-CD0D-4D8A13B6AF56}"/>
          </ac:picMkLst>
        </pc:picChg>
      </pc:sldChg>
      <pc:sldChg chg="del ord">
        <pc:chgData name="Lam Pham Ngoc" userId="558343f274db449f" providerId="LiveId" clId="{12F78C02-3142-4F3A-8FEE-0A686B66368E}" dt="2024-11-18T20:38:19.401" v="386" actId="47"/>
        <pc:sldMkLst>
          <pc:docMk/>
          <pc:sldMk cId="2146043964" sldId="275"/>
        </pc:sldMkLst>
      </pc:sldChg>
      <pc:sldChg chg="new del">
        <pc:chgData name="Lam Pham Ngoc" userId="558343f274db449f" providerId="LiveId" clId="{12F78C02-3142-4F3A-8FEE-0A686B66368E}" dt="2024-11-18T20:44:32.660" v="424" actId="47"/>
        <pc:sldMkLst>
          <pc:docMk/>
          <pc:sldMk cId="2625357527" sldId="276"/>
        </pc:sldMkLst>
      </pc:sldChg>
    </pc:docChg>
  </pc:docChgLst>
  <pc:docChgLst>
    <pc:chgData name="Lam Pham Ngoc" userId="558343f274db449f" providerId="LiveId" clId="{6A409621-F042-408C-B863-6306A3A06101}"/>
    <pc:docChg chg="undo custSel addSld delSld modSld sldOrd delMainMaster">
      <pc:chgData name="Lam Pham Ngoc" userId="558343f274db449f" providerId="LiveId" clId="{6A409621-F042-408C-B863-6306A3A06101}" dt="2024-11-17T09:51:31.864" v="494" actId="478"/>
      <pc:docMkLst>
        <pc:docMk/>
      </pc:docMkLst>
      <pc:sldChg chg="addSp delSp mod">
        <pc:chgData name="Lam Pham Ngoc" userId="558343f274db449f" providerId="LiveId" clId="{6A409621-F042-408C-B863-6306A3A06101}" dt="2024-11-17T09:51:31.864" v="494" actId="478"/>
        <pc:sldMkLst>
          <pc:docMk/>
          <pc:sldMk cId="0" sldId="256"/>
        </pc:sldMkLst>
        <pc:spChg chg="add del">
          <ac:chgData name="Lam Pham Ngoc" userId="558343f274db449f" providerId="LiveId" clId="{6A409621-F042-408C-B863-6306A3A06101}" dt="2024-11-17T09:51:31.864" v="494" actId="478"/>
          <ac:spMkLst>
            <pc:docMk/>
            <pc:sldMk cId="0" sldId="256"/>
            <ac:spMk id="19" creationId="{00000000-0000-0000-0000-000000000000}"/>
          </ac:spMkLst>
        </pc:spChg>
      </pc:sldChg>
      <pc:sldChg chg="addSp delSp modSp add del mod ord delAnim modAnim">
        <pc:chgData name="Lam Pham Ngoc" userId="558343f274db449f" providerId="LiveId" clId="{6A409621-F042-408C-B863-6306A3A06101}" dt="2024-11-10T09:10:39.353" v="57" actId="47"/>
        <pc:sldMkLst>
          <pc:docMk/>
          <pc:sldMk cId="1157607331" sldId="260"/>
        </pc:sldMkLst>
        <pc:spChg chg="del">
          <ac:chgData name="Lam Pham Ngoc" userId="558343f274db449f" providerId="LiveId" clId="{6A409621-F042-408C-B863-6306A3A06101}" dt="2024-11-09T23:57:27.530" v="3" actId="478"/>
          <ac:spMkLst>
            <pc:docMk/>
            <pc:sldMk cId="1157607331" sldId="260"/>
            <ac:spMk id="2" creationId="{00000000-0000-0000-0000-000000000000}"/>
          </ac:spMkLst>
        </pc:spChg>
        <pc:spChg chg="del mod">
          <ac:chgData name="Lam Pham Ngoc" userId="558343f274db449f" providerId="LiveId" clId="{6A409621-F042-408C-B863-6306A3A06101}" dt="2024-11-09T23:57:18.861" v="2" actId="478"/>
          <ac:spMkLst>
            <pc:docMk/>
            <pc:sldMk cId="1157607331" sldId="260"/>
            <ac:spMk id="3" creationId="{00000000-0000-0000-0000-000000000000}"/>
          </ac:spMkLst>
        </pc:spChg>
        <pc:spChg chg="add del mod">
          <ac:chgData name="Lam Pham Ngoc" userId="558343f274db449f" providerId="LiveId" clId="{6A409621-F042-408C-B863-6306A3A06101}" dt="2024-11-09T23:57:29.437" v="4" actId="478"/>
          <ac:spMkLst>
            <pc:docMk/>
            <pc:sldMk cId="1157607331" sldId="260"/>
            <ac:spMk id="5" creationId="{EC59729B-439D-42A3-5D61-88EC8778D018}"/>
          </ac:spMkLst>
        </pc:spChg>
        <pc:picChg chg="add del mod">
          <ac:chgData name="Lam Pham Ngoc" userId="558343f274db449f" providerId="LiveId" clId="{6A409621-F042-408C-B863-6306A3A06101}" dt="2024-11-10T08:29:43.956" v="11" actId="478"/>
          <ac:picMkLst>
            <pc:docMk/>
            <pc:sldMk cId="1157607331" sldId="260"/>
            <ac:picMk id="2" creationId="{BBD8F49F-D451-18BF-02E7-545EF89ED534}"/>
          </ac:picMkLst>
        </pc:picChg>
      </pc:sldChg>
      <pc:sldChg chg="del">
        <pc:chgData name="Lam Pham Ngoc" userId="558343f274db449f" providerId="LiveId" clId="{6A409621-F042-408C-B863-6306A3A06101}" dt="2024-11-10T08:35:34.020" v="54" actId="47"/>
        <pc:sldMkLst>
          <pc:docMk/>
          <pc:sldMk cId="2175642220" sldId="266"/>
        </pc:sldMkLst>
      </pc:sldChg>
      <pc:sldChg chg="addSp delSp modSp new mod setBg modAnim">
        <pc:chgData name="Lam Pham Ngoc" userId="558343f274db449f" providerId="LiveId" clId="{6A409621-F042-408C-B863-6306A3A06101}" dt="2024-11-17T09:50:15.946" v="461"/>
        <pc:sldMkLst>
          <pc:docMk/>
          <pc:sldMk cId="4141633786" sldId="267"/>
        </pc:sldMkLst>
        <pc:spChg chg="del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2" creationId="{637020B5-6133-B07A-68BC-1043E0B69894}"/>
          </ac:spMkLst>
        </pc:spChg>
        <pc:spChg chg="add mod">
          <ac:chgData name="Lam Pham Ngoc" userId="558343f274db449f" providerId="LiveId" clId="{6A409621-F042-408C-B863-6306A3A06101}" dt="2024-11-17T09:50:15.946" v="461"/>
          <ac:spMkLst>
            <pc:docMk/>
            <pc:sldMk cId="4141633786" sldId="267"/>
            <ac:spMk id="2" creationId="{D496F0CD-611E-667B-6AE9-761064E7A5FD}"/>
          </ac:spMkLst>
        </pc:spChg>
        <pc:spChg chg="del">
          <ac:chgData name="Lam Pham Ngoc" userId="558343f274db449f" providerId="LiveId" clId="{6A409621-F042-408C-B863-6306A3A06101}" dt="2024-11-10T08:34:57.826" v="46"/>
          <ac:spMkLst>
            <pc:docMk/>
            <pc:sldMk cId="4141633786" sldId="267"/>
            <ac:spMk id="3" creationId="{3F46EE2A-49EB-5059-A935-E00A6C25B392}"/>
          </ac:spMkLst>
        </pc:spChg>
        <pc:spChg chg="add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9" creationId="{F3060C83-F051-4F0E-ABAD-AA0DFC48B218}"/>
          </ac:spMkLst>
        </pc:spChg>
        <pc:spChg chg="add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11" creationId="{83C98ABE-055B-441F-B07E-44F97F083C39}"/>
          </ac:spMkLst>
        </pc:spChg>
        <pc:spChg chg="add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13" creationId="{29FDB030-9B49-4CED-8CCD-4D99382388AC}"/>
          </ac:spMkLst>
        </pc:spChg>
        <pc:spChg chg="add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15" creationId="{3783CA14-24A1-485C-8B30-D6A5D87987AD}"/>
          </ac:spMkLst>
        </pc:spChg>
        <pc:spChg chg="add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17" creationId="{9A97C86A-04D6-40F7-AE84-31AB43E6A846}"/>
          </ac:spMkLst>
        </pc:spChg>
        <pc:spChg chg="add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19" creationId="{FF9F2414-84E8-453E-B1F3-389FDE8192D9}"/>
          </ac:spMkLst>
        </pc:spChg>
        <pc:spChg chg="add">
          <ac:chgData name="Lam Pham Ngoc" userId="558343f274db449f" providerId="LiveId" clId="{6A409621-F042-408C-B863-6306A3A06101}" dt="2024-11-10T08:35:13.540" v="49" actId="26606"/>
          <ac:spMkLst>
            <pc:docMk/>
            <pc:sldMk cId="4141633786" sldId="267"/>
            <ac:spMk id="21" creationId="{3ECA69A1-7536-43AC-85EF-C7106179F5ED}"/>
          </ac:spMkLst>
        </pc:spChg>
        <pc:picChg chg="add mod">
          <ac:chgData name="Lam Pham Ngoc" userId="558343f274db449f" providerId="LiveId" clId="{6A409621-F042-408C-B863-6306A3A06101}" dt="2024-11-17T09:48:03.180" v="337" actId="14100"/>
          <ac:picMkLst>
            <pc:docMk/>
            <pc:sldMk cId="4141633786" sldId="267"/>
            <ac:picMk id="4" creationId="{A0D3348B-5B2C-190A-266B-320FCCE2C2C4}"/>
          </ac:picMkLst>
        </pc:picChg>
      </pc:sldChg>
      <pc:sldChg chg="addSp delSp modSp new mod setBg modAnim">
        <pc:chgData name="Lam Pham Ngoc" userId="558343f274db449f" providerId="LiveId" clId="{6A409621-F042-408C-B863-6306A3A06101}" dt="2024-11-10T08:31:11.607" v="29" actId="14100"/>
        <pc:sldMkLst>
          <pc:docMk/>
          <pc:sldMk cId="4215677875" sldId="268"/>
        </pc:sldMkLst>
        <pc:spChg chg="add del">
          <ac:chgData name="Lam Pham Ngoc" userId="558343f274db449f" providerId="LiveId" clId="{6A409621-F042-408C-B863-6306A3A06101}" dt="2024-11-10T08:31:02.651" v="27" actId="26606"/>
          <ac:spMkLst>
            <pc:docMk/>
            <pc:sldMk cId="4215677875" sldId="268"/>
            <ac:spMk id="7" creationId="{2D2B266D-3625-4584-A5C3-7D3F672CFF30}"/>
          </ac:spMkLst>
        </pc:spChg>
        <pc:spChg chg="add del">
          <ac:chgData name="Lam Pham Ngoc" userId="558343f274db449f" providerId="LiveId" clId="{6A409621-F042-408C-B863-6306A3A06101}" dt="2024-11-10T08:31:02.651" v="27" actId="26606"/>
          <ac:spMkLst>
            <pc:docMk/>
            <pc:sldMk cId="4215677875" sldId="268"/>
            <ac:spMk id="9" creationId="{C463B99A-73EE-4FBB-B7C4-F9F9BCC25C65}"/>
          </ac:spMkLst>
        </pc:spChg>
        <pc:spChg chg="add del">
          <ac:chgData name="Lam Pham Ngoc" userId="558343f274db449f" providerId="LiveId" clId="{6A409621-F042-408C-B863-6306A3A06101}" dt="2024-11-10T08:31:02.651" v="27" actId="26606"/>
          <ac:spMkLst>
            <pc:docMk/>
            <pc:sldMk cId="4215677875" sldId="268"/>
            <ac:spMk id="11" creationId="{A5D2A5D1-BA0D-47D3-B051-DA7743C46E28}"/>
          </ac:spMkLst>
        </pc:spChg>
        <pc:spChg chg="add del">
          <ac:chgData name="Lam Pham Ngoc" userId="558343f274db449f" providerId="LiveId" clId="{6A409621-F042-408C-B863-6306A3A06101}" dt="2024-11-10T08:30:46.616" v="20" actId="26606"/>
          <ac:spMkLst>
            <pc:docMk/>
            <pc:sldMk cId="4215677875" sldId="268"/>
            <ac:spMk id="16" creationId="{32BC26D8-82FB-445E-AA49-62A77D7C1EE0}"/>
          </ac:spMkLst>
        </pc:spChg>
        <pc:spChg chg="add del">
          <ac:chgData name="Lam Pham Ngoc" userId="558343f274db449f" providerId="LiveId" clId="{6A409621-F042-408C-B863-6306A3A06101}" dt="2024-11-10T08:30:46.616" v="20" actId="26606"/>
          <ac:spMkLst>
            <pc:docMk/>
            <pc:sldMk cId="4215677875" sldId="268"/>
            <ac:spMk id="18" creationId="{CB44330D-EA18-4254-AA95-EB49948539B8}"/>
          </ac:spMkLst>
        </pc:spChg>
        <pc:spChg chg="add del">
          <ac:chgData name="Lam Pham Ngoc" userId="558343f274db449f" providerId="LiveId" clId="{6A409621-F042-408C-B863-6306A3A06101}" dt="2024-11-10T08:30:49.812" v="22" actId="26606"/>
          <ac:spMkLst>
            <pc:docMk/>
            <pc:sldMk cId="4215677875" sldId="268"/>
            <ac:spMk id="20" creationId="{2AEAFA59-923A-4F54-8B49-44C970BCC323}"/>
          </ac:spMkLst>
        </pc:spChg>
        <pc:spChg chg="add del">
          <ac:chgData name="Lam Pham Ngoc" userId="558343f274db449f" providerId="LiveId" clId="{6A409621-F042-408C-B863-6306A3A06101}" dt="2024-11-10T08:30:49.812" v="22" actId="26606"/>
          <ac:spMkLst>
            <pc:docMk/>
            <pc:sldMk cId="4215677875" sldId="268"/>
            <ac:spMk id="21" creationId="{22F15A2D-2324-487D-A02A-BF46C5C580EB}"/>
          </ac:spMkLst>
        </pc:spChg>
        <pc:spChg chg="add del">
          <ac:chgData name="Lam Pham Ngoc" userId="558343f274db449f" providerId="LiveId" clId="{6A409621-F042-408C-B863-6306A3A06101}" dt="2024-11-10T08:30:49.812" v="22" actId="26606"/>
          <ac:spMkLst>
            <pc:docMk/>
            <pc:sldMk cId="4215677875" sldId="268"/>
            <ac:spMk id="22" creationId="{17A7F34E-D418-47E2-9F86-2C45BBC31210}"/>
          </ac:spMkLst>
        </pc:spChg>
        <pc:spChg chg="add del">
          <ac:chgData name="Lam Pham Ngoc" userId="558343f274db449f" providerId="LiveId" clId="{6A409621-F042-408C-B863-6306A3A06101}" dt="2024-11-10T08:31:00.019" v="24" actId="26606"/>
          <ac:spMkLst>
            <pc:docMk/>
            <pc:sldMk cId="4215677875" sldId="268"/>
            <ac:spMk id="24" creationId="{2D2B266D-3625-4584-A5C3-7D3F672CFF30}"/>
          </ac:spMkLst>
        </pc:spChg>
        <pc:spChg chg="add del">
          <ac:chgData name="Lam Pham Ngoc" userId="558343f274db449f" providerId="LiveId" clId="{6A409621-F042-408C-B863-6306A3A06101}" dt="2024-11-10T08:31:00.019" v="24" actId="26606"/>
          <ac:spMkLst>
            <pc:docMk/>
            <pc:sldMk cId="4215677875" sldId="268"/>
            <ac:spMk id="25" creationId="{A5D2A5D1-BA0D-47D3-B051-DA7743C46E28}"/>
          </ac:spMkLst>
        </pc:spChg>
        <pc:spChg chg="add del">
          <ac:chgData name="Lam Pham Ngoc" userId="558343f274db449f" providerId="LiveId" clId="{6A409621-F042-408C-B863-6306A3A06101}" dt="2024-11-10T08:31:02.644" v="26" actId="26606"/>
          <ac:spMkLst>
            <pc:docMk/>
            <pc:sldMk cId="4215677875" sldId="268"/>
            <ac:spMk id="27" creationId="{69D184B2-2226-4E31-BCCB-444330767440}"/>
          </ac:spMkLst>
        </pc:spChg>
        <pc:spChg chg="add del">
          <ac:chgData name="Lam Pham Ngoc" userId="558343f274db449f" providerId="LiveId" clId="{6A409621-F042-408C-B863-6306A3A06101}" dt="2024-11-10T08:31:02.644" v="26" actId="26606"/>
          <ac:spMkLst>
            <pc:docMk/>
            <pc:sldMk cId="4215677875" sldId="268"/>
            <ac:spMk id="28" creationId="{1AC4D4E3-486A-464A-8EC8-D44881097267}"/>
          </ac:spMkLst>
        </pc:spChg>
        <pc:spChg chg="add del">
          <ac:chgData name="Lam Pham Ngoc" userId="558343f274db449f" providerId="LiveId" clId="{6A409621-F042-408C-B863-6306A3A06101}" dt="2024-11-10T08:31:02.644" v="26" actId="26606"/>
          <ac:spMkLst>
            <pc:docMk/>
            <pc:sldMk cId="4215677875" sldId="268"/>
            <ac:spMk id="29" creationId="{864DE13E-58EB-4475-B79C-0D4FC651239B}"/>
          </ac:spMkLst>
        </pc:spChg>
        <pc:spChg chg="add">
          <ac:chgData name="Lam Pham Ngoc" userId="558343f274db449f" providerId="LiveId" clId="{6A409621-F042-408C-B863-6306A3A06101}" dt="2024-11-10T08:31:02.651" v="27" actId="26606"/>
          <ac:spMkLst>
            <pc:docMk/>
            <pc:sldMk cId="4215677875" sldId="268"/>
            <ac:spMk id="31" creationId="{86FF76B9-219D-4469-AF87-0236D29032F1}"/>
          </ac:spMkLst>
        </pc:spChg>
        <pc:spChg chg="add">
          <ac:chgData name="Lam Pham Ngoc" userId="558343f274db449f" providerId="LiveId" clId="{6A409621-F042-408C-B863-6306A3A06101}" dt="2024-11-10T08:31:02.651" v="27" actId="26606"/>
          <ac:spMkLst>
            <pc:docMk/>
            <pc:sldMk cId="4215677875" sldId="268"/>
            <ac:spMk id="34" creationId="{2E80C965-DB6D-4F81-9E9E-B027384D0BD6}"/>
          </ac:spMkLst>
        </pc:spChg>
        <pc:spChg chg="add">
          <ac:chgData name="Lam Pham Ngoc" userId="558343f274db449f" providerId="LiveId" clId="{6A409621-F042-408C-B863-6306A3A06101}" dt="2024-11-10T08:31:02.651" v="27" actId="26606"/>
          <ac:spMkLst>
            <pc:docMk/>
            <pc:sldMk cId="4215677875" sldId="268"/>
            <ac:spMk id="35" creationId="{633C5E46-DAC5-4661-9C87-22B08E2A512F}"/>
          </ac:spMkLst>
        </pc:spChg>
        <pc:grpChg chg="add">
          <ac:chgData name="Lam Pham Ngoc" userId="558343f274db449f" providerId="LiveId" clId="{6A409621-F042-408C-B863-6306A3A06101}" dt="2024-11-10T08:31:02.651" v="27" actId="26606"/>
          <ac:grpSpMkLst>
            <pc:docMk/>
            <pc:sldMk cId="4215677875" sldId="268"/>
            <ac:grpSpMk id="32" creationId="{DB88BD78-87E1-424D-B479-C37D8E41B12E}"/>
          </ac:grpSpMkLst>
        </pc:grpChg>
        <pc:picChg chg="add mod">
          <ac:chgData name="Lam Pham Ngoc" userId="558343f274db449f" providerId="LiveId" clId="{6A409621-F042-408C-B863-6306A3A06101}" dt="2024-11-10T08:31:11.607" v="29" actId="14100"/>
          <ac:picMkLst>
            <pc:docMk/>
            <pc:sldMk cId="4215677875" sldId="268"/>
            <ac:picMk id="2" creationId="{381E86BB-9F65-EFAB-D371-F131A3094374}"/>
          </ac:picMkLst>
        </pc:picChg>
      </pc:sldChg>
      <pc:sldChg chg="addSp modSp new mod setBg modAnim">
        <pc:chgData name="Lam Pham Ngoc" userId="558343f274db449f" providerId="LiveId" clId="{6A409621-F042-408C-B863-6306A3A06101}" dt="2024-11-10T08:33:29.527" v="45" actId="1440"/>
        <pc:sldMkLst>
          <pc:docMk/>
          <pc:sldMk cId="2712106537" sldId="269"/>
        </pc:sldMkLst>
        <pc:spChg chg="add">
          <ac:chgData name="Lam Pham Ngoc" userId="558343f274db449f" providerId="LiveId" clId="{6A409621-F042-408C-B863-6306A3A06101}" dt="2024-11-10T08:33:03.743" v="35" actId="26606"/>
          <ac:spMkLst>
            <pc:docMk/>
            <pc:sldMk cId="2712106537" sldId="269"/>
            <ac:spMk id="7" creationId="{F3060C83-F051-4F0E-ABAD-AA0DFC48B218}"/>
          </ac:spMkLst>
        </pc:spChg>
        <pc:spChg chg="add">
          <ac:chgData name="Lam Pham Ngoc" userId="558343f274db449f" providerId="LiveId" clId="{6A409621-F042-408C-B863-6306A3A06101}" dt="2024-11-10T08:33:03.743" v="35" actId="26606"/>
          <ac:spMkLst>
            <pc:docMk/>
            <pc:sldMk cId="2712106537" sldId="269"/>
            <ac:spMk id="9" creationId="{83C98ABE-055B-441F-B07E-44F97F083C39}"/>
          </ac:spMkLst>
        </pc:spChg>
        <pc:spChg chg="add">
          <ac:chgData name="Lam Pham Ngoc" userId="558343f274db449f" providerId="LiveId" clId="{6A409621-F042-408C-B863-6306A3A06101}" dt="2024-11-10T08:33:03.743" v="35" actId="26606"/>
          <ac:spMkLst>
            <pc:docMk/>
            <pc:sldMk cId="2712106537" sldId="269"/>
            <ac:spMk id="11" creationId="{29FDB030-9B49-4CED-8CCD-4D99382388AC}"/>
          </ac:spMkLst>
        </pc:spChg>
        <pc:spChg chg="add">
          <ac:chgData name="Lam Pham Ngoc" userId="558343f274db449f" providerId="LiveId" clId="{6A409621-F042-408C-B863-6306A3A06101}" dt="2024-11-10T08:33:03.743" v="35" actId="26606"/>
          <ac:spMkLst>
            <pc:docMk/>
            <pc:sldMk cId="2712106537" sldId="269"/>
            <ac:spMk id="13" creationId="{3783CA14-24A1-485C-8B30-D6A5D87987AD}"/>
          </ac:spMkLst>
        </pc:spChg>
        <pc:spChg chg="add">
          <ac:chgData name="Lam Pham Ngoc" userId="558343f274db449f" providerId="LiveId" clId="{6A409621-F042-408C-B863-6306A3A06101}" dt="2024-11-10T08:33:03.743" v="35" actId="26606"/>
          <ac:spMkLst>
            <pc:docMk/>
            <pc:sldMk cId="2712106537" sldId="269"/>
            <ac:spMk id="15" creationId="{9A97C86A-04D6-40F7-AE84-31AB43E6A846}"/>
          </ac:spMkLst>
        </pc:spChg>
        <pc:spChg chg="add">
          <ac:chgData name="Lam Pham Ngoc" userId="558343f274db449f" providerId="LiveId" clId="{6A409621-F042-408C-B863-6306A3A06101}" dt="2024-11-10T08:33:03.743" v="35" actId="26606"/>
          <ac:spMkLst>
            <pc:docMk/>
            <pc:sldMk cId="2712106537" sldId="269"/>
            <ac:spMk id="17" creationId="{FF9F2414-84E8-453E-B1F3-389FDE8192D9}"/>
          </ac:spMkLst>
        </pc:spChg>
        <pc:spChg chg="add">
          <ac:chgData name="Lam Pham Ngoc" userId="558343f274db449f" providerId="LiveId" clId="{6A409621-F042-408C-B863-6306A3A06101}" dt="2024-11-10T08:33:03.743" v="35" actId="26606"/>
          <ac:spMkLst>
            <pc:docMk/>
            <pc:sldMk cId="2712106537" sldId="269"/>
            <ac:spMk id="19" creationId="{3ECA69A1-7536-43AC-85EF-C7106179F5ED}"/>
          </ac:spMkLst>
        </pc:spChg>
        <pc:picChg chg="add mod">
          <ac:chgData name="Lam Pham Ngoc" userId="558343f274db449f" providerId="LiveId" clId="{6A409621-F042-408C-B863-6306A3A06101}" dt="2024-11-10T08:33:29.527" v="45" actId="1440"/>
          <ac:picMkLst>
            <pc:docMk/>
            <pc:sldMk cId="2712106537" sldId="269"/>
            <ac:picMk id="2" creationId="{6E31208E-7E1B-087D-E82A-700A14565232}"/>
          </ac:picMkLst>
        </pc:picChg>
      </pc:sldChg>
      <pc:sldChg chg="addSp delSp modSp new mod setBg modAnim">
        <pc:chgData name="Lam Pham Ngoc" userId="558343f274db449f" providerId="LiveId" clId="{6A409621-F042-408C-B863-6306A3A06101}" dt="2024-11-17T09:49:59.104" v="455" actId="1076"/>
        <pc:sldMkLst>
          <pc:docMk/>
          <pc:sldMk cId="3712489397" sldId="270"/>
        </pc:sldMkLst>
        <pc:spChg chg="add mod">
          <ac:chgData name="Lam Pham Ngoc" userId="558343f274db449f" providerId="LiveId" clId="{6A409621-F042-408C-B863-6306A3A06101}" dt="2024-11-17T09:49:59.104" v="455" actId="1076"/>
          <ac:spMkLst>
            <pc:docMk/>
            <pc:sldMk cId="3712489397" sldId="270"/>
            <ac:spMk id="2" creationId="{79470876-3E0A-C2A9-9293-518B5E2DAE8A}"/>
          </ac:spMkLst>
        </pc:spChg>
        <pc:spChg chg="del">
          <ac:chgData name="Lam Pham Ngoc" userId="558343f274db449f" providerId="LiveId" clId="{6A409621-F042-408C-B863-6306A3A06101}" dt="2024-11-10T09:11:20.759" v="61" actId="26606"/>
          <ac:spMkLst>
            <pc:docMk/>
            <pc:sldMk cId="3712489397" sldId="270"/>
            <ac:spMk id="2" creationId="{E4095A72-2F9D-9C06-C626-4F06E8E96E4E}"/>
          </ac:spMkLst>
        </pc:spChg>
        <pc:spChg chg="del">
          <ac:chgData name="Lam Pham Ngoc" userId="558343f274db449f" providerId="LiveId" clId="{6A409621-F042-408C-B863-6306A3A06101}" dt="2024-11-10T09:11:07.367" v="59"/>
          <ac:spMkLst>
            <pc:docMk/>
            <pc:sldMk cId="3712489397" sldId="270"/>
            <ac:spMk id="3" creationId="{42C1D125-9A81-181F-3D7C-BA7FD71079A2}"/>
          </ac:spMkLst>
        </pc:spChg>
        <pc:spChg chg="add del">
          <ac:chgData name="Lam Pham Ngoc" userId="558343f274db449f" providerId="LiveId" clId="{6A409621-F042-408C-B863-6306A3A06101}" dt="2024-11-10T09:11:51.197" v="65" actId="26606"/>
          <ac:spMkLst>
            <pc:docMk/>
            <pc:sldMk cId="3712489397" sldId="270"/>
            <ac:spMk id="9" creationId="{32BC26D8-82FB-445E-AA49-62A77D7C1EE0}"/>
          </ac:spMkLst>
        </pc:spChg>
        <pc:spChg chg="add del">
          <ac:chgData name="Lam Pham Ngoc" userId="558343f274db449f" providerId="LiveId" clId="{6A409621-F042-408C-B863-6306A3A06101}" dt="2024-11-10T09:11:51.197" v="65" actId="26606"/>
          <ac:spMkLst>
            <pc:docMk/>
            <pc:sldMk cId="3712489397" sldId="270"/>
            <ac:spMk id="11" creationId="{CB44330D-EA18-4254-AA95-EB49948539B8}"/>
          </ac:spMkLst>
        </pc:spChg>
        <pc:spChg chg="add del">
          <ac:chgData name="Lam Pham Ngoc" userId="558343f274db449f" providerId="LiveId" clId="{6A409621-F042-408C-B863-6306A3A06101}" dt="2024-11-10T09:12:18.803" v="68" actId="26606"/>
          <ac:spMkLst>
            <pc:docMk/>
            <pc:sldMk cId="3712489397" sldId="270"/>
            <ac:spMk id="16" creationId="{AB8C311F-7253-4AED-9701-7FC0708C41C7}"/>
          </ac:spMkLst>
        </pc:spChg>
        <pc:spChg chg="add del">
          <ac:chgData name="Lam Pham Ngoc" userId="558343f274db449f" providerId="LiveId" clId="{6A409621-F042-408C-B863-6306A3A06101}" dt="2024-11-10T09:12:18.803" v="68" actId="26606"/>
          <ac:spMkLst>
            <pc:docMk/>
            <pc:sldMk cId="3712489397" sldId="270"/>
            <ac:spMk id="18" creationId="{E2384209-CB15-4CDF-9D31-C44FD9A3F20D}"/>
          </ac:spMkLst>
        </pc:spChg>
        <pc:spChg chg="add del">
          <ac:chgData name="Lam Pham Ngoc" userId="558343f274db449f" providerId="LiveId" clId="{6A409621-F042-408C-B863-6306A3A06101}" dt="2024-11-10T09:12:18.803" v="68" actId="26606"/>
          <ac:spMkLst>
            <pc:docMk/>
            <pc:sldMk cId="3712489397" sldId="270"/>
            <ac:spMk id="20" creationId="{2633B3B5-CC90-43F0-8714-D31D1F3F0209}"/>
          </ac:spMkLst>
        </pc:spChg>
        <pc:spChg chg="add del">
          <ac:chgData name="Lam Pham Ngoc" userId="558343f274db449f" providerId="LiveId" clId="{6A409621-F042-408C-B863-6306A3A06101}" dt="2024-11-10T09:12:18.803" v="68" actId="26606"/>
          <ac:spMkLst>
            <pc:docMk/>
            <pc:sldMk cId="3712489397" sldId="270"/>
            <ac:spMk id="22" creationId="{A8D57A06-A426-446D-B02C-A2DC6B62E45E}"/>
          </ac:spMkLst>
        </pc:spChg>
        <pc:spChg chg="add del">
          <ac:chgData name="Lam Pham Ngoc" userId="558343f274db449f" providerId="LiveId" clId="{6A409621-F042-408C-B863-6306A3A06101}" dt="2024-11-10T09:12:18.803" v="67" actId="26606"/>
          <ac:spMkLst>
            <pc:docMk/>
            <pc:sldMk cId="3712489397" sldId="270"/>
            <ac:spMk id="27" creationId="{2D2B266D-3625-4584-A5C3-7D3F672CFF30}"/>
          </ac:spMkLst>
        </pc:spChg>
        <pc:spChg chg="add del">
          <ac:chgData name="Lam Pham Ngoc" userId="558343f274db449f" providerId="LiveId" clId="{6A409621-F042-408C-B863-6306A3A06101}" dt="2024-11-10T09:12:18.803" v="67" actId="26606"/>
          <ac:spMkLst>
            <pc:docMk/>
            <pc:sldMk cId="3712489397" sldId="270"/>
            <ac:spMk id="29" creationId="{C463B99A-73EE-4FBB-B7C4-F9F9BCC25C65}"/>
          </ac:spMkLst>
        </pc:spChg>
        <pc:spChg chg="add del">
          <ac:chgData name="Lam Pham Ngoc" userId="558343f274db449f" providerId="LiveId" clId="{6A409621-F042-408C-B863-6306A3A06101}" dt="2024-11-10T09:12:18.803" v="67" actId="26606"/>
          <ac:spMkLst>
            <pc:docMk/>
            <pc:sldMk cId="3712489397" sldId="270"/>
            <ac:spMk id="31" creationId="{A5D2A5D1-BA0D-47D3-B051-DA7743C46E28}"/>
          </ac:spMkLst>
        </pc:spChg>
        <pc:spChg chg="add del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33" creationId="{32BC26D8-82FB-445E-AA49-62A77D7C1EE0}"/>
          </ac:spMkLst>
        </pc:spChg>
        <pc:spChg chg="add del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34" creationId="{CB44330D-EA18-4254-AA95-EB49948539B8}"/>
          </ac:spMkLst>
        </pc:spChg>
        <pc:spChg chg="add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39" creationId="{F3060C83-F051-4F0E-ABAD-AA0DFC48B218}"/>
          </ac:spMkLst>
        </pc:spChg>
        <pc:spChg chg="add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41" creationId="{83C98ABE-055B-441F-B07E-44F97F083C39}"/>
          </ac:spMkLst>
        </pc:spChg>
        <pc:spChg chg="add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43" creationId="{29FDB030-9B49-4CED-8CCD-4D99382388AC}"/>
          </ac:spMkLst>
        </pc:spChg>
        <pc:spChg chg="add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45" creationId="{3783CA14-24A1-485C-8B30-D6A5D87987AD}"/>
          </ac:spMkLst>
        </pc:spChg>
        <pc:spChg chg="add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47" creationId="{9A97C86A-04D6-40F7-AE84-31AB43E6A846}"/>
          </ac:spMkLst>
        </pc:spChg>
        <pc:spChg chg="add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49" creationId="{FF9F2414-84E8-453E-B1F3-389FDE8192D9}"/>
          </ac:spMkLst>
        </pc:spChg>
        <pc:spChg chg="add">
          <ac:chgData name="Lam Pham Ngoc" userId="558343f274db449f" providerId="LiveId" clId="{6A409621-F042-408C-B863-6306A3A06101}" dt="2024-11-10T09:12:26.653" v="70" actId="26606"/>
          <ac:spMkLst>
            <pc:docMk/>
            <pc:sldMk cId="3712489397" sldId="270"/>
            <ac:spMk id="51" creationId="{3ECA69A1-7536-43AC-85EF-C7106179F5ED}"/>
          </ac:spMkLst>
        </pc:spChg>
        <pc:picChg chg="add mod">
          <ac:chgData name="Lam Pham Ngoc" userId="558343f274db449f" providerId="LiveId" clId="{6A409621-F042-408C-B863-6306A3A06101}" dt="2024-11-17T09:48:41.576" v="376" actId="14100"/>
          <ac:picMkLst>
            <pc:docMk/>
            <pc:sldMk cId="3712489397" sldId="270"/>
            <ac:picMk id="4" creationId="{56976212-F05E-6799-3565-545076FD2B2B}"/>
          </ac:picMkLst>
        </pc:picChg>
      </pc:sldChg>
      <pc:sldChg chg="new del">
        <pc:chgData name="Lam Pham Ngoc" userId="558343f274db449f" providerId="LiveId" clId="{6A409621-F042-408C-B863-6306A3A06101}" dt="2024-11-12T14:44:36.853" v="79" actId="47"/>
        <pc:sldMkLst>
          <pc:docMk/>
          <pc:sldMk cId="4135816427" sldId="271"/>
        </pc:sldMkLst>
      </pc:sldChg>
      <pc:sldChg chg="addSp delSp modSp add mod modTransition delAnim">
        <pc:chgData name="Lam Pham Ngoc" userId="558343f274db449f" providerId="LiveId" clId="{6A409621-F042-408C-B863-6306A3A06101}" dt="2024-11-17T09:47:20.997" v="319"/>
        <pc:sldMkLst>
          <pc:docMk/>
          <pc:sldMk cId="2916588776" sldId="272"/>
        </pc:sldMkLst>
        <pc:spChg chg="add del mod">
          <ac:chgData name="Lam Pham Ngoc" userId="558343f274db449f" providerId="LiveId" clId="{6A409621-F042-408C-B863-6306A3A06101}" dt="2024-11-12T14:44:41.177" v="80" actId="478"/>
          <ac:spMkLst>
            <pc:docMk/>
            <pc:sldMk cId="2916588776" sldId="272"/>
            <ac:spMk id="3" creationId="{5EE3BB07-6CA8-BECF-8F78-0E056F56B336}"/>
          </ac:spMkLst>
        </pc:spChg>
        <pc:spChg chg="add mod">
          <ac:chgData name="Lam Pham Ngoc" userId="558343f274db449f" providerId="LiveId" clId="{6A409621-F042-408C-B863-6306A3A06101}" dt="2024-11-17T09:44:36.327" v="278" actId="255"/>
          <ac:spMkLst>
            <pc:docMk/>
            <pc:sldMk cId="2916588776" sldId="272"/>
            <ac:spMk id="5" creationId="{BB5B0AE9-2E78-4790-C779-E67B5DCA8C40}"/>
          </ac:spMkLst>
        </pc:spChg>
        <pc:picChg chg="add mod">
          <ac:chgData name="Lam Pham Ngoc" userId="558343f274db449f" providerId="LiveId" clId="{6A409621-F042-408C-B863-6306A3A06101}" dt="2024-11-17T09:41:25.197" v="231" actId="14100"/>
          <ac:picMkLst>
            <pc:docMk/>
            <pc:sldMk cId="2916588776" sldId="272"/>
            <ac:picMk id="3" creationId="{3B78D27D-9C40-EC7C-2AD5-876813FFB894}"/>
          </ac:picMkLst>
        </pc:picChg>
        <pc:picChg chg="del">
          <ac:chgData name="Lam Pham Ngoc" userId="558343f274db449f" providerId="LiveId" clId="{6A409621-F042-408C-B863-6306A3A06101}" dt="2024-11-12T14:44:34.222" v="78" actId="478"/>
          <ac:picMkLst>
            <pc:docMk/>
            <pc:sldMk cId="2916588776" sldId="272"/>
            <ac:picMk id="4" creationId="{E9CA33F5-0245-722A-9B4C-B6A205EB350C}"/>
          </ac:picMkLst>
        </pc:picChg>
        <pc:picChg chg="add mod">
          <ac:chgData name="Lam Pham Ngoc" userId="558343f274db449f" providerId="LiveId" clId="{6A409621-F042-408C-B863-6306A3A06101}" dt="2024-11-17T09:41:36.493" v="236" actId="14100"/>
          <ac:picMkLst>
            <pc:docMk/>
            <pc:sldMk cId="2916588776" sldId="272"/>
            <ac:picMk id="6" creationId="{8EBF99A1-19AD-95D5-3764-8957EB53F98B}"/>
          </ac:picMkLst>
        </pc:picChg>
        <pc:picChg chg="add del mod">
          <ac:chgData name="Lam Pham Ngoc" userId="558343f274db449f" providerId="LiveId" clId="{6A409621-F042-408C-B863-6306A3A06101}" dt="2024-11-17T09:40:32.442" v="215" actId="478"/>
          <ac:picMkLst>
            <pc:docMk/>
            <pc:sldMk cId="2916588776" sldId="272"/>
            <ac:picMk id="8" creationId="{2EE0C4D7-20BA-46A4-B4D1-D536B5804C5C}"/>
          </ac:picMkLst>
        </pc:picChg>
        <pc:picChg chg="add del mod">
          <ac:chgData name="Lam Pham Ngoc" userId="558343f274db449f" providerId="LiveId" clId="{6A409621-F042-408C-B863-6306A3A06101}" dt="2024-11-17T09:40:53.100" v="221" actId="478"/>
          <ac:picMkLst>
            <pc:docMk/>
            <pc:sldMk cId="2916588776" sldId="272"/>
            <ac:picMk id="10" creationId="{80BD176E-0E8B-CFA2-D19C-5A78A0A35AE5}"/>
          </ac:picMkLst>
        </pc:picChg>
        <pc:picChg chg="add mod">
          <ac:chgData name="Lam Pham Ngoc" userId="558343f274db449f" providerId="LiveId" clId="{6A409621-F042-408C-B863-6306A3A06101}" dt="2024-11-17T09:41:54.485" v="244" actId="1076"/>
          <ac:picMkLst>
            <pc:docMk/>
            <pc:sldMk cId="2916588776" sldId="272"/>
            <ac:picMk id="12" creationId="{547E0E16-89C3-0B21-B87D-B197EB9E4C8A}"/>
          </ac:picMkLst>
        </pc:picChg>
        <pc:picChg chg="add mod">
          <ac:chgData name="Lam Pham Ngoc" userId="558343f274db449f" providerId="LiveId" clId="{6A409621-F042-408C-B863-6306A3A06101}" dt="2024-11-17T09:41:53.341" v="243" actId="1076"/>
          <ac:picMkLst>
            <pc:docMk/>
            <pc:sldMk cId="2916588776" sldId="272"/>
            <ac:picMk id="14" creationId="{8FE336EB-8905-0EF9-A775-33F4CDA37695}"/>
          </ac:picMkLst>
        </pc:picChg>
        <pc:picChg chg="add mod">
          <ac:chgData name="Lam Pham Ngoc" userId="558343f274db449f" providerId="LiveId" clId="{6A409621-F042-408C-B863-6306A3A06101}" dt="2024-11-17T09:41:52.109" v="242" actId="1076"/>
          <ac:picMkLst>
            <pc:docMk/>
            <pc:sldMk cId="2916588776" sldId="272"/>
            <ac:picMk id="16" creationId="{05A3570F-57F2-4413-DEE2-103FFFF03556}"/>
          </ac:picMkLst>
        </pc:picChg>
        <pc:picChg chg="add mod">
          <ac:chgData name="Lam Pham Ngoc" userId="558343f274db449f" providerId="LiveId" clId="{6A409621-F042-408C-B863-6306A3A06101}" dt="2024-11-17T09:42:06.469" v="249" actId="1076"/>
          <ac:picMkLst>
            <pc:docMk/>
            <pc:sldMk cId="2916588776" sldId="272"/>
            <ac:picMk id="18" creationId="{7DC19357-8D17-F258-006C-C7531D2D9AEE}"/>
          </ac:picMkLst>
        </pc:picChg>
        <pc:picChg chg="add mod">
          <ac:chgData name="Lam Pham Ngoc" userId="558343f274db449f" providerId="LiveId" clId="{6A409621-F042-408C-B863-6306A3A06101}" dt="2024-11-17T09:42:45.237" v="262" actId="14100"/>
          <ac:picMkLst>
            <pc:docMk/>
            <pc:sldMk cId="2916588776" sldId="272"/>
            <ac:picMk id="20" creationId="{5CD82E40-E3FB-D4CE-BBD9-6A4EFC78643E}"/>
          </ac:picMkLst>
        </pc:picChg>
        <pc:picChg chg="add mod">
          <ac:chgData name="Lam Pham Ngoc" userId="558343f274db449f" providerId="LiveId" clId="{6A409621-F042-408C-B863-6306A3A06101}" dt="2024-11-17T09:42:42.477" v="261" actId="14100"/>
          <ac:picMkLst>
            <pc:docMk/>
            <pc:sldMk cId="2916588776" sldId="272"/>
            <ac:picMk id="22" creationId="{2A5144C2-F51B-7C4F-F57F-055FD1B3BDCD}"/>
          </ac:picMkLst>
        </pc:picChg>
      </pc:sldChg>
      <pc:sldChg chg="delSp modSp add del mod delAnim">
        <pc:chgData name="Lam Pham Ngoc" userId="558343f274db449f" providerId="LiveId" clId="{6A409621-F042-408C-B863-6306A3A06101}" dt="2024-11-17T09:38:33.408" v="196" actId="47"/>
        <pc:sldMkLst>
          <pc:docMk/>
          <pc:sldMk cId="264319676" sldId="273"/>
        </pc:sldMkLst>
        <pc:spChg chg="mod">
          <ac:chgData name="Lam Pham Ngoc" userId="558343f274db449f" providerId="LiveId" clId="{6A409621-F042-408C-B863-6306A3A06101}" dt="2024-11-15T18:21:02.536" v="183" actId="14100"/>
          <ac:spMkLst>
            <pc:docMk/>
            <pc:sldMk cId="264319676" sldId="273"/>
            <ac:spMk id="24" creationId="{31EB2A32-3DD9-4200-818B-3192FF853483}"/>
          </ac:spMkLst>
        </pc:spChg>
        <pc:picChg chg="mod">
          <ac:chgData name="Lam Pham Ngoc" userId="558343f274db449f" providerId="LiveId" clId="{6A409621-F042-408C-B863-6306A3A06101}" dt="2024-11-17T09:38:28.814" v="193" actId="1076"/>
          <ac:picMkLst>
            <pc:docMk/>
            <pc:sldMk cId="264319676" sldId="273"/>
            <ac:picMk id="5" creationId="{42F1F9F1-3B15-4C37-AC8D-DC03BC6C6E2E}"/>
          </ac:picMkLst>
        </pc:picChg>
        <pc:picChg chg="del mod">
          <ac:chgData name="Lam Pham Ngoc" userId="558343f274db449f" providerId="LiveId" clId="{6A409621-F042-408C-B863-6306A3A06101}" dt="2024-11-17T09:38:30.868" v="194" actId="478"/>
          <ac:picMkLst>
            <pc:docMk/>
            <pc:sldMk cId="264319676" sldId="273"/>
            <ac:picMk id="8" creationId="{49CD881B-4843-43F6-9C0A-2AC6DDA503A0}"/>
          </ac:picMkLst>
        </pc:picChg>
        <pc:picChg chg="mod">
          <ac:chgData name="Lam Pham Ngoc" userId="558343f274db449f" providerId="LiveId" clId="{6A409621-F042-408C-B863-6306A3A06101}" dt="2024-11-15T18:21:19.082" v="190" actId="1076"/>
          <ac:picMkLst>
            <pc:docMk/>
            <pc:sldMk cId="264319676" sldId="273"/>
            <ac:picMk id="10" creationId="{FD6F5F06-D155-4423-9B02-4BA0B2CFD323}"/>
          </ac:picMkLst>
        </pc:picChg>
        <pc:picChg chg="del">
          <ac:chgData name="Lam Pham Ngoc" userId="558343f274db449f" providerId="LiveId" clId="{6A409621-F042-408C-B863-6306A3A06101}" dt="2024-11-17T09:38:31.632" v="195" actId="478"/>
          <ac:picMkLst>
            <pc:docMk/>
            <pc:sldMk cId="264319676" sldId="273"/>
            <ac:picMk id="12" creationId="{F833B13F-C3F7-43F1-AF1B-35F511C89801}"/>
          </ac:picMkLst>
        </pc:picChg>
        <pc:picChg chg="mod">
          <ac:chgData name="Lam Pham Ngoc" userId="558343f274db449f" providerId="LiveId" clId="{6A409621-F042-408C-B863-6306A3A06101}" dt="2024-11-15T18:21:14.302" v="188" actId="1076"/>
          <ac:picMkLst>
            <pc:docMk/>
            <pc:sldMk cId="264319676" sldId="273"/>
            <ac:picMk id="18" creationId="{1D505DC1-BB1E-4921-AD00-B1B494ABDE07}"/>
          </ac:picMkLst>
        </pc:picChg>
        <pc:picChg chg="mod">
          <ac:chgData name="Lam Pham Ngoc" userId="558343f274db449f" providerId="LiveId" clId="{6A409621-F042-408C-B863-6306A3A06101}" dt="2024-11-15T18:21:12.442" v="187" actId="1076"/>
          <ac:picMkLst>
            <pc:docMk/>
            <pc:sldMk cId="264319676" sldId="273"/>
            <ac:picMk id="20" creationId="{9401185C-54D0-4AB9-87EC-68B0C1398598}"/>
          </ac:picMkLst>
        </pc:picChg>
        <pc:picChg chg="del">
          <ac:chgData name="Lam Pham Ngoc" userId="558343f274db449f" providerId="LiveId" clId="{6A409621-F042-408C-B863-6306A3A06101}" dt="2024-11-17T09:38:24.743" v="191" actId="478"/>
          <ac:picMkLst>
            <pc:docMk/>
            <pc:sldMk cId="264319676" sldId="273"/>
            <ac:picMk id="26" creationId="{044CB171-A712-4148-B7E6-FE901F488986}"/>
          </ac:picMkLst>
        </pc:picChg>
      </pc:sldChg>
      <pc:sldChg chg="addSp delSp modSp new mod modTransition">
        <pc:chgData name="Lam Pham Ngoc" userId="558343f274db449f" providerId="LiveId" clId="{6A409621-F042-408C-B863-6306A3A06101}" dt="2024-11-17T09:47:24.668" v="320"/>
        <pc:sldMkLst>
          <pc:docMk/>
          <pc:sldMk cId="3284489544" sldId="273"/>
        </pc:sldMkLst>
        <pc:spChg chg="del">
          <ac:chgData name="Lam Pham Ngoc" userId="558343f274db449f" providerId="LiveId" clId="{6A409621-F042-408C-B863-6306A3A06101}" dt="2024-11-17T09:43:22.910" v="266" actId="478"/>
          <ac:spMkLst>
            <pc:docMk/>
            <pc:sldMk cId="3284489544" sldId="273"/>
            <ac:spMk id="2" creationId="{FA159EE3-0EDD-62F5-D093-DA6B063BB189}"/>
          </ac:spMkLst>
        </pc:spChg>
        <pc:spChg chg="del">
          <ac:chgData name="Lam Pham Ngoc" userId="558343f274db449f" providerId="LiveId" clId="{6A409621-F042-408C-B863-6306A3A06101}" dt="2024-11-17T09:43:16.154" v="264"/>
          <ac:spMkLst>
            <pc:docMk/>
            <pc:sldMk cId="3284489544" sldId="273"/>
            <ac:spMk id="3" creationId="{64CAD21C-541C-6972-9F98-0E8477981465}"/>
          </ac:spMkLst>
        </pc:spChg>
        <pc:spChg chg="add del mod">
          <ac:chgData name="Lam Pham Ngoc" userId="558343f274db449f" providerId="LiveId" clId="{6A409621-F042-408C-B863-6306A3A06101}" dt="2024-11-17T09:44:21.468" v="277" actId="478"/>
          <ac:spMkLst>
            <pc:docMk/>
            <pc:sldMk cId="3284489544" sldId="273"/>
            <ac:spMk id="7" creationId="{175713B1-3DAB-BB45-484A-CB0F9DCB7076}"/>
          </ac:spMkLst>
        </pc:spChg>
        <pc:spChg chg="add mod">
          <ac:chgData name="Lam Pham Ngoc" userId="558343f274db449f" providerId="LiveId" clId="{6A409621-F042-408C-B863-6306A3A06101}" dt="2024-11-17T09:44:18.536" v="276" actId="255"/>
          <ac:spMkLst>
            <pc:docMk/>
            <pc:sldMk cId="3284489544" sldId="273"/>
            <ac:spMk id="9" creationId="{B4EB4B5D-7456-55D4-D9C0-3565A7D8DB1D}"/>
          </ac:spMkLst>
        </pc:spChg>
        <pc:picChg chg="add del mod">
          <ac:chgData name="Lam Pham Ngoc" userId="558343f274db449f" providerId="LiveId" clId="{6A409621-F042-408C-B863-6306A3A06101}" dt="2024-11-17T09:43:36.559" v="270" actId="478"/>
          <ac:picMkLst>
            <pc:docMk/>
            <pc:sldMk cId="3284489544" sldId="273"/>
            <ac:picMk id="5" creationId="{59B79651-CD90-D04C-4CDE-F3CA3B543756}"/>
          </ac:picMkLst>
        </pc:picChg>
        <pc:picChg chg="add mod">
          <ac:chgData name="Lam Pham Ngoc" userId="558343f274db449f" providerId="LiveId" clId="{6A409621-F042-408C-B863-6306A3A06101}" dt="2024-11-17T09:44:58.140" v="285" actId="1076"/>
          <ac:picMkLst>
            <pc:docMk/>
            <pc:sldMk cId="3284489544" sldId="273"/>
            <ac:picMk id="11" creationId="{0417D7B7-CEDC-2FAE-D0A3-6FD012DECCEA}"/>
          </ac:picMkLst>
        </pc:picChg>
        <pc:picChg chg="add mod">
          <ac:chgData name="Lam Pham Ngoc" userId="558343f274db449f" providerId="LiveId" clId="{6A409621-F042-408C-B863-6306A3A06101}" dt="2024-11-17T09:45:15.513" v="291" actId="1076"/>
          <ac:picMkLst>
            <pc:docMk/>
            <pc:sldMk cId="3284489544" sldId="273"/>
            <ac:picMk id="13" creationId="{CC826D2C-FB2C-0E94-A1F9-CFEFE8F3E586}"/>
          </ac:picMkLst>
        </pc:picChg>
        <pc:picChg chg="add mod">
          <ac:chgData name="Lam Pham Ngoc" userId="558343f274db449f" providerId="LiveId" clId="{6A409621-F042-408C-B863-6306A3A06101}" dt="2024-11-17T09:45:34.320" v="297" actId="1076"/>
          <ac:picMkLst>
            <pc:docMk/>
            <pc:sldMk cId="3284489544" sldId="273"/>
            <ac:picMk id="15" creationId="{F1E30079-2BED-9FD0-8EFC-CB6587A47741}"/>
          </ac:picMkLst>
        </pc:picChg>
        <pc:picChg chg="add mod">
          <ac:chgData name="Lam Pham Ngoc" userId="558343f274db449f" providerId="LiveId" clId="{6A409621-F042-408C-B863-6306A3A06101}" dt="2024-11-17T09:45:48.368" v="303" actId="1076"/>
          <ac:picMkLst>
            <pc:docMk/>
            <pc:sldMk cId="3284489544" sldId="273"/>
            <ac:picMk id="17" creationId="{295E20AC-F811-3BF0-B7DC-F6A887DE5F7C}"/>
          </ac:picMkLst>
        </pc:picChg>
        <pc:picChg chg="add mod">
          <ac:chgData name="Lam Pham Ngoc" userId="558343f274db449f" providerId="LiveId" clId="{6A409621-F042-408C-B863-6306A3A06101}" dt="2024-11-17T09:46:18.300" v="314" actId="14100"/>
          <ac:picMkLst>
            <pc:docMk/>
            <pc:sldMk cId="3284489544" sldId="273"/>
            <ac:picMk id="19" creationId="{8DFC82BF-2EBE-9CB1-F140-60B8BE75FB39}"/>
          </ac:picMkLst>
        </pc:picChg>
        <pc:picChg chg="add mod">
          <ac:chgData name="Lam Pham Ngoc" userId="558343f274db449f" providerId="LiveId" clId="{6A409621-F042-408C-B863-6306A3A06101}" dt="2024-11-17T09:46:27.061" v="317" actId="14100"/>
          <ac:picMkLst>
            <pc:docMk/>
            <pc:sldMk cId="3284489544" sldId="273"/>
            <ac:picMk id="21" creationId="{6E7A180B-68A7-C63E-3A97-BCAB2C2596E8}"/>
          </ac:picMkLst>
        </pc:picChg>
      </pc:sldChg>
      <pc:sldChg chg="addSp delSp modSp new mod">
        <pc:chgData name="Lam Pham Ngoc" userId="558343f274db449f" providerId="LiveId" clId="{6A409621-F042-408C-B863-6306A3A06101}" dt="2024-11-17T09:50:47.280" v="492" actId="1076"/>
        <pc:sldMkLst>
          <pc:docMk/>
          <pc:sldMk cId="3659048019" sldId="274"/>
        </pc:sldMkLst>
        <pc:spChg chg="del">
          <ac:chgData name="Lam Pham Ngoc" userId="558343f274db449f" providerId="LiveId" clId="{6A409621-F042-408C-B863-6306A3A06101}" dt="2024-11-17T09:47:31.348" v="321" actId="478"/>
          <ac:spMkLst>
            <pc:docMk/>
            <pc:sldMk cId="3659048019" sldId="274"/>
            <ac:spMk id="2" creationId="{ADBBEC2E-CA19-1927-7A7F-0BB24D60EE1B}"/>
          </ac:spMkLst>
        </pc:spChg>
        <pc:spChg chg="del">
          <ac:chgData name="Lam Pham Ngoc" userId="558343f274db449f" providerId="LiveId" clId="{6A409621-F042-408C-B863-6306A3A06101}" dt="2024-11-17T09:47:32.796" v="322" actId="478"/>
          <ac:spMkLst>
            <pc:docMk/>
            <pc:sldMk cId="3659048019" sldId="274"/>
            <ac:spMk id="3" creationId="{1E90AE01-BD59-2130-EF36-4C3FB90D780E}"/>
          </ac:spMkLst>
        </pc:spChg>
        <pc:spChg chg="add mod">
          <ac:chgData name="Lam Pham Ngoc" userId="558343f274db449f" providerId="LiveId" clId="{6A409621-F042-408C-B863-6306A3A06101}" dt="2024-11-17T09:50:47.280" v="492" actId="1076"/>
          <ac:spMkLst>
            <pc:docMk/>
            <pc:sldMk cId="3659048019" sldId="274"/>
            <ac:spMk id="4" creationId="{410DE170-6623-B72D-260C-D4447406C37F}"/>
          </ac:spMkLst>
        </pc:spChg>
      </pc:sldChg>
      <pc:sldMasterChg chg="del delSldLayout">
        <pc:chgData name="Lam Pham Ngoc" userId="558343f274db449f" providerId="LiveId" clId="{6A409621-F042-408C-B863-6306A3A06101}" dt="2024-11-17T09:38:33.408" v="196" actId="47"/>
        <pc:sldMasterMkLst>
          <pc:docMk/>
          <pc:sldMasterMk cId="3598409275" sldId="2147483672"/>
        </pc:sldMasterMkLst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2558519666" sldId="2147483673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3354289847" sldId="2147483674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4273874053" sldId="2147483675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1959842403" sldId="2147483676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1633327616" sldId="2147483677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1020223599" sldId="2147483678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2412262652" sldId="2147483679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1059674683" sldId="2147483680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1081523681" sldId="2147483681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522816319" sldId="2147483682"/>
          </pc:sldLayoutMkLst>
        </pc:sldLayoutChg>
        <pc:sldLayoutChg chg="del">
          <pc:chgData name="Lam Pham Ngoc" userId="558343f274db449f" providerId="LiveId" clId="{6A409621-F042-408C-B863-6306A3A06101}" dt="2024-11-17T09:38:33.408" v="196" actId="47"/>
          <pc:sldLayoutMkLst>
            <pc:docMk/>
            <pc:sldMasterMk cId="3598409275" sldId="2147483672"/>
            <pc:sldLayoutMk cId="955665830" sldId="214748368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47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5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3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5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82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3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72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9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8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32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6517" y="-349170"/>
            <a:ext cx="10880517" cy="10985339"/>
          </a:xfrm>
          <a:custGeom>
            <a:avLst/>
            <a:gdLst/>
            <a:ahLst/>
            <a:cxnLst/>
            <a:rect l="l" t="t" r="r" b="b"/>
            <a:pathLst>
              <a:path w="10880517" h="10985339">
                <a:moveTo>
                  <a:pt x="0" y="0"/>
                </a:moveTo>
                <a:lnTo>
                  <a:pt x="10880517" y="0"/>
                </a:lnTo>
                <a:lnTo>
                  <a:pt x="10880517" y="10985340"/>
                </a:lnTo>
                <a:lnTo>
                  <a:pt x="0" y="10985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349170"/>
            <a:ext cx="10880517" cy="10985339"/>
          </a:xfrm>
          <a:custGeom>
            <a:avLst/>
            <a:gdLst/>
            <a:ahLst/>
            <a:cxnLst/>
            <a:rect l="l" t="t" r="r" b="b"/>
            <a:pathLst>
              <a:path w="10880517" h="10985339">
                <a:moveTo>
                  <a:pt x="0" y="0"/>
                </a:moveTo>
                <a:lnTo>
                  <a:pt x="10880517" y="0"/>
                </a:lnTo>
                <a:lnTo>
                  <a:pt x="10880517" y="10985340"/>
                </a:lnTo>
                <a:lnTo>
                  <a:pt x="0" y="10985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26817" y="8421003"/>
            <a:ext cx="6492603" cy="1923147"/>
          </a:xfrm>
          <a:custGeom>
            <a:avLst/>
            <a:gdLst/>
            <a:ahLst/>
            <a:cxnLst/>
            <a:rect l="l" t="t" r="r" b="b"/>
            <a:pathLst>
              <a:path w="6492603" h="1923147">
                <a:moveTo>
                  <a:pt x="0" y="0"/>
                </a:moveTo>
                <a:lnTo>
                  <a:pt x="6492603" y="0"/>
                </a:lnTo>
                <a:lnTo>
                  <a:pt x="6492603" y="1923147"/>
                </a:lnTo>
                <a:lnTo>
                  <a:pt x="0" y="1923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905" b="-1327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4274548" y="8421003"/>
            <a:ext cx="6492603" cy="1923147"/>
          </a:xfrm>
          <a:custGeom>
            <a:avLst/>
            <a:gdLst/>
            <a:ahLst/>
            <a:cxnLst/>
            <a:rect l="l" t="t" r="r" b="b"/>
            <a:pathLst>
              <a:path w="6492603" h="1923147">
                <a:moveTo>
                  <a:pt x="6492603" y="0"/>
                </a:moveTo>
                <a:lnTo>
                  <a:pt x="0" y="0"/>
                </a:lnTo>
                <a:lnTo>
                  <a:pt x="0" y="1923147"/>
                </a:lnTo>
                <a:lnTo>
                  <a:pt x="6492603" y="1923147"/>
                </a:lnTo>
                <a:lnTo>
                  <a:pt x="64926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905" b="-1327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520849" y="8421003"/>
            <a:ext cx="6492603" cy="1923147"/>
          </a:xfrm>
          <a:custGeom>
            <a:avLst/>
            <a:gdLst/>
            <a:ahLst/>
            <a:cxnLst/>
            <a:rect l="l" t="t" r="r" b="b"/>
            <a:pathLst>
              <a:path w="6492603" h="1923147">
                <a:moveTo>
                  <a:pt x="0" y="0"/>
                </a:moveTo>
                <a:lnTo>
                  <a:pt x="6492603" y="0"/>
                </a:lnTo>
                <a:lnTo>
                  <a:pt x="6492603" y="1923147"/>
                </a:lnTo>
                <a:lnTo>
                  <a:pt x="0" y="1923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905" b="-1327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922214" y="8421003"/>
            <a:ext cx="6492603" cy="1923147"/>
          </a:xfrm>
          <a:custGeom>
            <a:avLst/>
            <a:gdLst/>
            <a:ahLst/>
            <a:cxnLst/>
            <a:rect l="l" t="t" r="r" b="b"/>
            <a:pathLst>
              <a:path w="6492603" h="1923147">
                <a:moveTo>
                  <a:pt x="6492603" y="0"/>
                </a:moveTo>
                <a:lnTo>
                  <a:pt x="0" y="0"/>
                </a:lnTo>
                <a:lnTo>
                  <a:pt x="0" y="1923147"/>
                </a:lnTo>
                <a:lnTo>
                  <a:pt x="6492603" y="1923147"/>
                </a:lnTo>
                <a:lnTo>
                  <a:pt x="64926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4905" b="-1327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53878" y="438833"/>
            <a:ext cx="16230600" cy="8156795"/>
            <a:chOff x="0" y="0"/>
            <a:chExt cx="4274726" cy="21482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48292"/>
            </a:xfrm>
            <a:custGeom>
              <a:avLst/>
              <a:gdLst/>
              <a:ahLst/>
              <a:cxnLst/>
              <a:rect l="l" t="t" r="r" b="b"/>
              <a:pathLst>
                <a:path w="4274726" h="2148292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00592"/>
                  </a:lnTo>
                  <a:cubicBezTo>
                    <a:pt x="4274726" y="2113243"/>
                    <a:pt x="4269700" y="2125376"/>
                    <a:pt x="4260755" y="2134321"/>
                  </a:cubicBezTo>
                  <a:cubicBezTo>
                    <a:pt x="4251809" y="2143266"/>
                    <a:pt x="4239677" y="2148292"/>
                    <a:pt x="4227026" y="2148292"/>
                  </a:cubicBezTo>
                  <a:lnTo>
                    <a:pt x="47700" y="2148292"/>
                  </a:lnTo>
                  <a:cubicBezTo>
                    <a:pt x="35049" y="2148292"/>
                    <a:pt x="22916" y="2143266"/>
                    <a:pt x="13971" y="2134321"/>
                  </a:cubicBezTo>
                  <a:cubicBezTo>
                    <a:pt x="5025" y="2125376"/>
                    <a:pt x="0" y="2113243"/>
                    <a:pt x="0" y="2100592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7DDC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186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2441" y="981455"/>
            <a:ext cx="14747154" cy="7378585"/>
            <a:chOff x="0" y="-57150"/>
            <a:chExt cx="3879202" cy="19433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79202" cy="1886181"/>
            </a:xfrm>
            <a:custGeom>
              <a:avLst/>
              <a:gdLst/>
              <a:ahLst/>
              <a:cxnLst/>
              <a:rect l="l" t="t" r="r" b="b"/>
              <a:pathLst>
                <a:path w="3879202" h="1886181">
                  <a:moveTo>
                    <a:pt x="52563" y="0"/>
                  </a:moveTo>
                  <a:lnTo>
                    <a:pt x="3826639" y="0"/>
                  </a:lnTo>
                  <a:cubicBezTo>
                    <a:pt x="3840579" y="0"/>
                    <a:pt x="3853949" y="5538"/>
                    <a:pt x="3863806" y="15395"/>
                  </a:cubicBezTo>
                  <a:cubicBezTo>
                    <a:pt x="3873664" y="25253"/>
                    <a:pt x="3879202" y="38622"/>
                    <a:pt x="3879202" y="52563"/>
                  </a:cubicBezTo>
                  <a:lnTo>
                    <a:pt x="3879202" y="1833618"/>
                  </a:lnTo>
                  <a:cubicBezTo>
                    <a:pt x="3879202" y="1847559"/>
                    <a:pt x="3873664" y="1860928"/>
                    <a:pt x="3863806" y="1870786"/>
                  </a:cubicBezTo>
                  <a:cubicBezTo>
                    <a:pt x="3853949" y="1880643"/>
                    <a:pt x="3840579" y="1886181"/>
                    <a:pt x="3826639" y="1886181"/>
                  </a:cubicBezTo>
                  <a:lnTo>
                    <a:pt x="52563" y="1886181"/>
                  </a:lnTo>
                  <a:cubicBezTo>
                    <a:pt x="38622" y="1886181"/>
                    <a:pt x="25253" y="1880643"/>
                    <a:pt x="15395" y="1870786"/>
                  </a:cubicBezTo>
                  <a:cubicBezTo>
                    <a:pt x="5538" y="1860928"/>
                    <a:pt x="0" y="1847559"/>
                    <a:pt x="0" y="1833618"/>
                  </a:cubicBezTo>
                  <a:lnTo>
                    <a:pt x="0" y="52563"/>
                  </a:lnTo>
                  <a:cubicBezTo>
                    <a:pt x="0" y="38622"/>
                    <a:pt x="5538" y="25253"/>
                    <a:pt x="15395" y="15395"/>
                  </a:cubicBezTo>
                  <a:cubicBezTo>
                    <a:pt x="25253" y="5538"/>
                    <a:pt x="38622" y="0"/>
                    <a:pt x="52563" y="0"/>
                  </a:cubicBezTo>
                  <a:close/>
                </a:path>
              </a:pathLst>
            </a:custGeom>
            <a:solidFill>
              <a:srgbClr val="FFFEF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879201" cy="1943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  <a:spcBef>
                  <a:spcPct val="0"/>
                </a:spcBef>
              </a:pPr>
              <a:endParaRPr lang="en-US" sz="2699" b="1" dirty="0">
                <a:solidFill>
                  <a:srgbClr val="8C52FF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52056" y="458025"/>
            <a:ext cx="2835078" cy="3063444"/>
          </a:xfrm>
          <a:custGeom>
            <a:avLst/>
            <a:gdLst/>
            <a:ahLst/>
            <a:cxnLst/>
            <a:rect l="l" t="t" r="r" b="b"/>
            <a:pathLst>
              <a:path w="2835078" h="3063444">
                <a:moveTo>
                  <a:pt x="0" y="0"/>
                </a:moveTo>
                <a:lnTo>
                  <a:pt x="2835078" y="0"/>
                </a:lnTo>
                <a:lnTo>
                  <a:pt x="2835078" y="3063444"/>
                </a:lnTo>
                <a:lnTo>
                  <a:pt x="0" y="3063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577203">
            <a:off x="503221" y="502155"/>
            <a:ext cx="1232528" cy="1657434"/>
          </a:xfrm>
          <a:custGeom>
            <a:avLst/>
            <a:gdLst/>
            <a:ahLst/>
            <a:cxnLst/>
            <a:rect l="l" t="t" r="r" b="b"/>
            <a:pathLst>
              <a:path w="1232528" h="1657434">
                <a:moveTo>
                  <a:pt x="0" y="0"/>
                </a:moveTo>
                <a:lnTo>
                  <a:pt x="1232528" y="0"/>
                </a:lnTo>
                <a:lnTo>
                  <a:pt x="1232528" y="1657434"/>
                </a:lnTo>
                <a:lnTo>
                  <a:pt x="0" y="1657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186676" y="2499297"/>
            <a:ext cx="1022172" cy="1022172"/>
          </a:xfrm>
          <a:custGeom>
            <a:avLst/>
            <a:gdLst/>
            <a:ahLst/>
            <a:cxnLst/>
            <a:rect l="l" t="t" r="r" b="b"/>
            <a:pathLst>
              <a:path w="1022172" h="1022172">
                <a:moveTo>
                  <a:pt x="0" y="0"/>
                </a:moveTo>
                <a:lnTo>
                  <a:pt x="1022172" y="0"/>
                </a:lnTo>
                <a:lnTo>
                  <a:pt x="1022172" y="1022172"/>
                </a:lnTo>
                <a:lnTo>
                  <a:pt x="0" y="1022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365786" y="3244193"/>
            <a:ext cx="561701" cy="554553"/>
          </a:xfrm>
          <a:custGeom>
            <a:avLst/>
            <a:gdLst/>
            <a:ahLst/>
            <a:cxnLst/>
            <a:rect l="l" t="t" r="r" b="b"/>
            <a:pathLst>
              <a:path w="561701" h="554553">
                <a:moveTo>
                  <a:pt x="0" y="0"/>
                </a:moveTo>
                <a:lnTo>
                  <a:pt x="561702" y="0"/>
                </a:lnTo>
                <a:lnTo>
                  <a:pt x="561702" y="554552"/>
                </a:lnTo>
                <a:lnTo>
                  <a:pt x="0" y="554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771205" y="5230967"/>
            <a:ext cx="561701" cy="554553"/>
          </a:xfrm>
          <a:custGeom>
            <a:avLst/>
            <a:gdLst/>
            <a:ahLst/>
            <a:cxnLst/>
            <a:rect l="l" t="t" r="r" b="b"/>
            <a:pathLst>
              <a:path w="561701" h="554553">
                <a:moveTo>
                  <a:pt x="0" y="0"/>
                </a:moveTo>
                <a:lnTo>
                  <a:pt x="561701" y="0"/>
                </a:lnTo>
                <a:lnTo>
                  <a:pt x="561701" y="554553"/>
                </a:lnTo>
                <a:lnTo>
                  <a:pt x="0" y="554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333284">
            <a:off x="12287940" y="1344141"/>
            <a:ext cx="839374" cy="83534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886730" y="6903906"/>
            <a:ext cx="1685827" cy="16792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787770" y="6680870"/>
            <a:ext cx="983435" cy="111881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5797078" y="542737"/>
            <a:ext cx="6514939" cy="79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UBND QUẬN LONG BIÊN</a:t>
            </a:r>
          </a:p>
          <a:p>
            <a:pPr algn="ctr">
              <a:lnSpc>
                <a:spcPts val="3220"/>
              </a:lnSpc>
            </a:pPr>
            <a:r>
              <a:rPr lang="en-US" sz="2300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ÁNH SAO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A476F8-51D0-80EB-99D4-991D94B84996}"/>
              </a:ext>
            </a:extLst>
          </p:cNvPr>
          <p:cNvSpPr txBox="1"/>
          <p:nvPr/>
        </p:nvSpPr>
        <p:spPr>
          <a:xfrm>
            <a:off x="6592489" y="4968451"/>
            <a:ext cx="67703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Đề tài: Phân biệt to- nhỏ</a:t>
            </a:r>
          </a:p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Đối tượng: 24-36 tháng</a:t>
            </a:r>
          </a:p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Giáo viên: Nguyễn Thị Hồng Khương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54339E-92D9-5D92-0207-FAF3AF6D64F3}"/>
              </a:ext>
            </a:extLst>
          </p:cNvPr>
          <p:cNvSpPr txBox="1"/>
          <p:nvPr/>
        </p:nvSpPr>
        <p:spPr>
          <a:xfrm flipH="1">
            <a:off x="3886729" y="3383094"/>
            <a:ext cx="1181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LĨNH VỰC PHÁT TRIỂN NHẬN THỨC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4AB860-B1EF-25FE-0C47-664D517C6DBE}"/>
              </a:ext>
            </a:extLst>
          </p:cNvPr>
          <p:cNvSpPr txBox="1"/>
          <p:nvPr/>
        </p:nvSpPr>
        <p:spPr>
          <a:xfrm>
            <a:off x="7785625" y="8128984"/>
            <a:ext cx="298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Năm học 2024-2025</a:t>
            </a:r>
            <a:endParaRPr lang="en-US" sz="2400" b="1" dirty="0">
              <a:latin typeface="+mj-lt"/>
            </a:endParaRPr>
          </a:p>
        </p:txBody>
      </p:sp>
      <p:pic>
        <p:nvPicPr>
          <p:cNvPr id="36" name="Picture 35" descr="A person smiling at camera&#10;&#10;Description automatically generated">
            <a:extLst>
              <a:ext uri="{FF2B5EF4-FFF2-40B4-BE49-F238E27FC236}">
                <a16:creationId xmlns:a16="http://schemas.microsoft.com/office/drawing/2014/main" id="{00F4BAA8-8F9B-AAE0-CDA8-6515D86B5B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07" y="4133426"/>
            <a:ext cx="3897452" cy="3819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3086101"/>
            <a:ext cx="10287000" cy="6446045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8115301"/>
            <a:ext cx="525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90375" y="8115301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  <p:pic>
        <p:nvPicPr>
          <p:cNvPr id="7" name="Picture 6" descr="A yellow emoji with red dots and a hand&#10;&#10;Description automatically generated">
            <a:extLst>
              <a:ext uri="{FF2B5EF4-FFF2-40B4-BE49-F238E27FC236}">
                <a16:creationId xmlns:a16="http://schemas.microsoft.com/office/drawing/2014/main" id="{F86598B5-336A-3632-B04A-9F18FEE14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39140"/>
            <a:ext cx="1394937" cy="13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868A53-86FC-9E32-056C-EAA75A292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5" name="Picture 4" descr="A yellow emoji with red dots and a hand&#10;&#10;Description automatically generated">
            <a:extLst>
              <a:ext uri="{FF2B5EF4-FFF2-40B4-BE49-F238E27FC236}">
                <a16:creationId xmlns:a16="http://schemas.microsoft.com/office/drawing/2014/main" id="{F9273F13-C15F-AD9C-2DB6-AA63980EA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1500"/>
            <a:ext cx="1394937" cy="13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28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7"/>
            <a:ext cx="18288000" cy="10287000"/>
          </a:xfrm>
        </p:spPr>
      </p:pic>
      <p:sp>
        <p:nvSpPr>
          <p:cNvPr id="5" name="TextBox 4"/>
          <p:cNvSpPr txBox="1"/>
          <p:nvPr/>
        </p:nvSpPr>
        <p:spPr>
          <a:xfrm>
            <a:off x="3432204" y="8243487"/>
            <a:ext cx="42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01200" y="82296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  <p:pic>
        <p:nvPicPr>
          <p:cNvPr id="3" name="Picture 2" descr="A yellow emoji with red dots and a hand&#10;&#10;Description automatically generated">
            <a:extLst>
              <a:ext uri="{FF2B5EF4-FFF2-40B4-BE49-F238E27FC236}">
                <a16:creationId xmlns:a16="http://schemas.microsoft.com/office/drawing/2014/main" id="{0D59459E-9D16-836C-CF18-4F00583D6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1738"/>
            <a:ext cx="1394937" cy="13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7F78E-8BC1-4E4B-156A-056284B19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198D478-6A83-20C0-4AED-3C6CE121A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DC8E655-FBB6-9175-2CB4-ECF825351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4FBAED3-4530-CEBF-A7C8-C27535677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F1B19B-9720-7787-E8A7-0B5B82BF6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CE48B3A-1FDE-CE05-9538-277441AF0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7A0E213B-93AF-1FF9-02FC-48218AF46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B8051314-A35D-CF90-4FF3-1E10C4235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B0AE9-2E78-4790-C779-E67B5DCA8C40}"/>
              </a:ext>
            </a:extLst>
          </p:cNvPr>
          <p:cNvSpPr txBox="1"/>
          <p:nvPr/>
        </p:nvSpPr>
        <p:spPr>
          <a:xfrm>
            <a:off x="5543836" y="267515"/>
            <a:ext cx="8812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teddy bear holding a heart&#10;&#10;Description automatically generated">
            <a:extLst>
              <a:ext uri="{FF2B5EF4-FFF2-40B4-BE49-F238E27FC236}">
                <a16:creationId xmlns:a16="http://schemas.microsoft.com/office/drawing/2014/main" id="{3B78D27D-9C40-EC7C-2AD5-876813FFB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790878"/>
            <a:ext cx="2264299" cy="2935912"/>
          </a:xfrm>
          <a:prstGeom prst="rect">
            <a:avLst/>
          </a:prstGeom>
        </p:spPr>
      </p:pic>
      <p:pic>
        <p:nvPicPr>
          <p:cNvPr id="6" name="Picture 5" descr="A cartoon of a teddy bear&#10;&#10;Description automatically generated">
            <a:extLst>
              <a:ext uri="{FF2B5EF4-FFF2-40B4-BE49-F238E27FC236}">
                <a16:creationId xmlns:a16="http://schemas.microsoft.com/office/drawing/2014/main" id="{8EBF99A1-19AD-95D5-3764-8957EB53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96" y="2351747"/>
            <a:ext cx="1189719" cy="1357679"/>
          </a:xfrm>
          <a:prstGeom prst="rect">
            <a:avLst/>
          </a:prstGeom>
        </p:spPr>
      </p:pic>
      <p:pic>
        <p:nvPicPr>
          <p:cNvPr id="12" name="Picture 11" descr="A red apple with a green leaf&#10;&#10;Description automatically generated">
            <a:extLst>
              <a:ext uri="{FF2B5EF4-FFF2-40B4-BE49-F238E27FC236}">
                <a16:creationId xmlns:a16="http://schemas.microsoft.com/office/drawing/2014/main" id="{547E0E16-89C3-0B21-B87D-B197EB9E4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30" y="1337128"/>
            <a:ext cx="2264299" cy="2444787"/>
          </a:xfrm>
          <a:prstGeom prst="rect">
            <a:avLst/>
          </a:prstGeom>
        </p:spPr>
      </p:pic>
      <p:pic>
        <p:nvPicPr>
          <p:cNvPr id="14" name="Picture 13" descr="A green apple with a leaf&#10;&#10;Description automatically generated">
            <a:extLst>
              <a:ext uri="{FF2B5EF4-FFF2-40B4-BE49-F238E27FC236}">
                <a16:creationId xmlns:a16="http://schemas.microsoft.com/office/drawing/2014/main" id="{8FE336EB-8905-0EF9-A775-33F4CDA37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97" y="2351747"/>
            <a:ext cx="1338322" cy="1458621"/>
          </a:xfrm>
          <a:prstGeom prst="rect">
            <a:avLst/>
          </a:prstGeom>
        </p:spPr>
      </p:pic>
      <p:pic>
        <p:nvPicPr>
          <p:cNvPr id="16" name="Picture 15" descr="A stuffed toy child in a yellow dress and hat&#10;&#10;Description automatically generated">
            <a:extLst>
              <a:ext uri="{FF2B5EF4-FFF2-40B4-BE49-F238E27FC236}">
                <a16:creationId xmlns:a16="http://schemas.microsoft.com/office/drawing/2014/main" id="{05A3570F-57F2-4413-DEE2-103FFFF03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55" y="1952306"/>
            <a:ext cx="1256207" cy="1981624"/>
          </a:xfrm>
          <a:prstGeom prst="rect">
            <a:avLst/>
          </a:prstGeom>
        </p:spPr>
      </p:pic>
      <p:pic>
        <p:nvPicPr>
          <p:cNvPr id="18" name="Picture 17" descr="A stuffed toy doll with a pink hat and dress&#10;&#10;Description automatically generated">
            <a:extLst>
              <a:ext uri="{FF2B5EF4-FFF2-40B4-BE49-F238E27FC236}">
                <a16:creationId xmlns:a16="http://schemas.microsoft.com/office/drawing/2014/main" id="{7DC19357-8D17-F258-006C-C7531D2D9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861" y="1117245"/>
            <a:ext cx="2264298" cy="3220769"/>
          </a:xfrm>
          <a:prstGeom prst="rect">
            <a:avLst/>
          </a:prstGeom>
        </p:spPr>
      </p:pic>
      <p:pic>
        <p:nvPicPr>
          <p:cNvPr id="20" name="Picture 19" descr="A yellow trailer with black wheels&#10;&#10;Description automatically generated">
            <a:extLst>
              <a:ext uri="{FF2B5EF4-FFF2-40B4-BE49-F238E27FC236}">
                <a16:creationId xmlns:a16="http://schemas.microsoft.com/office/drawing/2014/main" id="{5CD82E40-E3FB-D4CE-BBD9-6A4EFC786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27944"/>
            <a:ext cx="8263801" cy="3676691"/>
          </a:xfrm>
          <a:prstGeom prst="rect">
            <a:avLst/>
          </a:prstGeom>
        </p:spPr>
      </p:pic>
      <p:pic>
        <p:nvPicPr>
          <p:cNvPr id="22" name="Picture 21" descr="A yellow and black trailer&#10;&#10;Description automatically generated">
            <a:extLst>
              <a:ext uri="{FF2B5EF4-FFF2-40B4-BE49-F238E27FC236}">
                <a16:creationId xmlns:a16="http://schemas.microsoft.com/office/drawing/2014/main" id="{2A5144C2-F51B-7C4F-F57F-055FD1B3BD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345" y="7726934"/>
            <a:ext cx="4496055" cy="20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EB4B5D-7456-55D4-D9C0-3565A7D8DB1D}"/>
              </a:ext>
            </a:extLst>
          </p:cNvPr>
          <p:cNvSpPr txBox="1"/>
          <p:nvPr/>
        </p:nvSpPr>
        <p:spPr>
          <a:xfrm>
            <a:off x="6172200" y="412728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chơi: Đôi tay khéo léo </a:t>
            </a:r>
            <a:endParaRPr lang="vi-VN" sz="54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11" name="Picture 10" descr="A flower with a yellow center&#10;&#10;Description automatically generated">
            <a:extLst>
              <a:ext uri="{FF2B5EF4-FFF2-40B4-BE49-F238E27FC236}">
                <a16:creationId xmlns:a16="http://schemas.microsoft.com/office/drawing/2014/main" id="{0417D7B7-CEDC-2FAE-D0A3-6FD012DE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52900"/>
            <a:ext cx="4419600" cy="5907385"/>
          </a:xfrm>
          <a:prstGeom prst="rect">
            <a:avLst/>
          </a:prstGeom>
        </p:spPr>
      </p:pic>
      <p:pic>
        <p:nvPicPr>
          <p:cNvPr id="13" name="Picture 12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CC826D2C-FB2C-0E94-A1F9-CFEFE8F3E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200900"/>
            <a:ext cx="1600200" cy="2252133"/>
          </a:xfrm>
          <a:prstGeom prst="rect">
            <a:avLst/>
          </a:prstGeom>
        </p:spPr>
      </p:pic>
      <p:pic>
        <p:nvPicPr>
          <p:cNvPr id="15" name="Picture 14" descr="A yellow flower with a red center&#10;&#10;Description automatically generated">
            <a:extLst>
              <a:ext uri="{FF2B5EF4-FFF2-40B4-BE49-F238E27FC236}">
                <a16:creationId xmlns:a16="http://schemas.microsoft.com/office/drawing/2014/main" id="{F1E30079-2BED-9FD0-8EFC-CB6587A47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351655"/>
            <a:ext cx="4191000" cy="5715001"/>
          </a:xfrm>
          <a:prstGeom prst="rect">
            <a:avLst/>
          </a:prstGeom>
        </p:spPr>
      </p:pic>
      <p:pic>
        <p:nvPicPr>
          <p:cNvPr id="17" name="Picture 16" descr="A flower with a pink center&#10;&#10;Description automatically generated">
            <a:extLst>
              <a:ext uri="{FF2B5EF4-FFF2-40B4-BE49-F238E27FC236}">
                <a16:creationId xmlns:a16="http://schemas.microsoft.com/office/drawing/2014/main" id="{295E20AC-F811-3BF0-B7DC-F6A887DE5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7287499"/>
            <a:ext cx="1828800" cy="2484407"/>
          </a:xfrm>
          <a:prstGeom prst="rect">
            <a:avLst/>
          </a:prstGeom>
        </p:spPr>
      </p:pic>
      <p:pic>
        <p:nvPicPr>
          <p:cNvPr id="19" name="Picture 18" descr="A green vase with black border&#10;&#10;Description automatically generated">
            <a:extLst>
              <a:ext uri="{FF2B5EF4-FFF2-40B4-BE49-F238E27FC236}">
                <a16:creationId xmlns:a16="http://schemas.microsoft.com/office/drawing/2014/main" id="{8DFC82BF-2EBE-9CB1-F140-60B8BE75F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6845826"/>
            <a:ext cx="1828800" cy="2926080"/>
          </a:xfrm>
          <a:prstGeom prst="rect">
            <a:avLst/>
          </a:prstGeom>
        </p:spPr>
      </p:pic>
      <p:pic>
        <p:nvPicPr>
          <p:cNvPr id="21" name="Picture 20" descr="A cartoon of a vase&#10;&#10;Description automatically generated">
            <a:extLst>
              <a:ext uri="{FF2B5EF4-FFF2-40B4-BE49-F238E27FC236}">
                <a16:creationId xmlns:a16="http://schemas.microsoft.com/office/drawing/2014/main" id="{6E7A180B-68A7-C63E-3A97-BCAB2C259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398" y="4686301"/>
            <a:ext cx="2760002" cy="51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8954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BCB02B1-1B82-403C-B7D2-E2CED1882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5401" y="5976"/>
            <a:ext cx="14064948" cy="10287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DE13A7-6382-4A67-BEBE-4FF1F37C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55104" y="5977"/>
            <a:ext cx="14659148" cy="10287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9978FC9-2E40-4257-8D97-FAB20CA4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40ABB98-77BA-4C40-8121-34D196E58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AA752E-66C1-4835-8A3C-55647515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E9555AB-2295-4939-AEC9-B2CBFCB4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7499201-5A2C-48B3-9B02-5519B8829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3FC2AE7-C60C-4C48-BCAE-410BB6C3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0EA1593-6BC9-441E-8F3C-46DD50F81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0DE170-6623-B72D-260C-D4447406C37F}"/>
              </a:ext>
            </a:extLst>
          </p:cNvPr>
          <p:cNvSpPr txBox="1"/>
          <p:nvPr/>
        </p:nvSpPr>
        <p:spPr>
          <a:xfrm>
            <a:off x="5057680" y="2612005"/>
            <a:ext cx="8173095" cy="358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Kết thúc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Nhận xét và chuyển hoạt động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7147D5D-F01F-4164-BD81-D10DC6F2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13" y="4281"/>
            <a:ext cx="4175131" cy="3609667"/>
            <a:chOff x="-305" y="-4155"/>
            <a:chExt cx="2514948" cy="2174333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24C7412-3E2D-4708-8DC3-425A457A1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1483A6A-CB0B-4469-B09D-C9451F9B0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A935E9D-EB55-46F3-BCCB-9CB918E87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EDC5655-C7D7-4936-91EA-E188A96D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D0E248E-80AB-4B35-BA8D-F940FCB4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4125879" y="6685003"/>
            <a:ext cx="4175132" cy="3609668"/>
            <a:chOff x="-305" y="-4155"/>
            <a:chExt cx="2514948" cy="2174333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9E91B0A-66E8-4298-BAC6-004DBE49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A629C66-36BD-487E-B1CD-ED026D778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6BC2D2C-3D7D-4224-81BC-22C094C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3BDF903-22C5-4312-8776-C2ABC3ED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90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110</Words>
  <Application>Microsoft Office PowerPoint</Application>
  <PresentationFormat>Custom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Times New Roman</vt:lpstr>
      <vt:lpstr>Microsoft Sans Serif</vt:lpstr>
      <vt:lpstr>DejaVu Serif Bold</vt:lpstr>
      <vt:lpstr>Calibri</vt:lpstr>
      <vt:lpstr>Arial</vt:lpstr>
      <vt:lpstr>Canva Sans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UBND QUẬN LONG BIÊN TRƯỜNG MẦM NON ÁNH SAO</dc:title>
  <dc:creator>nganntk</dc:creator>
  <cp:lastModifiedBy>Lam Pham Ngoc</cp:lastModifiedBy>
  <cp:revision>2</cp:revision>
  <dcterms:created xsi:type="dcterms:W3CDTF">2006-08-16T00:00:00Z</dcterms:created>
  <dcterms:modified xsi:type="dcterms:W3CDTF">2024-11-18T20:52:23Z</dcterms:modified>
  <dc:identifier>DAGWBs7aqYU</dc:identifier>
</cp:coreProperties>
</file>