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8" r:id="rId2"/>
    <p:sldId id="266" r:id="rId3"/>
    <p:sldId id="260" r:id="rId4"/>
    <p:sldId id="290" r:id="rId5"/>
    <p:sldId id="268" r:id="rId6"/>
    <p:sldId id="263" r:id="rId7"/>
    <p:sldId id="284" r:id="rId8"/>
    <p:sldId id="285" r:id="rId9"/>
    <p:sldId id="286" r:id="rId10"/>
    <p:sldId id="261" r:id="rId11"/>
    <p:sldId id="276" r:id="rId12"/>
    <p:sldId id="274" r:id="rId13"/>
    <p:sldId id="275" r:id="rId14"/>
    <p:sldId id="269" r:id="rId15"/>
    <p:sldId id="278" r:id="rId16"/>
    <p:sldId id="279" r:id="rId17"/>
    <p:sldId id="280" r:id="rId18"/>
    <p:sldId id="281" r:id="rId19"/>
    <p:sldId id="283" r:id="rId20"/>
    <p:sldId id="289" r:id="rId21"/>
    <p:sldId id="287" r:id="rId22"/>
    <p:sldId id="28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B946"/>
    <a:srgbClr val="3EB6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787" autoAdjust="0"/>
  </p:normalViewPr>
  <p:slideViewPr>
    <p:cSldViewPr>
      <p:cViewPr varScale="1">
        <p:scale>
          <a:sx n="74" d="100"/>
          <a:sy n="74" d="100"/>
        </p:scale>
        <p:origin x="107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AE3367-4B40-4CE3-B2CE-4CCF77D28AFB}" type="doc">
      <dgm:prSet loTypeId="urn:microsoft.com/office/officeart/2005/8/layout/vList3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158B8FDB-65E3-4861-B838-4CEA02C7CD1D}" type="pres">
      <dgm:prSet presAssocID="{69AE3367-4B40-4CE3-B2CE-4CCF77D28AF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5AD0DD2E-8E24-46EF-8DBB-CD43ED597F77}" type="presOf" srcId="{69AE3367-4B40-4CE3-B2CE-4CCF77D28AFB}" destId="{158B8FDB-65E3-4861-B838-4CEA02C7CD1D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6BAF66-1398-4F25-AE51-480AFF768FB9}" type="doc">
      <dgm:prSet loTypeId="urn:microsoft.com/office/officeart/2005/8/layout/vProcess5" loCatId="process" qsTypeId="urn:microsoft.com/office/officeart/2005/8/quickstyle/3d1" qsCatId="3D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B7B0E282-11FB-403B-8667-F8B84494901F}">
      <dgm:prSet phldrT="[Text]"/>
      <dgm:spPr/>
      <dgm:t>
        <a:bodyPr/>
        <a:lstStyle/>
        <a:p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*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1: 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Giao</a:t>
          </a:r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lưu</a:t>
          </a:r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cùng</a:t>
          </a:r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bé</a:t>
          </a:r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yêu</a:t>
          </a:r>
          <a:endParaRPr lang="en-US" dirty="0"/>
        </a:p>
      </dgm:t>
    </dgm:pt>
    <dgm:pt modelId="{1850E6B2-1703-4C48-B623-CE89582D60BD}" type="parTrans" cxnId="{094CF36D-1F74-4E66-AFBE-E53A88442097}">
      <dgm:prSet/>
      <dgm:spPr/>
      <dgm:t>
        <a:bodyPr/>
        <a:lstStyle/>
        <a:p>
          <a:endParaRPr lang="en-US"/>
        </a:p>
      </dgm:t>
    </dgm:pt>
    <dgm:pt modelId="{1829BEFE-F5CD-4BAB-968D-285023E1090C}" type="sibTrans" cxnId="{094CF36D-1F74-4E66-AFBE-E53A88442097}">
      <dgm:prSet/>
      <dgm:spPr/>
      <dgm:t>
        <a:bodyPr/>
        <a:lstStyle/>
        <a:p>
          <a:endParaRPr lang="en-US"/>
        </a:p>
      </dgm:t>
    </dgm:pt>
    <dgm:pt modelId="{D58CD9AA-1128-4127-91C8-82759C29B05F}" type="pres">
      <dgm:prSet presAssocID="{FD6BAF66-1398-4F25-AE51-480AFF768FB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0B355D-9EE0-457C-98D6-CAB8E3B51F32}" type="pres">
      <dgm:prSet presAssocID="{FD6BAF66-1398-4F25-AE51-480AFF768FB9}" presName="dummyMaxCanvas" presStyleCnt="0">
        <dgm:presLayoutVars/>
      </dgm:prSet>
      <dgm:spPr/>
    </dgm:pt>
    <dgm:pt modelId="{04FF2801-168E-4CDD-8C3D-3F0195A0DC64}" type="pres">
      <dgm:prSet presAssocID="{FD6BAF66-1398-4F25-AE51-480AFF768FB9}" presName="OneNode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4CF36D-1F74-4E66-AFBE-E53A88442097}" srcId="{FD6BAF66-1398-4F25-AE51-480AFF768FB9}" destId="{B7B0E282-11FB-403B-8667-F8B84494901F}" srcOrd="0" destOrd="0" parTransId="{1850E6B2-1703-4C48-B623-CE89582D60BD}" sibTransId="{1829BEFE-F5CD-4BAB-968D-285023E1090C}"/>
    <dgm:cxn modelId="{DE3C1F32-A477-47E5-8FD6-BF3533A2FA6C}" type="presOf" srcId="{FD6BAF66-1398-4F25-AE51-480AFF768FB9}" destId="{D58CD9AA-1128-4127-91C8-82759C29B05F}" srcOrd="0" destOrd="0" presId="urn:microsoft.com/office/officeart/2005/8/layout/vProcess5"/>
    <dgm:cxn modelId="{62FEF6A6-DAB4-4852-AFC1-42364E9CEDD2}" type="presOf" srcId="{B7B0E282-11FB-403B-8667-F8B84494901F}" destId="{04FF2801-168E-4CDD-8C3D-3F0195A0DC64}" srcOrd="0" destOrd="0" presId="urn:microsoft.com/office/officeart/2005/8/layout/vProcess5"/>
    <dgm:cxn modelId="{565A94E5-FE06-420C-A27E-0FF4E08B81C5}" type="presParOf" srcId="{D58CD9AA-1128-4127-91C8-82759C29B05F}" destId="{8B0B355D-9EE0-457C-98D6-CAB8E3B51F32}" srcOrd="0" destOrd="0" presId="urn:microsoft.com/office/officeart/2005/8/layout/vProcess5"/>
    <dgm:cxn modelId="{BFCB86E8-D2E5-41CA-8711-B30F5C80532A}" type="presParOf" srcId="{D58CD9AA-1128-4127-91C8-82759C29B05F}" destId="{04FF2801-168E-4CDD-8C3D-3F0195A0DC64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AE3367-4B40-4CE3-B2CE-4CCF77D28AFB}" type="doc">
      <dgm:prSet loTypeId="urn:microsoft.com/office/officeart/2005/8/layout/vList3" loCatId="list" qsTypeId="urn:microsoft.com/office/officeart/2005/8/quickstyle/simple1" qsCatId="simple" csTypeId="urn:microsoft.com/office/officeart/2005/8/colors/colorful1#5" csCatId="colorful" phldr="1"/>
      <dgm:spPr/>
      <dgm:t>
        <a:bodyPr/>
        <a:lstStyle/>
        <a:p>
          <a:endParaRPr lang="en-US"/>
        </a:p>
      </dgm:t>
    </dgm:pt>
    <dgm:pt modelId="{158B8FDB-65E3-4861-B838-4CEA02C7CD1D}" type="pres">
      <dgm:prSet presAssocID="{69AE3367-4B40-4CE3-B2CE-4CCF77D28AF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E16A08FA-5F51-4161-9411-F722BEFDD390}" type="presOf" srcId="{69AE3367-4B40-4CE3-B2CE-4CCF77D28AFB}" destId="{158B8FDB-65E3-4861-B838-4CEA02C7CD1D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6BAF66-1398-4F25-AE51-480AFF768FB9}" type="doc">
      <dgm:prSet loTypeId="urn:microsoft.com/office/officeart/2005/8/layout/vProcess5" loCatId="process" qsTypeId="urn:microsoft.com/office/officeart/2005/8/quickstyle/3d1" qsCatId="3D" csTypeId="urn:microsoft.com/office/officeart/2005/8/colors/colorful1#6" csCatId="colorful" phldr="1"/>
      <dgm:spPr/>
      <dgm:t>
        <a:bodyPr/>
        <a:lstStyle/>
        <a:p>
          <a:endParaRPr lang="en-US"/>
        </a:p>
      </dgm:t>
    </dgm:pt>
    <dgm:pt modelId="{87AEA65E-A6AB-4F76-8E17-14EAA063DE2F}">
      <dgm:prSet phldrT="[Text]"/>
      <dgm:spPr/>
      <dgm:t>
        <a:bodyPr/>
        <a:lstStyle/>
        <a:p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*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2: 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Thử</a:t>
          </a:r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tài</a:t>
          </a:r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bé</a:t>
          </a:r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yêu</a:t>
          </a:r>
          <a:endParaRPr lang="en-US" dirty="0"/>
        </a:p>
      </dgm:t>
    </dgm:pt>
    <dgm:pt modelId="{3E9895C1-A590-4607-960B-C0B87C62C027}" type="parTrans" cxnId="{7EEA0BC7-67D4-43F7-915A-CA437244341A}">
      <dgm:prSet/>
      <dgm:spPr/>
      <dgm:t>
        <a:bodyPr/>
        <a:lstStyle/>
        <a:p>
          <a:endParaRPr lang="en-US"/>
        </a:p>
      </dgm:t>
    </dgm:pt>
    <dgm:pt modelId="{9EDDAD29-CC1D-4607-88BB-FED8BD78F57F}" type="sibTrans" cxnId="{7EEA0BC7-67D4-43F7-915A-CA437244341A}">
      <dgm:prSet/>
      <dgm:spPr/>
      <dgm:t>
        <a:bodyPr/>
        <a:lstStyle/>
        <a:p>
          <a:endParaRPr lang="en-US"/>
        </a:p>
      </dgm:t>
    </dgm:pt>
    <dgm:pt modelId="{D58CD9AA-1128-4127-91C8-82759C29B05F}" type="pres">
      <dgm:prSet presAssocID="{FD6BAF66-1398-4F25-AE51-480AFF768FB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0B355D-9EE0-457C-98D6-CAB8E3B51F32}" type="pres">
      <dgm:prSet presAssocID="{FD6BAF66-1398-4F25-AE51-480AFF768FB9}" presName="dummyMaxCanvas" presStyleCnt="0">
        <dgm:presLayoutVars/>
      </dgm:prSet>
      <dgm:spPr/>
    </dgm:pt>
    <dgm:pt modelId="{21C92601-F3F9-46D2-9607-EAD4249F8BDB}" type="pres">
      <dgm:prSet presAssocID="{FD6BAF66-1398-4F25-AE51-480AFF768FB9}" presName="OneNode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EA0BC7-67D4-43F7-915A-CA437244341A}" srcId="{FD6BAF66-1398-4F25-AE51-480AFF768FB9}" destId="{87AEA65E-A6AB-4F76-8E17-14EAA063DE2F}" srcOrd="0" destOrd="0" parTransId="{3E9895C1-A590-4607-960B-C0B87C62C027}" sibTransId="{9EDDAD29-CC1D-4607-88BB-FED8BD78F57F}"/>
    <dgm:cxn modelId="{59A843A7-E296-4F97-B475-B169CE004667}" type="presOf" srcId="{FD6BAF66-1398-4F25-AE51-480AFF768FB9}" destId="{D58CD9AA-1128-4127-91C8-82759C29B05F}" srcOrd="0" destOrd="0" presId="urn:microsoft.com/office/officeart/2005/8/layout/vProcess5"/>
    <dgm:cxn modelId="{F2ED43D4-CED9-4758-89F4-D2A5B431623F}" type="presOf" srcId="{87AEA65E-A6AB-4F76-8E17-14EAA063DE2F}" destId="{21C92601-F3F9-46D2-9607-EAD4249F8BDB}" srcOrd="0" destOrd="0" presId="urn:microsoft.com/office/officeart/2005/8/layout/vProcess5"/>
    <dgm:cxn modelId="{E0206E5E-B78B-41DB-AAF1-A953408050E8}" type="presParOf" srcId="{D58CD9AA-1128-4127-91C8-82759C29B05F}" destId="{8B0B355D-9EE0-457C-98D6-CAB8E3B51F32}" srcOrd="0" destOrd="0" presId="urn:microsoft.com/office/officeart/2005/8/layout/vProcess5"/>
    <dgm:cxn modelId="{4AD3CF1B-5F76-40CA-B2AD-9043DCB059B7}" type="presParOf" srcId="{D58CD9AA-1128-4127-91C8-82759C29B05F}" destId="{21C92601-F3F9-46D2-9607-EAD4249F8BDB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AE3367-4B40-4CE3-B2CE-4CCF77D28AFB}" type="doc">
      <dgm:prSet loTypeId="urn:microsoft.com/office/officeart/2005/8/layout/vList3" loCatId="list" qsTypeId="urn:microsoft.com/office/officeart/2005/8/quickstyle/simple1" qsCatId="simple" csTypeId="urn:microsoft.com/office/officeart/2005/8/colors/colorful1#7" csCatId="colorful" phldr="1"/>
      <dgm:spPr/>
      <dgm:t>
        <a:bodyPr/>
        <a:lstStyle/>
        <a:p>
          <a:endParaRPr lang="en-US"/>
        </a:p>
      </dgm:t>
    </dgm:pt>
    <dgm:pt modelId="{158B8FDB-65E3-4861-B838-4CEA02C7CD1D}" type="pres">
      <dgm:prSet presAssocID="{69AE3367-4B40-4CE3-B2CE-4CCF77D28AF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5FFF8CFB-5F29-4752-94C6-B1BBB1DCDF8F}" type="presOf" srcId="{69AE3367-4B40-4CE3-B2CE-4CCF77D28AFB}" destId="{158B8FDB-65E3-4861-B838-4CEA02C7CD1D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D6BAF66-1398-4F25-AE51-480AFF768FB9}" type="doc">
      <dgm:prSet loTypeId="urn:microsoft.com/office/officeart/2005/8/layout/vProcess5" loCatId="process" qsTypeId="urn:microsoft.com/office/officeart/2005/8/quickstyle/3d1" qsCatId="3D" csTypeId="urn:microsoft.com/office/officeart/2005/8/colors/colorful1#8" csCatId="colorful" phldr="1"/>
      <dgm:spPr/>
      <dgm:t>
        <a:bodyPr/>
        <a:lstStyle/>
        <a:p>
          <a:endParaRPr lang="en-US"/>
        </a:p>
      </dgm:t>
    </dgm:pt>
    <dgm:pt modelId="{EAA4F050-6059-4313-9A99-C8CD2726932B}">
      <dgm:prSet phldrT="[Text]"/>
      <dgm:spPr/>
      <dgm:t>
        <a:bodyPr/>
        <a:lstStyle/>
        <a:p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*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3: 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Bé</a:t>
          </a:r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yêu</a:t>
          </a:r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nhanh</a:t>
          </a:r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trí</a:t>
          </a:r>
          <a:endParaRPr lang="en-US" dirty="0"/>
        </a:p>
      </dgm:t>
    </dgm:pt>
    <dgm:pt modelId="{6FB2E0E7-3D05-4B18-A5B4-5D5C812A3B05}" type="parTrans" cxnId="{290295ED-25B7-40C2-9DE3-837F3C6355D2}">
      <dgm:prSet/>
      <dgm:spPr/>
      <dgm:t>
        <a:bodyPr/>
        <a:lstStyle/>
        <a:p>
          <a:endParaRPr lang="en-US"/>
        </a:p>
      </dgm:t>
    </dgm:pt>
    <dgm:pt modelId="{45D142CB-6A2C-464A-BD78-CC6A95E7E403}" type="sibTrans" cxnId="{290295ED-25B7-40C2-9DE3-837F3C6355D2}">
      <dgm:prSet/>
      <dgm:spPr/>
      <dgm:t>
        <a:bodyPr/>
        <a:lstStyle/>
        <a:p>
          <a:endParaRPr lang="en-US"/>
        </a:p>
      </dgm:t>
    </dgm:pt>
    <dgm:pt modelId="{D58CD9AA-1128-4127-91C8-82759C29B05F}" type="pres">
      <dgm:prSet presAssocID="{FD6BAF66-1398-4F25-AE51-480AFF768FB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0B355D-9EE0-457C-98D6-CAB8E3B51F32}" type="pres">
      <dgm:prSet presAssocID="{FD6BAF66-1398-4F25-AE51-480AFF768FB9}" presName="dummyMaxCanvas" presStyleCnt="0">
        <dgm:presLayoutVars/>
      </dgm:prSet>
      <dgm:spPr/>
    </dgm:pt>
    <dgm:pt modelId="{D94B20DA-A834-4543-A428-9E607980391E}" type="pres">
      <dgm:prSet presAssocID="{FD6BAF66-1398-4F25-AE51-480AFF768FB9}" presName="OneNode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A01DCE-395A-4BC1-886A-7C3B46E47A90}" type="presOf" srcId="{EAA4F050-6059-4313-9A99-C8CD2726932B}" destId="{D94B20DA-A834-4543-A428-9E607980391E}" srcOrd="0" destOrd="0" presId="urn:microsoft.com/office/officeart/2005/8/layout/vProcess5"/>
    <dgm:cxn modelId="{290295ED-25B7-40C2-9DE3-837F3C6355D2}" srcId="{FD6BAF66-1398-4F25-AE51-480AFF768FB9}" destId="{EAA4F050-6059-4313-9A99-C8CD2726932B}" srcOrd="0" destOrd="0" parTransId="{6FB2E0E7-3D05-4B18-A5B4-5D5C812A3B05}" sibTransId="{45D142CB-6A2C-464A-BD78-CC6A95E7E403}"/>
    <dgm:cxn modelId="{69B89466-1697-4C9F-8A9C-4FC97F24E637}" type="presOf" srcId="{FD6BAF66-1398-4F25-AE51-480AFF768FB9}" destId="{D58CD9AA-1128-4127-91C8-82759C29B05F}" srcOrd="0" destOrd="0" presId="urn:microsoft.com/office/officeart/2005/8/layout/vProcess5"/>
    <dgm:cxn modelId="{3BE2E7A1-388F-432F-95C4-8D1A684E5CC1}" type="presParOf" srcId="{D58CD9AA-1128-4127-91C8-82759C29B05F}" destId="{8B0B355D-9EE0-457C-98D6-CAB8E3B51F32}" srcOrd="0" destOrd="0" presId="urn:microsoft.com/office/officeart/2005/8/layout/vProcess5"/>
    <dgm:cxn modelId="{5F5D45B7-7A15-4BD6-B938-48696C168A5F}" type="presParOf" srcId="{D58CD9AA-1128-4127-91C8-82759C29B05F}" destId="{D94B20DA-A834-4543-A428-9E607980391E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FF2801-168E-4CDD-8C3D-3F0195A0DC64}">
      <dsp:nvSpPr>
        <dsp:cNvPr id="0" name=""/>
        <dsp:cNvSpPr/>
      </dsp:nvSpPr>
      <dsp:spPr>
        <a:xfrm>
          <a:off x="0" y="1016000"/>
          <a:ext cx="6096000" cy="2032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*</a:t>
          </a:r>
          <a:r>
            <a:rPr lang="en-US" sz="55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sz="55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1: </a:t>
          </a:r>
          <a:r>
            <a:rPr lang="en-US" sz="55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Giao</a:t>
          </a:r>
          <a:r>
            <a:rPr lang="en-US" sz="55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5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lưu</a:t>
          </a:r>
          <a:r>
            <a:rPr lang="en-US" sz="55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5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cùng</a:t>
          </a:r>
          <a:r>
            <a:rPr lang="en-US" sz="55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5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bé</a:t>
          </a:r>
          <a:r>
            <a:rPr lang="en-US" sz="55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5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yêu</a:t>
          </a:r>
          <a:endParaRPr lang="en-US" sz="5500" kern="1200" dirty="0"/>
        </a:p>
      </dsp:txBody>
      <dsp:txXfrm>
        <a:off x="59515" y="1075515"/>
        <a:ext cx="5976970" cy="19129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C92601-F3F9-46D2-9607-EAD4249F8BDB}">
      <dsp:nvSpPr>
        <dsp:cNvPr id="0" name=""/>
        <dsp:cNvSpPr/>
      </dsp:nvSpPr>
      <dsp:spPr>
        <a:xfrm>
          <a:off x="0" y="971550"/>
          <a:ext cx="6096000" cy="19431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*</a:t>
          </a:r>
          <a:r>
            <a:rPr lang="en-US" sz="52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sz="52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2: </a:t>
          </a:r>
          <a:r>
            <a:rPr lang="en-US" sz="52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Thử</a:t>
          </a:r>
          <a:r>
            <a:rPr lang="en-US" sz="52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2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tài</a:t>
          </a:r>
          <a:r>
            <a:rPr lang="en-US" sz="52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2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bé</a:t>
          </a:r>
          <a:r>
            <a:rPr lang="en-US" sz="52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2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yêu</a:t>
          </a:r>
          <a:endParaRPr lang="en-US" sz="5200" kern="1200" dirty="0"/>
        </a:p>
      </dsp:txBody>
      <dsp:txXfrm>
        <a:off x="56911" y="1028461"/>
        <a:ext cx="5982178" cy="18292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4B20DA-A834-4543-A428-9E607980391E}">
      <dsp:nvSpPr>
        <dsp:cNvPr id="0" name=""/>
        <dsp:cNvSpPr/>
      </dsp:nvSpPr>
      <dsp:spPr>
        <a:xfrm>
          <a:off x="0" y="1016000"/>
          <a:ext cx="6096000" cy="2032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*</a:t>
          </a:r>
          <a:r>
            <a:rPr lang="en-US" sz="55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sz="55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3: </a:t>
          </a:r>
          <a:r>
            <a:rPr lang="en-US" sz="55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Bé</a:t>
          </a:r>
          <a:r>
            <a:rPr lang="en-US" sz="55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5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yêu</a:t>
          </a:r>
          <a:r>
            <a:rPr lang="en-US" sz="55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sz="55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nhanh</a:t>
          </a:r>
          <a:r>
            <a:rPr lang="en-US" sz="55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5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trí</a:t>
          </a:r>
          <a:endParaRPr lang="en-US" sz="5500" kern="1200" dirty="0"/>
        </a:p>
      </dsp:txBody>
      <dsp:txXfrm>
        <a:off x="59515" y="1075515"/>
        <a:ext cx="5976970" cy="19129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DCDDA7-41E9-429D-9780-E4850051F80B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F8E437-5CE1-41C2-994D-470D92D0B5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463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vi-VN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Chuẩn bị:</a:t>
            </a:r>
            <a:endParaRPr lang="vi-VN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vi-VN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Mỗi trẻ 2 cái bát, 2 cái thìa, 1 bảng con, thẻ số 1,2.</a:t>
            </a:r>
          </a:p>
          <a:p>
            <a:r>
              <a:rPr lang="vi-VN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Đồ dùng trong lớp có số lượng 2.</a:t>
            </a:r>
          </a:p>
          <a:p>
            <a:r>
              <a:rPr lang="vi-VN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Nhạc.</a:t>
            </a:r>
          </a:p>
          <a:p>
            <a:r>
              <a:rPr lang="vi-VN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Một con xúc xắc to, 2 ngôi nhà.</a:t>
            </a:r>
          </a:p>
          <a:p>
            <a:r>
              <a:rPr lang="vi-VN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Thảm ngồi cho trẻ.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6756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Tạo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1- 2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đối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tượng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Nhận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1-2: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*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phát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nhìn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bây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giờ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hãy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xếp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còn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xếp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tương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ứng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nhiêu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(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1)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dây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cấu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tạo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gồm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xiên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ngắn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phía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thẳng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đứng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phía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(4-5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lần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mình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Muốn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phải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thêm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sử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dụng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thiệu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móc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ngang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tìm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xq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lớp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đặt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</a:p>
          <a:p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cất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798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(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1)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dây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cấu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tạo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gồm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xiên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ngắn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phía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thẳng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đứng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phía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6951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Tạo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1- 2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đối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tượng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Nhận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1-2: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mình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Muốn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phải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thêm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sử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dụng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thiệu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móc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ngang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tìm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xq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lớp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đặt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</a:p>
          <a:p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cất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0098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Tạo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1- 2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đối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tượng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Nhận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1-2: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*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phát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nhìn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bây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giờ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hãy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xếp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còn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xếp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tương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ứng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nhiêu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(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1)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dây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cấu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tạo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gồm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xiên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ngắn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phía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thẳng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đứng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phía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(4-5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lần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mình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Muốn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phải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thêm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sử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dụng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thiệu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móc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ngang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tìm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xq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lớp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đặt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</a:p>
          <a:p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cất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4377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Tạo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1- 2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đối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tượng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Nhận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1-2: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*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phát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nhìn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bây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giờ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hãy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xếp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còn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xếp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tương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ứng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nhiêu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(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1)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dây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cấu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tạo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gồm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xiên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ngắn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phía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thẳng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đứng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phía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(4-5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lần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mình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Muốn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phải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thêm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sử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dụng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thiệu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móc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ngang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tìm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xq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lớp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đặt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</a:p>
          <a:p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cất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458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Tạo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1- 2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đối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tượng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Nhận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1-2: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*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phát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nhìn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bây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giờ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hãy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xếp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còn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xếp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tương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ứng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nhiêu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(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1)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dây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cấu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tạo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gồm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xiên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ngắn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phía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thẳng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đứng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phía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(4-5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lần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mình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Muốn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phải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thêm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sử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dụng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thiệu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móc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ngang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tìm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xq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lớp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đặt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</a:p>
          <a:p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cất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9464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Tạo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1- 2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đối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tượng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Nhận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1-2: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*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phát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nhìn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bây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giờ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hãy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xếp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còn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xếp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tương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ứng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nhiêu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(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1)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dây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cấu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tạo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gồm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xiên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ngắn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phía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thẳng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đứng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phía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(4-5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lần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mình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Muốn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phải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thêm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sử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dụng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thiệu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móc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ngang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tìm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xq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lớp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đặt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</a:p>
          <a:p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cất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3505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Tạo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1- 2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đối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tượng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Nhận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1-2: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*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phát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nhìn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bây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giờ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hãy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xếp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còn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xếp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tương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ứng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nhiêu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(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1)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dây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cấu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tạo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gồm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xiên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ngắn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phía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thẳng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đứng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phía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(4-5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lần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mình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Muốn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phải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thêm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sử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dụng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thiệu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móc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ngang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tìm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xq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lớp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đặt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</a:p>
          <a:p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cất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9929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80D79-BD49-4CCD-B8C3-AE2D9E5CBAF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7578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466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80D79-BD49-4CCD-B8C3-AE2D9E5CBAF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9860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Luyện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tập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NB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1-2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1-2: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trò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“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Tìm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kí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hiệu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chấm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tròn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tam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tự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khi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nói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“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Tìm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nói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“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?”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nói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kí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hiệu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chạy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về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kí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hiệu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 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Kết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thúc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Củng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giáo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dục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yêu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thích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học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1" i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62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Ổn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định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lớp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gây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hứng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thú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 - 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hát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: “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Tập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bài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hát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nhỏ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mình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muốn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tập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như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không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Bàn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ngón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mình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442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80D79-BD49-4CCD-B8C3-AE2D9E5CBAF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263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Nội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dung: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Luyện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tập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NB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vật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 2: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tìm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yêu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cầu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144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Nội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dung: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Luyện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tập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NB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vật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 2: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tìm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yêu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cầu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14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Nội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dung: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Luyện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tập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NB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vật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 2: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tìm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yêu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cầu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564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Nội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dung: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Luyện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tập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NB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vật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 2: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tìm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yêu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cầu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226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Tạo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1- 2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đối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tượng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Nhận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1-2: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*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phát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nhìn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bây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giờ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hãy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xếp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còn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xếp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tương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ứng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nhiêu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(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1)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dây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cấu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tạo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gồm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xiên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ngắn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phía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thẳng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đứng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phía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(4-5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lần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mình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Muốn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phải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thêm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sử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dụng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thiệu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móc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ngang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tìm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xq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lớp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đặt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</a:p>
          <a:p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cất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885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D3354-2D6D-4DC6-AB43-3B7BD27D0BF1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microsoft.com/office/2007/relationships/diagramDrawing" Target="../diagrams/drawing6.xml"/><Relationship Id="rId3" Type="http://schemas.openxmlformats.org/officeDocument/2006/relationships/image" Target="../media/image4.jpg"/><Relationship Id="rId7" Type="http://schemas.openxmlformats.org/officeDocument/2006/relationships/diagramColors" Target="../diagrams/colors5.xml"/><Relationship Id="rId12" Type="http://schemas.openxmlformats.org/officeDocument/2006/relationships/diagramColors" Target="../diagrams/colors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11" Type="http://schemas.openxmlformats.org/officeDocument/2006/relationships/diagramQuickStyle" Target="../diagrams/quickStyle6.xml"/><Relationship Id="rId5" Type="http://schemas.openxmlformats.org/officeDocument/2006/relationships/diagramLayout" Target="../diagrams/layout5.xml"/><Relationship Id="rId10" Type="http://schemas.openxmlformats.org/officeDocument/2006/relationships/diagramLayout" Target="../diagrams/layout6.xml"/><Relationship Id="rId4" Type="http://schemas.openxmlformats.org/officeDocument/2006/relationships/diagramData" Target="../diagrams/data5.xml"/><Relationship Id="rId9" Type="http://schemas.openxmlformats.org/officeDocument/2006/relationships/diagramData" Target="../diagrams/data6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1.wav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openxmlformats.org/officeDocument/2006/relationships/diagramColors" Target="../diagrams/colors4.xml"/><Relationship Id="rId3" Type="http://schemas.openxmlformats.org/officeDocument/2006/relationships/image" Target="../media/image5.jpg"/><Relationship Id="rId7" Type="http://schemas.openxmlformats.org/officeDocument/2006/relationships/diagramQuickStyle" Target="../diagrams/quickStyle3.xml"/><Relationship Id="rId12" Type="http://schemas.openxmlformats.org/officeDocument/2006/relationships/diagramQuickStyle" Target="../diagrams/quickStyl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11" Type="http://schemas.openxmlformats.org/officeDocument/2006/relationships/diagramLayout" Target="../diagrams/layout4.xml"/><Relationship Id="rId5" Type="http://schemas.openxmlformats.org/officeDocument/2006/relationships/diagramData" Target="../diagrams/data3.xml"/><Relationship Id="rId10" Type="http://schemas.openxmlformats.org/officeDocument/2006/relationships/diagramData" Target="../diagrams/data4.xml"/><Relationship Id="rId4" Type="http://schemas.openxmlformats.org/officeDocument/2006/relationships/image" Target="../media/image6.png"/><Relationship Id="rId9" Type="http://schemas.microsoft.com/office/2007/relationships/diagramDrawing" Target="../diagrams/drawing3.xml"/><Relationship Id="rId14" Type="http://schemas.microsoft.com/office/2007/relationships/diagramDrawing" Target="../diagrams/drawin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609601"/>
            <a:ext cx="8305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UỶ BAN NHÂN DÂN QUẬN LONG BIÊN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ÁNH SAO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438399" y="2681860"/>
            <a:ext cx="50672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 QUEN VỚI TOÁN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62098" y="3230120"/>
            <a:ext cx="712470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1,2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3 – 4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Dung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3070999" y="6250245"/>
            <a:ext cx="2925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Năm</a:t>
            </a:r>
            <a:r>
              <a:rPr lang="en-US" sz="2400" dirty="0" smtClean="0"/>
              <a:t> </a:t>
            </a:r>
            <a:r>
              <a:rPr lang="en-US" sz="2400" dirty="0" err="1" smtClean="0"/>
              <a:t>học</a:t>
            </a:r>
            <a:r>
              <a:rPr lang="en-US" sz="2400" dirty="0" smtClean="0"/>
              <a:t>: 2024 - 2025</a:t>
            </a:r>
            <a:endParaRPr 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533400"/>
            <a:ext cx="7467600" cy="107721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1,2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2, NB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1,2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Picture 8" descr="chau-dat-nung-5x5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7800" y="4267200"/>
            <a:ext cx="1689100" cy="1600200"/>
          </a:xfrm>
          <a:prstGeom prst="rect">
            <a:avLst/>
          </a:prstGeom>
        </p:spPr>
      </p:pic>
      <p:pic>
        <p:nvPicPr>
          <p:cNvPr id="10" name="Picture 9" descr="chau-dat-nung-5x5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3400" y="4419600"/>
            <a:ext cx="1689100" cy="1600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3C5EC6-9E3D-4F20-A0BF-F907C4531EFC}"/>
              </a:ext>
            </a:extLst>
          </p:cNvPr>
          <p:cNvSpPr txBox="1"/>
          <p:nvPr/>
        </p:nvSpPr>
        <p:spPr>
          <a:xfrm>
            <a:off x="9601198" y="4580109"/>
            <a:ext cx="8382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685303-E7D1-4E71-8F0C-5AED751EED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19101"/>
            <a:ext cx="3205163" cy="240526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C32FEC6-FA43-4A5A-B7EB-1FB3271CB2B1}"/>
              </a:ext>
            </a:extLst>
          </p:cNvPr>
          <p:cNvSpPr txBox="1"/>
          <p:nvPr/>
        </p:nvSpPr>
        <p:spPr>
          <a:xfrm flipH="1">
            <a:off x="9601195" y="2705725"/>
            <a:ext cx="83820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3.33333E-6 L 3.33333E-6 3.33333E-6 " pathEditMode="relative" rAng="0" ptsTypes="AA">
                                      <p:cBhvr>
                                        <p:cTn id="21" dur="2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71800" y="533400"/>
            <a:ext cx="2971800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 1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>
            <a:off x="2286000" y="2133600"/>
            <a:ext cx="4800600" cy="3733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276600" y="1828800"/>
            <a:ext cx="2638864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700" dirty="0">
                <a:solidFill>
                  <a:srgbClr val="FF0000"/>
                </a:solidFill>
                <a:latin typeface="Arial Black" pitchFamily="34" charset="0"/>
              </a:rPr>
              <a:t>1</a:t>
            </a:r>
            <a:endParaRPr lang="en-US" sz="40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209800" y="2057400"/>
            <a:ext cx="4572000" cy="3962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681" t="26042" r="47292" b="55208"/>
          <a:stretch>
            <a:fillRect/>
          </a:stretch>
        </p:blipFill>
        <p:spPr bwMode="auto">
          <a:xfrm>
            <a:off x="3352800" y="2438400"/>
            <a:ext cx="914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294" t="22917" r="39678" b="31250"/>
          <a:stretch>
            <a:fillRect/>
          </a:stretch>
        </p:blipFill>
        <p:spPr bwMode="auto">
          <a:xfrm>
            <a:off x="4267200" y="2286000"/>
            <a:ext cx="914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19200" y="533400"/>
            <a:ext cx="6705600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CẤU TẠO CHỮ SỐ 1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533400"/>
            <a:ext cx="7467600" cy="107721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1,2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2, NB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1,2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Picture 8" descr="chau-dat-nung-5x5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7800" y="4267200"/>
            <a:ext cx="1689100" cy="1600200"/>
          </a:xfrm>
          <a:prstGeom prst="rect">
            <a:avLst/>
          </a:prstGeom>
        </p:spPr>
      </p:pic>
      <p:pic>
        <p:nvPicPr>
          <p:cNvPr id="10" name="Picture 9" descr="chau-dat-nung-5x5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6717" y="4267200"/>
            <a:ext cx="1689100" cy="1600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29400" y="4038600"/>
            <a:ext cx="91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982200" y="2590800"/>
            <a:ext cx="838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C020EC8-8ADA-4960-8698-17FE21A66E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19101"/>
            <a:ext cx="3205163" cy="240526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3182F79-00E0-4104-B85F-F3990CAD20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8243" y="6873240"/>
            <a:ext cx="3200677" cy="2408129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77 -0.43889 L 0.00677 -0.688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25 -0.00463 L -0.3625 -0.00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29000" y="520273"/>
            <a:ext cx="2971800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 2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>
            <a:off x="2286000" y="2133600"/>
            <a:ext cx="4800600" cy="3733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276600" y="1828800"/>
            <a:ext cx="2638864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700" dirty="0">
                <a:solidFill>
                  <a:srgbClr val="FF0000"/>
                </a:solidFill>
                <a:latin typeface="Arial Black" pitchFamily="34" charset="0"/>
              </a:rPr>
              <a:t>2</a:t>
            </a:r>
            <a:endParaRPr lang="en-US" sz="4000" dirty="0"/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/>
          <p:cNvPicPr>
            <a:picLocks noChangeAspect="1" noChangeArrowheads="1"/>
          </p:cNvPicPr>
          <p:nvPr/>
        </p:nvPicPr>
        <p:blipFill rotWithShape="1">
          <a:blip r:embed="rId4" cstate="print"/>
          <a:srcRect l="41563" t="38541" r="41434" b="32293"/>
          <a:stretch/>
        </p:blipFill>
        <p:spPr bwMode="auto">
          <a:xfrm>
            <a:off x="3505200" y="3048000"/>
            <a:ext cx="2286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 l="40996" t="68750" r="41435" b="22917"/>
          <a:stretch>
            <a:fillRect/>
          </a:stretch>
        </p:blipFill>
        <p:spPr bwMode="auto">
          <a:xfrm>
            <a:off x="3505200" y="5181600"/>
            <a:ext cx="2286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19200" y="533400"/>
            <a:ext cx="6705600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CẤU TẠO CHỮ SỐ 2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3000" y="533400"/>
            <a:ext cx="640080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1,2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Picture 8" descr="chau-dat-nung-5x5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7800" y="4267200"/>
            <a:ext cx="1689100" cy="1600200"/>
          </a:xfrm>
          <a:prstGeom prst="rect">
            <a:avLst/>
          </a:prstGeom>
        </p:spPr>
      </p:pic>
      <p:pic>
        <p:nvPicPr>
          <p:cNvPr id="10" name="Picture 9" descr="chau-dat-nung-5x5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3400" y="4191000"/>
            <a:ext cx="1689100" cy="1600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010400" y="4038600"/>
            <a:ext cx="91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34200" y="2667000"/>
            <a:ext cx="68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FF0000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11" name="Rectangle 10"/>
          <p:cNvSpPr/>
          <p:nvPr/>
        </p:nvSpPr>
        <p:spPr>
          <a:xfrm flipH="1">
            <a:off x="9296399" y="2438400"/>
            <a:ext cx="1066798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dirty="0">
                <a:solidFill>
                  <a:srgbClr val="FF0000"/>
                </a:solidFill>
                <a:latin typeface="Arial Black" pitchFamily="34" charset="0"/>
              </a:rPr>
              <a:t>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5A9D8E-39FF-4BA3-8176-5BD8E994EF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42" y="1737061"/>
            <a:ext cx="3166823" cy="237648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D7B0FC8-B50E-455E-A35A-ED5C52DC24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565" y="1814511"/>
            <a:ext cx="3166823" cy="2376489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hau-dat-nung-5x5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7800" y="4267200"/>
            <a:ext cx="1689100" cy="1600200"/>
          </a:xfrm>
          <a:prstGeom prst="rect">
            <a:avLst/>
          </a:prstGeom>
        </p:spPr>
      </p:pic>
      <p:pic>
        <p:nvPicPr>
          <p:cNvPr id="10" name="Picture 9" descr="chau-dat-nung-5x5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3400" y="4191000"/>
            <a:ext cx="1689100" cy="1600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010400" y="4038600"/>
            <a:ext cx="91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34200" y="2819400"/>
            <a:ext cx="68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FF0000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43000" y="533400"/>
            <a:ext cx="640080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1,2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E3AC9D-8E5E-4140-90C4-82BDCDB8F4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95" y="1828800"/>
            <a:ext cx="3452405" cy="2590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hau-dat-nung-5x5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1600" y="3886200"/>
            <a:ext cx="1689100" cy="1600200"/>
          </a:xfrm>
          <a:prstGeom prst="rect">
            <a:avLst/>
          </a:prstGeom>
        </p:spPr>
      </p:pic>
      <p:pic>
        <p:nvPicPr>
          <p:cNvPr id="10" name="Picture 9" descr="chau-dat-nung-5x5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3400" y="4038600"/>
            <a:ext cx="1689100" cy="1600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010400" y="4038600"/>
            <a:ext cx="91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34200" y="6858000"/>
            <a:ext cx="68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FF0000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533400"/>
            <a:ext cx="640080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1,2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10523 L 0.00417 -0.438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1447800" y="990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727664589"/>
              </p:ext>
            </p:extLst>
          </p:nvPr>
        </p:nvGraphicFramePr>
        <p:xfrm>
          <a:off x="1447800" y="990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550E3A7-5475-45AD-BEBB-9C237CB2D00B}"/>
              </a:ext>
            </a:extLst>
          </p:cNvPr>
          <p:cNvSpPr/>
          <p:nvPr/>
        </p:nvSpPr>
        <p:spPr>
          <a:xfrm>
            <a:off x="0" y="4620126"/>
            <a:ext cx="9144000" cy="2237874"/>
          </a:xfrm>
          <a:custGeom>
            <a:avLst/>
            <a:gdLst>
              <a:gd name="connsiteX0" fmla="*/ 0 w 9144000"/>
              <a:gd name="connsiteY0" fmla="*/ 0 h 1905000"/>
              <a:gd name="connsiteX1" fmla="*/ 9144000 w 9144000"/>
              <a:gd name="connsiteY1" fmla="*/ 0 h 1905000"/>
              <a:gd name="connsiteX2" fmla="*/ 9144000 w 9144000"/>
              <a:gd name="connsiteY2" fmla="*/ 1905000 h 1905000"/>
              <a:gd name="connsiteX3" fmla="*/ 0 w 9144000"/>
              <a:gd name="connsiteY3" fmla="*/ 1905000 h 1905000"/>
              <a:gd name="connsiteX4" fmla="*/ 0 w 9144000"/>
              <a:gd name="connsiteY4" fmla="*/ 0 h 1905000"/>
              <a:gd name="connsiteX0" fmla="*/ 0 w 9144000"/>
              <a:gd name="connsiteY0" fmla="*/ 332874 h 2237874"/>
              <a:gd name="connsiteX1" fmla="*/ 3031958 w 9144000"/>
              <a:gd name="connsiteY1" fmla="*/ 0 h 2237874"/>
              <a:gd name="connsiteX2" fmla="*/ 9144000 w 9144000"/>
              <a:gd name="connsiteY2" fmla="*/ 332874 h 2237874"/>
              <a:gd name="connsiteX3" fmla="*/ 9144000 w 9144000"/>
              <a:gd name="connsiteY3" fmla="*/ 2237874 h 2237874"/>
              <a:gd name="connsiteX4" fmla="*/ 0 w 9144000"/>
              <a:gd name="connsiteY4" fmla="*/ 2237874 h 2237874"/>
              <a:gd name="connsiteX5" fmla="*/ 0 w 9144000"/>
              <a:gd name="connsiteY5" fmla="*/ 332874 h 2237874"/>
              <a:gd name="connsiteX0" fmla="*/ 0 w 9144000"/>
              <a:gd name="connsiteY0" fmla="*/ 332874 h 2237874"/>
              <a:gd name="connsiteX1" fmla="*/ 3031958 w 9144000"/>
              <a:gd name="connsiteY1" fmla="*/ 0 h 2237874"/>
              <a:gd name="connsiteX2" fmla="*/ 7988968 w 9144000"/>
              <a:gd name="connsiteY2" fmla="*/ 545432 h 2237874"/>
              <a:gd name="connsiteX3" fmla="*/ 9144000 w 9144000"/>
              <a:gd name="connsiteY3" fmla="*/ 332874 h 2237874"/>
              <a:gd name="connsiteX4" fmla="*/ 9144000 w 9144000"/>
              <a:gd name="connsiteY4" fmla="*/ 2237874 h 2237874"/>
              <a:gd name="connsiteX5" fmla="*/ 0 w 9144000"/>
              <a:gd name="connsiteY5" fmla="*/ 2237874 h 2237874"/>
              <a:gd name="connsiteX6" fmla="*/ 0 w 9144000"/>
              <a:gd name="connsiteY6" fmla="*/ 332874 h 2237874"/>
              <a:gd name="connsiteX0" fmla="*/ 0 w 9144000"/>
              <a:gd name="connsiteY0" fmla="*/ 332874 h 2237874"/>
              <a:gd name="connsiteX1" fmla="*/ 3031958 w 9144000"/>
              <a:gd name="connsiteY1" fmla="*/ 0 h 2237874"/>
              <a:gd name="connsiteX2" fmla="*/ 7988968 w 9144000"/>
              <a:gd name="connsiteY2" fmla="*/ 545432 h 2237874"/>
              <a:gd name="connsiteX3" fmla="*/ 9144000 w 9144000"/>
              <a:gd name="connsiteY3" fmla="*/ 429127 h 2237874"/>
              <a:gd name="connsiteX4" fmla="*/ 9144000 w 9144000"/>
              <a:gd name="connsiteY4" fmla="*/ 2237874 h 2237874"/>
              <a:gd name="connsiteX5" fmla="*/ 0 w 9144000"/>
              <a:gd name="connsiteY5" fmla="*/ 2237874 h 2237874"/>
              <a:gd name="connsiteX6" fmla="*/ 0 w 9144000"/>
              <a:gd name="connsiteY6" fmla="*/ 332874 h 2237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237874">
                <a:moveTo>
                  <a:pt x="0" y="332874"/>
                </a:moveTo>
                <a:cubicBezTo>
                  <a:pt x="989263" y="328863"/>
                  <a:pt x="2042695" y="4011"/>
                  <a:pt x="3031958" y="0"/>
                </a:cubicBezTo>
                <a:cubicBezTo>
                  <a:pt x="4646863" y="85558"/>
                  <a:pt x="6374063" y="459874"/>
                  <a:pt x="7988968" y="545432"/>
                </a:cubicBezTo>
                <a:lnTo>
                  <a:pt x="9144000" y="429127"/>
                </a:lnTo>
                <a:lnTo>
                  <a:pt x="9144000" y="2237874"/>
                </a:lnTo>
                <a:lnTo>
                  <a:pt x="0" y="2237874"/>
                </a:lnTo>
                <a:lnTo>
                  <a:pt x="0" y="332874"/>
                </a:lnTo>
                <a:close/>
              </a:path>
            </a:pathLst>
          </a:custGeom>
          <a:solidFill>
            <a:srgbClr val="4CB94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556151-8926-4E3B-9BA4-E875E3D7AC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329" y="540238"/>
            <a:ext cx="6934200" cy="560834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A0F9B4D-F08D-4309-8E47-475E98C713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3623" y="662790"/>
            <a:ext cx="1353429" cy="135342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D8F2327-103D-4DCA-9D63-DC608EE9BA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3626" y="3103605"/>
            <a:ext cx="1353429" cy="135342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6D8F5B6-A54C-4B19-B937-708625292D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7906" y="2587652"/>
            <a:ext cx="1353429" cy="135342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8C68048-50BE-4E8A-B1F5-445D8F9626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36204" y="2048162"/>
            <a:ext cx="1353429" cy="135342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B54375F-F7B8-4CB2-8FC7-E11E9A32B0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88382" y="2180357"/>
            <a:ext cx="1353429" cy="135342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5F861D8-FEE2-45C9-AF9E-E9BA2657B0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0600" y="1266048"/>
            <a:ext cx="1353429" cy="135342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68E24D8-6E55-43C7-BE39-5239295403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0744" y="2139774"/>
            <a:ext cx="1353429" cy="135342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77EC31C-A93E-4C51-9D5A-8168C15B59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1447" y="1311934"/>
            <a:ext cx="1353429" cy="135342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D6671CB-53EA-4736-9D8A-916013645D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0715" y="3116131"/>
            <a:ext cx="1353429" cy="1353429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846929F5-8DDD-4F51-BEF3-65A7EF0870E1}"/>
              </a:ext>
            </a:extLst>
          </p:cNvPr>
          <p:cNvSpPr/>
          <p:nvPr/>
        </p:nvSpPr>
        <p:spPr>
          <a:xfrm>
            <a:off x="-228600" y="0"/>
            <a:ext cx="341698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Trò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chơi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: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Hái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quả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F2B561E-4C83-45C4-81E5-E679B164D76A}"/>
              </a:ext>
            </a:extLst>
          </p:cNvPr>
          <p:cNvSpPr txBox="1"/>
          <p:nvPr/>
        </p:nvSpPr>
        <p:spPr>
          <a:xfrm>
            <a:off x="304800" y="5257800"/>
            <a:ext cx="35088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1, 2 .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796885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152400"/>
            <a:ext cx="8839200" cy="156966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VN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:Các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2.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9601EA2-D527-465E-B29D-7F2C81990D8D}"/>
              </a:ext>
            </a:extLst>
          </p:cNvPr>
          <p:cNvGrpSpPr/>
          <p:nvPr/>
        </p:nvGrpSpPr>
        <p:grpSpPr>
          <a:xfrm>
            <a:off x="5491777" y="2424813"/>
            <a:ext cx="3276600" cy="2220591"/>
            <a:chOff x="5458697" y="2199987"/>
            <a:chExt cx="3276600" cy="2220591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91802DF4-F1FC-4ABB-8747-0454F32FEEC1}"/>
                </a:ext>
              </a:extLst>
            </p:cNvPr>
            <p:cNvSpPr/>
            <p:nvPr/>
          </p:nvSpPr>
          <p:spPr>
            <a:xfrm>
              <a:off x="5458697" y="2199987"/>
              <a:ext cx="3276600" cy="2220591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5DE989F-5304-4EE5-BB37-D5CF4C80B1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1245" y="2260946"/>
              <a:ext cx="1488483" cy="198349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004DEBC-BB6C-4BD4-BD63-01A752CDD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5844" y="2349013"/>
              <a:ext cx="1488483" cy="1983498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FB85965-E8D5-4DE2-9AB2-8304741053F0}"/>
              </a:ext>
            </a:extLst>
          </p:cNvPr>
          <p:cNvGrpSpPr/>
          <p:nvPr/>
        </p:nvGrpSpPr>
        <p:grpSpPr>
          <a:xfrm>
            <a:off x="1861185" y="4789263"/>
            <a:ext cx="5421630" cy="1900295"/>
            <a:chOff x="167640" y="1832134"/>
            <a:chExt cx="5421630" cy="1900295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5DF0C593-369A-42EA-84DF-149A6926AEA4}"/>
                </a:ext>
              </a:extLst>
            </p:cNvPr>
            <p:cNvSpPr/>
            <p:nvPr/>
          </p:nvSpPr>
          <p:spPr>
            <a:xfrm>
              <a:off x="167640" y="1942207"/>
              <a:ext cx="5421630" cy="167464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E56737A-1BEA-4F03-9306-E973DC7AE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107" y="1832134"/>
              <a:ext cx="1524000" cy="189479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BA2A1ED-00A7-4721-A59A-36F8FDA7C8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8456" y="1837635"/>
              <a:ext cx="1524000" cy="1894794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4CEFA09-91BD-4304-8726-09FF8B2C0E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8772" y="1832134"/>
              <a:ext cx="1524000" cy="1894794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F8A3D44-E985-49C3-96DB-4E60C6A132E2}"/>
              </a:ext>
            </a:extLst>
          </p:cNvPr>
          <p:cNvGrpSpPr/>
          <p:nvPr/>
        </p:nvGrpSpPr>
        <p:grpSpPr>
          <a:xfrm>
            <a:off x="727728" y="2485528"/>
            <a:ext cx="3725082" cy="1886944"/>
            <a:chOff x="849565" y="2137488"/>
            <a:chExt cx="3333749" cy="156966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0426334-F116-4ACE-B144-6E2F3DFE3BB5}"/>
                </a:ext>
              </a:extLst>
            </p:cNvPr>
            <p:cNvSpPr/>
            <p:nvPr/>
          </p:nvSpPr>
          <p:spPr>
            <a:xfrm>
              <a:off x="849565" y="2137488"/>
              <a:ext cx="3333749" cy="156966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2947B10-E644-46A4-AFCB-29BBE4A69B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2627" y="2215282"/>
              <a:ext cx="1671134" cy="12923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4923712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AB9505C-2EDD-47E6-8B11-5FF4A70565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16A901-1AD3-4D68-86CC-4643A24D55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22860"/>
            <a:ext cx="9174684" cy="68351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56A245B-FCA2-426A-AE06-9D62E526853C}"/>
              </a:ext>
            </a:extLst>
          </p:cNvPr>
          <p:cNvSpPr txBox="1"/>
          <p:nvPr/>
        </p:nvSpPr>
        <p:spPr>
          <a:xfrm>
            <a:off x="1981200" y="762000"/>
            <a:ext cx="5562600" cy="258532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 CÁC BẠN</a:t>
            </a:r>
          </a:p>
        </p:txBody>
      </p:sp>
    </p:spTree>
    <p:extLst>
      <p:ext uri="{BB962C8B-B14F-4D97-AF65-F5344CB8AC3E}">
        <p14:creationId xmlns:p14="http://schemas.microsoft.com/office/powerpoint/2010/main" val="12445499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133600" y="609600"/>
            <a:ext cx="46482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HÁT : TẬP ĐẾM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5AE737-E0E1-44C6-AA57-F74269BA8DE7}"/>
              </a:ext>
            </a:extLst>
          </p:cNvPr>
          <p:cNvSpPr txBox="1"/>
          <p:nvPr/>
        </p:nvSpPr>
        <p:spPr>
          <a:xfrm>
            <a:off x="685800" y="1905000"/>
            <a:ext cx="81534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con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vừa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nghe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hát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?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hát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đã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?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Chúng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muốn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đếm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giống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?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Bây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giờ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cô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chúng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mình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cùng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đếm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nhé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!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464720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2AA48D-1F67-4B4A-BB7A-AE364706A4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71220" y="0"/>
            <a:ext cx="9471187" cy="7010400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071971366"/>
              </p:ext>
            </p:extLst>
          </p:nvPr>
        </p:nvGraphicFramePr>
        <p:xfrm>
          <a:off x="1524000" y="2362200"/>
          <a:ext cx="60960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371600" y="609600"/>
            <a:ext cx="6858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1,2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990600" y="1828800"/>
            <a:ext cx="2895600" cy="2286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128-1288044_bananas-transparent-cliparts-banana-png-png-download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31900" y="1959429"/>
            <a:ext cx="2352675" cy="1988213"/>
          </a:xfrm>
          <a:prstGeom prst="roundRect">
            <a:avLst/>
          </a:prstGeom>
        </p:spPr>
      </p:pic>
      <p:sp>
        <p:nvSpPr>
          <p:cNvPr id="34" name="Rounded Rectangle 33"/>
          <p:cNvSpPr/>
          <p:nvPr/>
        </p:nvSpPr>
        <p:spPr>
          <a:xfrm>
            <a:off x="4800600" y="1981200"/>
            <a:ext cx="3581400" cy="1981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images__5_-removebg-previe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1800" y="2057400"/>
            <a:ext cx="1352550" cy="1741920"/>
          </a:xfrm>
          <a:prstGeom prst="rect">
            <a:avLst/>
          </a:prstGeom>
        </p:spPr>
      </p:pic>
      <p:pic>
        <p:nvPicPr>
          <p:cNvPr id="28" name="Picture 27" descr="images__5_-removebg-previe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57800" y="1981200"/>
            <a:ext cx="1352550" cy="1741920"/>
          </a:xfrm>
          <a:prstGeom prst="rect">
            <a:avLst/>
          </a:prstGeom>
        </p:spPr>
      </p:pic>
      <p:sp>
        <p:nvSpPr>
          <p:cNvPr id="35" name="Oval 34"/>
          <p:cNvSpPr/>
          <p:nvPr/>
        </p:nvSpPr>
        <p:spPr>
          <a:xfrm>
            <a:off x="1900177" y="4343400"/>
            <a:ext cx="5567423" cy="21336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 descr="orange-png-clipart-5a230378bd5465.0461253115122440887755-removebg-preview (1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28800" y="4722326"/>
            <a:ext cx="2569580" cy="1524014"/>
          </a:xfrm>
          <a:prstGeom prst="rect">
            <a:avLst/>
          </a:prstGeom>
        </p:spPr>
      </p:pic>
      <p:pic>
        <p:nvPicPr>
          <p:cNvPr id="37" name="Picture 36" descr="orange-png-clipart-5a230378bd5465.0461253115122440887755-removebg-preview (1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56344" y="4722326"/>
            <a:ext cx="2569580" cy="1524014"/>
          </a:xfrm>
          <a:prstGeom prst="rect">
            <a:avLst/>
          </a:prstGeom>
        </p:spPr>
      </p:pic>
      <p:pic>
        <p:nvPicPr>
          <p:cNvPr id="26" name="Picture 25" descr="orange-png-clipart-5a230378bd5465.0461253115122440887755-removebg-preview (1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55266" y="4722326"/>
            <a:ext cx="2569580" cy="1524014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304800" y="3124200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1" name="Rectangle 40"/>
          <p:cNvSpPr/>
          <p:nvPr/>
        </p:nvSpPr>
        <p:spPr>
          <a:xfrm>
            <a:off x="8382000" y="2971800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295400" y="5029200"/>
            <a:ext cx="5309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0" grpId="0"/>
      <p:bldP spid="41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371600" y="609600"/>
            <a:ext cx="6858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1,2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2743200" y="2304264"/>
            <a:ext cx="3962400" cy="31059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128-1288044_bananas-transparent-cliparts-banana-png-png-download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61594" y="2434893"/>
            <a:ext cx="3219450" cy="2720712"/>
          </a:xfrm>
          <a:prstGeom prst="round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1828800" y="3599664"/>
            <a:ext cx="4898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5654216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371600" y="609600"/>
            <a:ext cx="6858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1,2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990600" y="1828800"/>
            <a:ext cx="2895600" cy="2286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128-1288044_bananas-transparent-cliparts-banana-png-png-download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31900" y="1959429"/>
            <a:ext cx="2352675" cy="1988213"/>
          </a:xfrm>
          <a:prstGeom prst="roundRect">
            <a:avLst/>
          </a:prstGeom>
        </p:spPr>
      </p:pic>
      <p:sp>
        <p:nvSpPr>
          <p:cNvPr id="34" name="Rounded Rectangle 33"/>
          <p:cNvSpPr/>
          <p:nvPr/>
        </p:nvSpPr>
        <p:spPr>
          <a:xfrm>
            <a:off x="4800600" y="1981200"/>
            <a:ext cx="3581400" cy="1981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images__5_-removebg-previe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1800" y="2057400"/>
            <a:ext cx="1352550" cy="1741920"/>
          </a:xfrm>
          <a:prstGeom prst="rect">
            <a:avLst/>
          </a:prstGeom>
        </p:spPr>
      </p:pic>
      <p:pic>
        <p:nvPicPr>
          <p:cNvPr id="28" name="Picture 27" descr="images__5_-removebg-previe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57800" y="1981200"/>
            <a:ext cx="1352550" cy="1741920"/>
          </a:xfrm>
          <a:prstGeom prst="rect">
            <a:avLst/>
          </a:prstGeom>
        </p:spPr>
      </p:pic>
      <p:sp>
        <p:nvSpPr>
          <p:cNvPr id="35" name="Oval 34"/>
          <p:cNvSpPr/>
          <p:nvPr/>
        </p:nvSpPr>
        <p:spPr>
          <a:xfrm>
            <a:off x="1900177" y="4343400"/>
            <a:ext cx="5567423" cy="21336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 descr="orange-png-clipart-5a230378bd5465.0461253115122440887755-removebg-preview (1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28800" y="4722326"/>
            <a:ext cx="2569580" cy="1524014"/>
          </a:xfrm>
          <a:prstGeom prst="rect">
            <a:avLst/>
          </a:prstGeom>
        </p:spPr>
      </p:pic>
      <p:pic>
        <p:nvPicPr>
          <p:cNvPr id="37" name="Picture 36" descr="orange-png-clipart-5a230378bd5465.0461253115122440887755-removebg-preview (1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56344" y="4722326"/>
            <a:ext cx="2569580" cy="1524014"/>
          </a:xfrm>
          <a:prstGeom prst="rect">
            <a:avLst/>
          </a:prstGeom>
        </p:spPr>
      </p:pic>
      <p:pic>
        <p:nvPicPr>
          <p:cNvPr id="26" name="Picture 25" descr="orange-png-clipart-5a230378bd5465.0461253115122440887755-removebg-preview (1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55266" y="4722326"/>
            <a:ext cx="2569580" cy="152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3772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371600" y="609600"/>
            <a:ext cx="6858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1,2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1780103" y="2438399"/>
            <a:ext cx="5569047" cy="327659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images__5_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68645" y="2519619"/>
            <a:ext cx="2247313" cy="2894267"/>
          </a:xfrm>
          <a:prstGeom prst="rect">
            <a:avLst/>
          </a:prstGeom>
        </p:spPr>
      </p:pic>
      <p:pic>
        <p:nvPicPr>
          <p:cNvPr id="28" name="Picture 27" descr="images__5_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17313" y="2541742"/>
            <a:ext cx="2247313" cy="28942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737754-B263-4411-A9CC-FDEB607297FB}"/>
              </a:ext>
            </a:extLst>
          </p:cNvPr>
          <p:cNvSpPr txBox="1"/>
          <p:nvPr/>
        </p:nvSpPr>
        <p:spPr>
          <a:xfrm>
            <a:off x="7772400" y="3988876"/>
            <a:ext cx="68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6159031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1093</TotalTime>
  <Words>564</Words>
  <Application>Microsoft Office PowerPoint</Application>
  <PresentationFormat>On-screen Show (4:3)</PresentationFormat>
  <Paragraphs>259</Paragraphs>
  <Slides>22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Arial Black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123</cp:revision>
  <dcterms:created xsi:type="dcterms:W3CDTF">2021-08-26T02:44:32Z</dcterms:created>
  <dcterms:modified xsi:type="dcterms:W3CDTF">2024-11-06T01:08:11Z</dcterms:modified>
</cp:coreProperties>
</file>