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3D6A-9F53-4A7D-BB13-D5C5BB321C68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4E26-FB15-47BD-9060-026B91D3F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9;m%20h&#7885;c%202019%20-%202020\B&#7843;ng%20t&#432;&#417;ng%20t&#225;c\Mai\BGTT%20Th&#225;ng%209\&#194;m%20thanh\TD%202016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9;m%20h&#7885;c%202019%20-%202020\B&#7843;ng%20t&#432;&#417;ng%20t&#225;c\Mai\BGTT%20Th&#225;ng%209\&#194;m%20thanh\B&#233;%20B&#224;o%20Ng&#432;%20&#8211;%20Con%20C&#224;o%20C&#224;o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9;m%20h&#7885;c%202019%20-%202020\B&#7843;ng%20t&#432;&#417;ng%20t&#225;c\Mai\BGTT%20Th&#225;ng%209\&#194;m%20thanh\B&#233;%20B&#224;o%20Ng&#432;%20&#8211;%20Con%20C&#224;o%20C&#224;o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9;m%20h&#7885;c%202019%20-%202020\B&#7843;ng%20t&#432;&#417;ng%20t&#225;c\Mai\BGTT%20Th&#225;ng%209\&#194;m%20thanh\V.A%20-%20Nh&#7841;c%20Kh&#244;ng%20L&#7901;i%20Nh&#7865;%20Nh&#224;ng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9332"/>
            <a:ext cx="6096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VẬN ĐỘNG 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867" y="3703232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VĐCB “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TCVĐ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( 3-4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tuôi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20- 25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53533"/>
            <a:ext cx="1361534" cy="141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biết kết hợp tay chân nhịp nhàng bò giữa hai đường thẳng song song tới đích đã được quy định.</a:t>
            </a:r>
          </a:p>
          <a:p>
            <a:pPr algn="just">
              <a:buNone/>
            </a:pP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vi-VN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hứng thú chơi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pPr algn="just">
              <a:buNone/>
            </a:pP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Rèn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sự phát triển khéo léo các vận động của cơ thể và khả năng vận động dẻo dai.</a:t>
            </a:r>
          </a:p>
          <a:p>
            <a:pPr algn="just">
              <a:buNone/>
            </a:pP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- Rèn phản xạ nhanh, phát triển cơ chân cho trẻ.</a:t>
            </a:r>
          </a:p>
          <a:p>
            <a:pPr algn="just">
              <a:buNone/>
            </a:pP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- Phát triển khả năng quan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trẻ.</a:t>
            </a:r>
          </a:p>
          <a:p>
            <a:pPr algn="just">
              <a:buNone/>
            </a:pP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dục trẻ có ý thức tổ chức kỷ luật, tích cực, tự giác trong tập luyện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dục trẻ yêu trường, yêu lớp, yêu bạn bè.</a:t>
            </a:r>
          </a:p>
          <a:p>
            <a:pPr algn="just"/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tập, 2 đường thẳng song song có khoảng cách 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40cm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BGTT,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828800"/>
            <a:ext cx="46482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D 201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3352800"/>
            <a:ext cx="9144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PHÁT TRIỂN CHUNG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Bào Ngư – Con Cào Cà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05200" y="32766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ĐỘNG CƠ BẢN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267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vi-VN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 đứng thành hai hàng ngang đối diện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1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giới thiệu tên bài tập.</a:t>
            </a:r>
          </a:p>
          <a:p>
            <a:pPr algn="just">
              <a:buNone/>
            </a:pP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mẫu lần 1 không phân tích.</a:t>
            </a:r>
          </a:p>
          <a:p>
            <a:pPr algn="just">
              <a:buNone/>
            </a:pP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mẫu lần 2 kết hợp phân tích động tác: Cô quỳ trước vạch xuất phát tay không chạm vạch. Sau đó bò chân nọ tay kia giữa 2 đường thẳng song song, mắt nhìn thẳng, đến đích thì đứng dậy và đi về cuối hàng.</a:t>
            </a:r>
          </a:p>
          <a:p>
            <a:pPr algn="just">
              <a:buNone/>
            </a:pP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trẻ khá lên tập thử.</a:t>
            </a:r>
          </a:p>
          <a:p>
            <a:pPr algn="just">
              <a:buNone/>
            </a:pP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 lớp lần lượt thực hiện. (cô quan sát, động viên khuyến khích, sửa sai cho trẻ kịp thời).</a:t>
            </a:r>
          </a:p>
          <a:p>
            <a:pPr algn="just">
              <a:buNone/>
            </a:pPr>
            <a:r>
              <a:rPr lang="vi-VN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vi-VN" sz="3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cố: Cho 1 trẻ tập tốt lên tập lại.</a:t>
            </a:r>
          </a:p>
          <a:p>
            <a:endParaRPr lang="en-US" dirty="0"/>
          </a:p>
        </p:txBody>
      </p:sp>
      <p:pic>
        <p:nvPicPr>
          <p:cNvPr id="4" name="Bé Bào Ngư – Con Cào Cà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45720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 VẬN ĐỘNG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:G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iáo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viên hướng dẫn chuẩn bị một mũ sói, vẽ một vạch chuẩn quy ước là nhà của thỏ.Giáo viên hướng dẫn đóng vai Sói, trẻ đóng vai Thỏ.Sói sẽ ngồi ở một góc sân, Thỏ ngồi ở ghế hoặc đứng sau vạch đối diện, cách Sói 1 khoảng từ 3m đến 5m.Trẻ đóng vai thỏ và nhảy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đi chơi. </a:t>
            </a:r>
            <a:br>
              <a:rPr lang="vi-VN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Luật chơi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400" dirty="0" smtClean="0">
                <a:latin typeface="+mj-lt"/>
              </a:rPr>
              <a:t>Thỏ </a:t>
            </a:r>
            <a:r>
              <a:rPr lang="vi-VN" sz="3400" dirty="0">
                <a:latin typeface="+mj-lt"/>
              </a:rPr>
              <a:t>không được chạm vào Sói.Khi nào Sói mở mắt mới được chạy.Sói chỉ được bắt các con Thỏ không kịp chạy vào chuồng của mình.</a:t>
            </a:r>
            <a:endParaRPr lang="en-US" sz="3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HỒI TĨNH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.A - Nhạc Không Lời Nhẹ Nhà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2971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252</Words>
  <Application>Microsoft Office PowerPoint</Application>
  <PresentationFormat>On-screen Show (4:3)</PresentationFormat>
  <Paragraphs>41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UỶ BAN NHÂN DÂN QUẬN LONG BIÊN TRƯỜNG MẦM NON ÁNH SAO</vt:lpstr>
      <vt:lpstr>I. Mục đích – yêu cầu :</vt:lpstr>
      <vt:lpstr>II. Chuẩn bị : </vt:lpstr>
      <vt:lpstr>1 Khởi động </vt:lpstr>
      <vt:lpstr>BÀI TẬP PHÁT TRIỂN CHUNG </vt:lpstr>
      <vt:lpstr>VẬN ĐỘNG CƠ BẢN Bò theo đường thẳng  </vt:lpstr>
      <vt:lpstr>TRÒ CHƠI VẬN ĐỘNG “ Chó Sói xấu tính 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32</cp:revision>
  <dcterms:created xsi:type="dcterms:W3CDTF">2019-10-01T00:33:42Z</dcterms:created>
  <dcterms:modified xsi:type="dcterms:W3CDTF">2024-11-06T00:37:06Z</dcterms:modified>
</cp:coreProperties>
</file>