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78" d="100"/>
          <a:sy n="78" d="100"/>
        </p:scale>
        <p:origin x="5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microsoft.com/office/2007/relationships/hdphoto" Target="../media/hdphoto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gif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1.gif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gif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ắc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ÁNH SAO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05526" y="48506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/>
              <a:t>Năm</a:t>
            </a:r>
            <a:r>
              <a:rPr lang="en-US" b="1" i="1" dirty="0" smtClean="0"/>
              <a:t> </a:t>
            </a:r>
            <a:r>
              <a:rPr lang="en-US" b="1" i="1" dirty="0" err="1" smtClean="0"/>
              <a:t>học</a:t>
            </a:r>
            <a:r>
              <a:rPr lang="en-US" b="1" i="1" dirty="0" smtClean="0"/>
              <a:t>: 2023-2024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463</Words>
  <Application>Microsoft Office PowerPoint</Application>
  <PresentationFormat>On-screen Show (4:3)</PresentationFormat>
  <Paragraphs>67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2021-11-13T12:47:57Z</dcterms:created>
  <dcterms:modified xsi:type="dcterms:W3CDTF">2024-07-06T08:34:56Z</dcterms:modified>
</cp:coreProperties>
</file>