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9" r:id="rId2"/>
    <p:sldId id="287" r:id="rId3"/>
    <p:sldId id="288" r:id="rId4"/>
    <p:sldId id="273" r:id="rId5"/>
    <p:sldId id="270" r:id="rId6"/>
    <p:sldId id="257" r:id="rId7"/>
    <p:sldId id="258" r:id="rId8"/>
    <p:sldId id="259" r:id="rId9"/>
    <p:sldId id="274" r:id="rId10"/>
    <p:sldId id="264" r:id="rId11"/>
    <p:sldId id="265" r:id="rId12"/>
    <p:sldId id="280" r:id="rId13"/>
    <p:sldId id="267" r:id="rId14"/>
    <p:sldId id="268" r:id="rId15"/>
    <p:sldId id="285" r:id="rId16"/>
    <p:sldId id="286" r:id="rId17"/>
    <p:sldId id="281" r:id="rId18"/>
    <p:sldId id="283" r:id="rId19"/>
    <p:sldId id="284" r:id="rId20"/>
    <p:sldId id="275" r:id="rId21"/>
    <p:sldId id="278" r:id="rId22"/>
    <p:sldId id="290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y Loc" initials="H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14" autoAdjust="0"/>
  </p:normalViewPr>
  <p:slideViewPr>
    <p:cSldViewPr>
      <p:cViewPr varScale="1">
        <p:scale>
          <a:sx n="80" d="100"/>
          <a:sy n="80" d="100"/>
        </p:scale>
        <p:origin x="11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08T06:20:38.288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08T06:20:38.288" idx="2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1-08T06:20:38.288" idx="3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3595-27C3-48EE-A2D8-F67441E0D1D1}" type="datetimeFigureOut">
              <a:rPr lang="vi-VN" smtClean="0"/>
              <a:pPr/>
              <a:t>03/05/2024</a:t>
            </a:fld>
            <a:endParaRPr lang="vi-VN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1FE21-DE16-46B4-8C9C-A2B2256DC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590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03/05/2024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03/05/2024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03/05/2024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03/05/2024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03/05/2024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03/05/2024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03/05/2024</a:t>
            </a:fld>
            <a:endParaRPr lang="vi-VN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03/05/2024</a:t>
            </a:fld>
            <a:endParaRPr lang="vi-VN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03/05/2024</a:t>
            </a:fld>
            <a:endParaRPr lang="vi-VN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03/05/2024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03/05/2024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0E58-5515-4A7F-ADAB-AFBF515136F7}" type="datetimeFigureOut">
              <a:rPr lang="vi-VN" smtClean="0"/>
              <a:pPr/>
              <a:t>03/05/2024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Vintage PPT Background | Background for powerpoint presentation, Powerpoint  background templates, Wallpaper powerpoi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539208" y="11546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ÁNH SAO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3808" y="24520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NHẬN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1800" y="30136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 : CHẮP GHÉP CÁC HÌNH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 TẠO THÀNH HÌNH ĐƠN GIẢN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9208" y="40258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 : 3 -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LỚP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MGB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C3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2: </a:t>
            </a:r>
            <a:r>
              <a:rPr lang="en-US" sz="2400" dirty="0" err="1"/>
              <a:t>Chắp</a:t>
            </a:r>
            <a:r>
              <a:rPr lang="en-US" sz="2400" dirty="0"/>
              <a:t> </a:t>
            </a:r>
            <a:r>
              <a:rPr lang="en-US" sz="2400" dirty="0" err="1"/>
              <a:t>ghép</a:t>
            </a:r>
            <a:r>
              <a:rPr lang="en-US" sz="2400" dirty="0"/>
              <a:t> 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 err="1"/>
              <a:t>Chắp</a:t>
            </a:r>
            <a:r>
              <a:rPr lang="en-US" sz="2400" dirty="0"/>
              <a:t> </a:t>
            </a:r>
            <a:r>
              <a:rPr lang="en-US" sz="2400" dirty="0" err="1"/>
              <a:t>ghép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hình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thành</a:t>
            </a:r>
            <a:r>
              <a:rPr lang="en-US" sz="2400" dirty="0"/>
              <a:t> </a:t>
            </a:r>
            <a:r>
              <a:rPr lang="en-US" sz="2400" dirty="0" err="1"/>
              <a:t>hình</a:t>
            </a:r>
            <a:r>
              <a:rPr lang="en-US" sz="2400" dirty="0"/>
              <a:t> </a:t>
            </a:r>
            <a:r>
              <a:rPr lang="en-US" sz="2400" dirty="0" err="1"/>
              <a:t>chư</a:t>
            </a:r>
            <a:r>
              <a:rPr lang="en-US" sz="2400" dirty="0"/>
              <a:t>̃ </a:t>
            </a:r>
            <a:r>
              <a:rPr lang="en-US" sz="2400" dirty="0" err="1"/>
              <a:t>nhật</a:t>
            </a:r>
            <a:endParaRPr lang="vi-VN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166" y="2000240"/>
            <a:ext cx="2714644" cy="2786082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86314" y="2000240"/>
            <a:ext cx="2714644" cy="2786082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1604" y="2786058"/>
            <a:ext cx="2671770" cy="3071834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srgbClr val="00B0F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14810" y="2786058"/>
            <a:ext cx="2857520" cy="3071834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86182" y="3071810"/>
            <a:ext cx="2214578" cy="250033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86182" y="1000108"/>
            <a:ext cx="2214578" cy="2214578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 err="1"/>
              <a:t>Chắp</a:t>
            </a:r>
            <a:r>
              <a:rPr lang="en-US" sz="2400" dirty="0"/>
              <a:t> </a:t>
            </a:r>
            <a:r>
              <a:rPr lang="en-US" sz="2400" dirty="0" err="1"/>
              <a:t>ghép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hình</a:t>
            </a:r>
            <a:r>
              <a:rPr lang="en-US" sz="2400" dirty="0"/>
              <a:t> </a:t>
            </a:r>
            <a:r>
              <a:rPr lang="en-US" sz="2400" dirty="0" err="1"/>
              <a:t>chư</a:t>
            </a:r>
            <a:r>
              <a:rPr lang="en-US" sz="2400" dirty="0"/>
              <a:t>̃ </a:t>
            </a:r>
            <a:r>
              <a:rPr lang="en-US" sz="2400" dirty="0" err="1"/>
              <a:t>nhật</a:t>
            </a:r>
            <a:r>
              <a:rPr lang="en-US" sz="2400" dirty="0"/>
              <a:t> </a:t>
            </a:r>
            <a:r>
              <a:rPr lang="en-US" sz="2400" dirty="0" err="1"/>
              <a:t>thành</a:t>
            </a:r>
            <a:r>
              <a:rPr lang="en-US" sz="2400" dirty="0"/>
              <a:t> 1 </a:t>
            </a:r>
            <a:r>
              <a:rPr lang="en-US" sz="2400" dirty="0" err="1"/>
              <a:t>hình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endParaRPr lang="vi-VN" sz="24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857356" y="1857364"/>
            <a:ext cx="1714512" cy="4429156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643570" y="1785926"/>
            <a:ext cx="1814506" cy="4500594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Chắp</a:t>
            </a:r>
            <a:r>
              <a:rPr lang="en-US" sz="2400" dirty="0"/>
              <a:t> </a:t>
            </a:r>
            <a:r>
              <a:rPr lang="en-US" sz="2400" dirty="0" err="1"/>
              <a:t>ghép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hình</a:t>
            </a:r>
            <a:r>
              <a:rPr lang="en-US" sz="2400" dirty="0"/>
              <a:t> </a:t>
            </a:r>
            <a:r>
              <a:rPr lang="en-US" sz="2400" dirty="0" err="1"/>
              <a:t>chư</a:t>
            </a:r>
            <a:r>
              <a:rPr lang="en-US" sz="2400" dirty="0"/>
              <a:t>̃ </a:t>
            </a:r>
            <a:r>
              <a:rPr lang="en-US" sz="2400" dirty="0" err="1"/>
              <a:t>nhật</a:t>
            </a:r>
            <a:r>
              <a:rPr lang="en-US" sz="2400" dirty="0"/>
              <a:t> </a:t>
            </a:r>
            <a:r>
              <a:rPr lang="en-US" sz="2400" dirty="0" err="1"/>
              <a:t>thành</a:t>
            </a:r>
            <a:r>
              <a:rPr lang="en-US" sz="2400" dirty="0"/>
              <a:t> 1 </a:t>
            </a:r>
            <a:r>
              <a:rPr lang="en-US" sz="2400" dirty="0" err="1"/>
              <a:t>hình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endParaRPr lang="vi-VN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43108" y="2000240"/>
            <a:ext cx="1928826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71934" y="2000240"/>
            <a:ext cx="2000264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Chắp</a:t>
            </a:r>
            <a:r>
              <a:rPr lang="en-US" sz="2400" dirty="0"/>
              <a:t> </a:t>
            </a:r>
            <a:r>
              <a:rPr lang="en-US" sz="2400" dirty="0" err="1"/>
              <a:t>ghép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hình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thành</a:t>
            </a:r>
            <a:r>
              <a:rPr lang="en-US" sz="2400" dirty="0"/>
              <a:t> 1 </a:t>
            </a:r>
            <a:r>
              <a:rPr lang="en-US" sz="2400" dirty="0" err="1"/>
              <a:t>hình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endParaRPr lang="vi-VN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16" y="1626463"/>
            <a:ext cx="410368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5798" y="1624806"/>
            <a:ext cx="410368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1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16" y="1626463"/>
            <a:ext cx="410368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5798" y="1624806"/>
            <a:ext cx="4103687" cy="361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26735E-6 L 0.1342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26735E-6 L -0.17708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 rot="8160492">
            <a:off x="2864163" y="812821"/>
            <a:ext cx="3055633" cy="2951715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267744" y="2289316"/>
            <a:ext cx="4248472" cy="3665627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483768" y="2636912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20072" y="2636912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51918" y="3861048"/>
            <a:ext cx="1152129" cy="2021846"/>
          </a:xfrm>
          <a:prstGeom prst="rect">
            <a:avLst/>
          </a:prstGeom>
          <a:solidFill>
            <a:srgbClr val="00B05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 rot="13302959">
            <a:off x="4495649" y="703421"/>
            <a:ext cx="2779157" cy="2993672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60338" y="4242251"/>
            <a:ext cx="5357850" cy="178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rot="3376431">
            <a:off x="4685849" y="2494546"/>
            <a:ext cx="1845394" cy="1260651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23927" y="3733800"/>
            <a:ext cx="4695149" cy="1285884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66797" y="2081202"/>
            <a:ext cx="1500198" cy="2938482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747947" y="4861770"/>
            <a:ext cx="116181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6660232" y="4861770"/>
            <a:ext cx="115383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19225" y="2377313"/>
            <a:ext cx="795342" cy="76365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Free Vectors, PNGs, Mockups &amp; Backgrounds - rawpixe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187624" y="1844824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/>
              </a:rPr>
              <a:t>*</a:t>
            </a:r>
            <a:r>
              <a:rPr lang="vi-VN" sz="2400" b="1" dirty="0">
                <a:latin typeface="Times New Roman" panose="02020603050405020304"/>
              </a:rPr>
              <a:t> Kiến thức :</a:t>
            </a:r>
            <a:endParaRPr lang="vi-VN" sz="2400" dirty="0">
              <a:latin typeface="Times New Roman" panose="02020603050405020304"/>
            </a:endParaRPr>
          </a:p>
          <a:p>
            <a:r>
              <a:rPr lang="vi-VN" sz="2400" dirty="0">
                <a:latin typeface="Times New Roman" panose="02020603050405020304"/>
              </a:rPr>
              <a:t>- Trẻ nhận biết gọi đúng tên các hình vuông tròn, tam giác, chữ nhật một cách thành thạo</a:t>
            </a:r>
          </a:p>
          <a:p>
            <a:r>
              <a:rPr lang="vi-VN" sz="2400" b="1" dirty="0">
                <a:latin typeface="Times New Roman" panose="02020603050405020304"/>
              </a:rPr>
              <a:t>*</a:t>
            </a:r>
            <a:r>
              <a:rPr lang="en-US" sz="2400" b="1" dirty="0">
                <a:latin typeface="Times New Roman" panose="02020603050405020304"/>
              </a:rPr>
              <a:t> </a:t>
            </a:r>
            <a:r>
              <a:rPr lang="vi-VN" sz="2400" b="1" dirty="0">
                <a:latin typeface="Times New Roman" panose="02020603050405020304"/>
              </a:rPr>
              <a:t>Kỹ năng :</a:t>
            </a:r>
            <a:endParaRPr lang="vi-VN" sz="2400" dirty="0">
              <a:latin typeface="Times New Roman" panose="02020603050405020304"/>
            </a:endParaRPr>
          </a:p>
          <a:p>
            <a:r>
              <a:rPr lang="vi-VN" sz="2400" dirty="0">
                <a:latin typeface="Times New Roman" panose="02020603050405020304"/>
              </a:rPr>
              <a:t>- Rèn kĩ năng chọn đúng các hình thông qua dấu hiệu</a:t>
            </a:r>
          </a:p>
          <a:p>
            <a:r>
              <a:rPr lang="vi-VN" sz="2400" dirty="0">
                <a:latin typeface="Times New Roman" panose="02020603050405020304"/>
              </a:rPr>
              <a:t>- Biết chơi theo nhóm.</a:t>
            </a:r>
          </a:p>
          <a:p>
            <a:r>
              <a:rPr lang="vi-VN" sz="2400" b="1" dirty="0">
                <a:latin typeface="Times New Roman" panose="02020603050405020304"/>
              </a:rPr>
              <a:t>* Thái độ:</a:t>
            </a:r>
            <a:endParaRPr lang="vi-VN" sz="2400" dirty="0">
              <a:latin typeface="Times New Roman" panose="02020603050405020304"/>
            </a:endParaRPr>
          </a:p>
          <a:p>
            <a:r>
              <a:rPr lang="vi-VN" sz="2400" dirty="0">
                <a:latin typeface="Times New Roman" panose="02020603050405020304"/>
              </a:rPr>
              <a:t>- Trẻ hứng thú tham gia vào các hoạt động của giờ học.</a:t>
            </a:r>
          </a:p>
          <a:p>
            <a:r>
              <a:rPr lang="vi-VN" sz="2400" dirty="0">
                <a:latin typeface="Times New Roman" panose="02020603050405020304"/>
              </a:rPr>
              <a:t> </a:t>
            </a:r>
            <a:endParaRPr lang="vi-VN" sz="2400" dirty="0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1832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uy Loc\Desktop\60487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714348" y="714357"/>
            <a:ext cx="7715304" cy="20002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Phần 3: Bé trổ tài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y Loc\Desktop\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1670" y="785795"/>
            <a:ext cx="5429288" cy="13849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Ai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71670" y="3357562"/>
            <a:ext cx="6286544" cy="13849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utoShape 4" descr="Thank You Background&quot; Images – Browse 12,593 Stock Photos, Vectors, and  Video | Adobe Stock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 descr="Thank You Background&quot; Images – Browse 12,593 Stock Photos, Vectors, and  Video | Adobe 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069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imple-powerpoint-background-1920-x-1080-99lwgieabb3geb65 | Hoàng Hà Mobil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619672" y="2059394"/>
            <a:ext cx="64807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/>
              </a:rPr>
              <a:t>Chuẩn</a:t>
            </a:r>
            <a:r>
              <a:rPr lang="en-US" sz="2800" b="1" dirty="0">
                <a:latin typeface="Times New Roman" panose="02020603050405020304"/>
              </a:rPr>
              <a:t> </a:t>
            </a:r>
            <a:r>
              <a:rPr lang="en-US" sz="2800" b="1" dirty="0" err="1">
                <a:latin typeface="Times New Roman" panose="02020603050405020304"/>
              </a:rPr>
              <a:t>bị</a:t>
            </a:r>
            <a:endParaRPr lang="en-US" sz="2800" b="1" dirty="0">
              <a:latin typeface="Times New Roman" panose="02020603050405020304"/>
            </a:endParaRPr>
          </a:p>
          <a:p>
            <a:r>
              <a:rPr lang="vi-VN" b="1" dirty="0">
                <a:latin typeface="Times New Roman" panose="02020603050405020304"/>
              </a:rPr>
              <a:t>* Đồ dùng của cô</a:t>
            </a:r>
          </a:p>
          <a:p>
            <a:r>
              <a:rPr lang="vi-VN" dirty="0">
                <a:latin typeface="Times New Roman" panose="02020603050405020304"/>
              </a:rPr>
              <a:t>- Nhạc bài hát: Bạn ơi có biết</a:t>
            </a:r>
          </a:p>
          <a:p>
            <a:r>
              <a:rPr lang="vi-VN" dirty="0">
                <a:latin typeface="Times New Roman" panose="02020603050405020304"/>
              </a:rPr>
              <a:t>- Tranh </a:t>
            </a:r>
            <a:r>
              <a:rPr lang="vi-VN" dirty="0" smtClean="0">
                <a:latin typeface="Times New Roman" panose="02020603050405020304"/>
              </a:rPr>
              <a:t>chắp </a:t>
            </a:r>
            <a:r>
              <a:rPr lang="vi-VN" dirty="0">
                <a:latin typeface="Times New Roman" panose="02020603050405020304"/>
              </a:rPr>
              <a:t>ghép từ các hình</a:t>
            </a:r>
          </a:p>
          <a:p>
            <a:r>
              <a:rPr lang="vi-VN" dirty="0">
                <a:latin typeface="Times New Roman" panose="02020603050405020304"/>
              </a:rPr>
              <a:t>-</a:t>
            </a:r>
            <a:r>
              <a:rPr lang="en-US" dirty="0">
                <a:latin typeface="Times New Roman" panose="02020603050405020304"/>
              </a:rPr>
              <a:t> </a:t>
            </a:r>
            <a:r>
              <a:rPr lang="vi-VN" dirty="0">
                <a:latin typeface="Times New Roman" panose="02020603050405020304"/>
              </a:rPr>
              <a:t>Các hình vuông tròn tam giác, chữ nhật</a:t>
            </a:r>
            <a:endParaRPr lang="en-US" dirty="0">
              <a:latin typeface="Times New Roman" panose="02020603050405020304"/>
            </a:endParaRPr>
          </a:p>
          <a:p>
            <a:r>
              <a:rPr lang="en-US" dirty="0">
                <a:latin typeface="Times New Roman" panose="02020603050405020304"/>
              </a:rPr>
              <a:t>- </a:t>
            </a:r>
            <a:r>
              <a:rPr lang="en-US" dirty="0" err="1">
                <a:latin typeface="Times New Roman" panose="02020603050405020304"/>
              </a:rPr>
              <a:t>Bài</a:t>
            </a:r>
            <a:r>
              <a:rPr lang="en-US" dirty="0">
                <a:latin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</a:rPr>
              <a:t>giảng</a:t>
            </a:r>
            <a:r>
              <a:rPr lang="en-US" dirty="0">
                <a:latin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</a:rPr>
              <a:t>điện</a:t>
            </a:r>
            <a:r>
              <a:rPr lang="en-US" dirty="0">
                <a:latin typeface="Times New Roman" panose="02020603050405020304"/>
              </a:rPr>
              <a:t> </a:t>
            </a:r>
            <a:r>
              <a:rPr lang="en-US" dirty="0" err="1">
                <a:latin typeface="Times New Roman" panose="02020603050405020304"/>
              </a:rPr>
              <a:t>tử</a:t>
            </a:r>
            <a:endParaRPr lang="en-US" dirty="0">
              <a:latin typeface="Times New Roman" panose="02020603050405020304"/>
            </a:endParaRPr>
          </a:p>
          <a:p>
            <a:r>
              <a:rPr lang="en-US" dirty="0">
                <a:latin typeface="Times New Roman" panose="02020603050405020304"/>
              </a:rPr>
              <a:t>- Que </a:t>
            </a:r>
            <a:r>
              <a:rPr lang="en-US" dirty="0" err="1">
                <a:latin typeface="Times New Roman" panose="02020603050405020304"/>
              </a:rPr>
              <a:t>chỉ</a:t>
            </a:r>
            <a:endParaRPr lang="vi-VN" dirty="0">
              <a:latin typeface="Times New Roman" panose="02020603050405020304"/>
            </a:endParaRPr>
          </a:p>
          <a:p>
            <a:r>
              <a:rPr lang="vi-VN" b="1" dirty="0">
                <a:latin typeface="Times New Roman" panose="02020603050405020304"/>
              </a:rPr>
              <a:t>* Đồ dùng trẻ</a:t>
            </a:r>
          </a:p>
          <a:p>
            <a:r>
              <a:rPr lang="vi-VN" dirty="0">
                <a:latin typeface="Times New Roman" panose="02020603050405020304"/>
              </a:rPr>
              <a:t>- Các hình tam giác chữ nhật, tròn vuông có màu khác nhau</a:t>
            </a:r>
            <a:endParaRPr lang="vi-VN" dirty="0">
              <a:latin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0350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785786" y="857232"/>
            <a:ext cx="8102630" cy="431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000" i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" y="0"/>
            <a:ext cx="9137269" cy="6741368"/>
          </a:xfrm>
          <a:prstGeom prst="rect">
            <a:avLst/>
          </a:prstGeom>
        </p:spPr>
      </p:pic>
      <p:sp>
        <p:nvSpPr>
          <p:cNvPr id="10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000100" y="2928934"/>
            <a:ext cx="7429552" cy="1785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 smtClean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Phầ</a:t>
            </a:r>
            <a:r>
              <a:rPr lang="en-US" sz="2800" b="1" kern="10" dirty="0" smtClean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lang="vi-VN" sz="2800" b="1" kern="10" dirty="0" smtClean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vi-VN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1: </a:t>
            </a:r>
            <a:r>
              <a:rPr lang="en-US" sz="2800" b="1" kern="10" dirty="0" err="1" smtClean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Đoán</a:t>
            </a:r>
            <a:r>
              <a:rPr lang="en-US" sz="2800" b="1" kern="10" dirty="0" smtClean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 smtClean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 rot="10800000" flipV="1">
            <a:off x="4572001" y="908720"/>
            <a:ext cx="3456954" cy="208253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nhọn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Ba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</a:t>
            </a:r>
            <a:r>
              <a:rPr lang="en-US" sz="2400" b="1" dirty="0">
                <a:solidFill>
                  <a:schemeClr val="bg1"/>
                </a:solidFill>
              </a:rPr>
              <a:t>?</a:t>
            </a:r>
            <a:endParaRPr lang="vi-VN" sz="2400" b="1" dirty="0">
              <a:solidFill>
                <a:schemeClr val="bg1"/>
              </a:solidFill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619672" y="1061617"/>
            <a:ext cx="4085646" cy="3582730"/>
          </a:xfrm>
          <a:prstGeom prst="rtTriangle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0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55576" y="1428736"/>
            <a:ext cx="2674640" cy="194421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bốn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giỏi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endParaRPr lang="vi-VN" sz="2400" b="1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55976" y="1428736"/>
            <a:ext cx="4359428" cy="428628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" y="-11825"/>
            <a:ext cx="91541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5786" y="332656"/>
            <a:ext cx="4762872" cy="216081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Họ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Cũng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có 4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mà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chẳng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vậy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85785" y="2708920"/>
            <a:ext cx="7500990" cy="2500330"/>
          </a:xfrm>
          <a:prstGeom prst="rect">
            <a:avLst/>
          </a:prstGeom>
          <a:solidFill>
            <a:srgbClr val="00B05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348070" y="332656"/>
            <a:ext cx="3071802" cy="1780249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rgbClr val="002060"/>
                </a:solidFill>
              </a:rPr>
              <a:t>Béo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trục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béo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tròn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Chỉ  </a:t>
            </a:r>
            <a:r>
              <a:rPr lang="en-US" sz="2400" dirty="0" err="1">
                <a:solidFill>
                  <a:srgbClr val="002060"/>
                </a:solidFill>
              </a:rPr>
              <a:t>lăn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đứng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 err="1">
                <a:solidFill>
                  <a:srgbClr val="002060"/>
                </a:solidFill>
              </a:rPr>
              <a:t>Không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cạnh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không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góc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 err="1">
                <a:solidFill>
                  <a:srgbClr val="002060"/>
                </a:solidFill>
              </a:rPr>
              <a:t>Đô</a:t>
            </a:r>
            <a:r>
              <a:rPr lang="en-US" sz="2400" dirty="0">
                <a:solidFill>
                  <a:srgbClr val="002060"/>
                </a:solidFill>
              </a:rPr>
              <a:t>́ </a:t>
            </a:r>
            <a:r>
              <a:rPr lang="en-US" sz="2400" dirty="0" err="1">
                <a:solidFill>
                  <a:srgbClr val="002060"/>
                </a:solidFill>
              </a:rPr>
              <a:t>biết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hình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gi</a:t>
            </a:r>
            <a:r>
              <a:rPr lang="en-US" sz="2400" dirty="0">
                <a:solidFill>
                  <a:srgbClr val="002060"/>
                </a:solidFill>
              </a:rPr>
              <a:t>̀?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3419872" y="908720"/>
            <a:ext cx="5509846" cy="5592114"/>
          </a:xfrm>
          <a:prstGeom prst="ellipse">
            <a:avLst/>
          </a:prstGeom>
          <a:solidFill>
            <a:srgbClr val="C0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0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552"/>
            <a:ext cx="8568952" cy="68224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2675424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nghĩnh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ủ đề của Off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204</Words>
  <Application>Microsoft Office PowerPoint</Application>
  <PresentationFormat>On-screen Show (4:3)</PresentationFormat>
  <Paragraphs>41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   Một góc vuông Hai góc nhọn     Ba cạnh như ai      Đố biết hình gì?</vt:lpstr>
      <vt:lpstr>Vuông bốn góc Cạnh bằng nhau Bạn nào giỏi Đọc tên tôi? </vt:lpstr>
      <vt:lpstr>Họ Hình tên Nhật là em  Cũng có 4 cạnh mà chẳng bằng nhau Đố rồi các bạn giải mau Tên thì như  vậy hình gì nói đi?</vt:lpstr>
      <vt:lpstr>Béo trục béo tròn Chỉ  lăn không đứng Không cạnh, không góc Đố biết hình gì?</vt:lpstr>
      <vt:lpstr>PowerPoint Presentation</vt:lpstr>
      <vt:lpstr>Hoạt động 2: Chắp ghép  các hình học để tạo thành hình mới. Chắp ghép hai hình vuông thành hình chữ nhật</vt:lpstr>
      <vt:lpstr>PowerPoint Presentation</vt:lpstr>
      <vt:lpstr>PowerPoint Presentation</vt:lpstr>
      <vt:lpstr> Chắp ghép hai hình chữ nhật thành 1 hình vuông</vt:lpstr>
      <vt:lpstr>Chắp ghép hai hình chữ nhật thành 1 hình vuông</vt:lpstr>
      <vt:lpstr>Chắp ghép hai hình tam giác thành 1 hình vuông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Hoạt động 1: ôn luyện hình</dc:title>
  <dc:creator>Huy Loc</dc:creator>
  <cp:lastModifiedBy>Admin</cp:lastModifiedBy>
  <cp:revision>77</cp:revision>
  <dcterms:created xsi:type="dcterms:W3CDTF">2015-10-27T05:14:19Z</dcterms:created>
  <dcterms:modified xsi:type="dcterms:W3CDTF">2024-05-03T02:27:54Z</dcterms:modified>
</cp:coreProperties>
</file>