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7" r:id="rId3"/>
    <p:sldId id="298" r:id="rId4"/>
    <p:sldId id="279" r:id="rId5"/>
    <p:sldId id="287" r:id="rId6"/>
    <p:sldId id="285" r:id="rId7"/>
    <p:sldId id="292" r:id="rId8"/>
    <p:sldId id="257" r:id="rId9"/>
    <p:sldId id="289" r:id="rId10"/>
    <p:sldId id="275" r:id="rId11"/>
    <p:sldId id="278" r:id="rId12"/>
    <p:sldId id="272" r:id="rId13"/>
    <p:sldId id="259" r:id="rId14"/>
    <p:sldId id="261" r:id="rId15"/>
    <p:sldId id="262" r:id="rId16"/>
    <p:sldId id="263" r:id="rId17"/>
    <p:sldId id="267" r:id="rId18"/>
    <p:sldId id="268" r:id="rId19"/>
    <p:sldId id="269" r:id="rId20"/>
    <p:sldId id="270" r:id="rId21"/>
    <p:sldId id="271" r:id="rId22"/>
    <p:sldId id="274" r:id="rId23"/>
    <p:sldId id="273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</a:t>
            </a:r>
            <a:endParaRPr lang="en-US" altLang="en-US" dirty="0" smtClean="0"/>
          </a:p>
        </p:txBody>
      </p:sp>
      <p:pic>
        <p:nvPicPr>
          <p:cNvPr id="205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8964" y="1600201"/>
            <a:ext cx="3394075" cy="4525963"/>
          </a:xfrm>
        </p:spPr>
      </p:pic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Trieu Tran Hau</a:t>
            </a: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6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-1670050" y="301626"/>
            <a:ext cx="15530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ÁNH SAO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73062" y="2189164"/>
            <a:ext cx="1144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3656805" y="3282978"/>
            <a:ext cx="5093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3-4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3962400" y="6126163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2023-2024</a:t>
            </a:r>
          </a:p>
        </p:txBody>
      </p:sp>
    </p:spTree>
    <p:extLst>
      <p:ext uri="{BB962C8B-B14F-4D97-AF65-F5344CB8AC3E}">
        <p14:creationId xmlns:p14="http://schemas.microsoft.com/office/powerpoint/2010/main" val="33568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799" y="1305342"/>
            <a:ext cx="86472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cách đếm trên một nhóm đối tượng trong phạm vi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chơi trò chơi theo yêu cầu của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Kỹ năng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kỹ năng xếp các đối tượng thành hàng ngang từ trái sang phải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chỉ tay vào từng đối tượng để đếm và nêu kết quả đếm                                                                                          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tích cực tham gia hoạt động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240665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emories Background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6" y="0"/>
            <a:ext cx="12295716" cy="6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4334" y="182562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/>
              <a:t>1. Đồ dùng của cô.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- Đàn, Ti vi, đĩa nhạc bài hát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vi-VN" sz="2400" dirty="0"/>
              <a:t>”, nhạc không lời</a:t>
            </a:r>
            <a:br>
              <a:rPr lang="vi-VN" sz="2400" dirty="0"/>
            </a:br>
            <a:r>
              <a:rPr lang="vi-VN" sz="24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vi-VN" sz="2400" dirty="0"/>
              <a:t>-Que chỉ.</a:t>
            </a:r>
            <a:br>
              <a:rPr lang="vi-VN" sz="2400" dirty="0"/>
            </a:br>
            <a:r>
              <a:rPr lang="vi-VN" sz="2400" b="1" dirty="0"/>
              <a:t>2. Đồ dùng của trẻ.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53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409</Words>
  <Application>Microsoft Office PowerPoint</Application>
  <PresentationFormat>Widescreen</PresentationFormat>
  <Paragraphs>58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Office Theme</vt:lpstr>
      <vt:lpstr>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66</cp:revision>
  <dcterms:created xsi:type="dcterms:W3CDTF">2017-10-28T06:42:00Z</dcterms:created>
  <dcterms:modified xsi:type="dcterms:W3CDTF">2024-04-08T06:27:08Z</dcterms:modified>
</cp:coreProperties>
</file>