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78" r:id="rId4"/>
    <p:sldId id="318" r:id="rId5"/>
    <p:sldId id="280" r:id="rId6"/>
    <p:sldId id="281" r:id="rId7"/>
    <p:sldId id="270" r:id="rId8"/>
    <p:sldId id="264" r:id="rId9"/>
    <p:sldId id="273" r:id="rId10"/>
    <p:sldId id="261" r:id="rId11"/>
    <p:sldId id="267" r:id="rId12"/>
    <p:sldId id="269" r:id="rId13"/>
    <p:sldId id="265" r:id="rId14"/>
    <p:sldId id="283" r:id="rId15"/>
    <p:sldId id="282" r:id="rId16"/>
    <p:sldId id="284" r:id="rId17"/>
    <p:sldId id="285" r:id="rId18"/>
    <p:sldId id="286" r:id="rId19"/>
    <p:sldId id="287" r:id="rId20"/>
    <p:sldId id="292" r:id="rId21"/>
    <p:sldId id="288" r:id="rId22"/>
    <p:sldId id="293" r:id="rId23"/>
    <p:sldId id="289" r:id="rId24"/>
    <p:sldId id="294" r:id="rId25"/>
    <p:sldId id="300" r:id="rId26"/>
    <p:sldId id="305" r:id="rId27"/>
    <p:sldId id="302" r:id="rId28"/>
    <p:sldId id="306" r:id="rId29"/>
    <p:sldId id="303" r:id="rId30"/>
    <p:sldId id="307" r:id="rId31"/>
    <p:sldId id="304" r:id="rId32"/>
    <p:sldId id="317" r:id="rId33"/>
    <p:sldId id="309" r:id="rId34"/>
    <p:sldId id="313" r:id="rId35"/>
    <p:sldId id="315" r:id="rId36"/>
    <p:sldId id="319" r:id="rId37"/>
    <p:sldId id="316" r:id="rId38"/>
  </p:sldIdLst>
  <p:sldSz cx="9144000" cy="6858000" type="screen4x3"/>
  <p:notesSz cx="6858000" cy="9144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FF3300"/>
    <a:srgbClr val="201502"/>
    <a:srgbClr val="100B17"/>
    <a:srgbClr val="66FFFF"/>
    <a:srgbClr val="33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2" d="100"/>
          <a:sy n="62" d="100"/>
        </p:scale>
        <p:origin x="1400" y="44"/>
      </p:cViewPr>
      <p:guideLst>
        <p:guide orient="horz" pos="1940"/>
        <p:guide pos="290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2051"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3.jpeg"/><Relationship Id="rId18" Type="http://schemas.openxmlformats.org/officeDocument/2006/relationships/image" Target="../media/image41.GIF"/><Relationship Id="rId3" Type="http://schemas.openxmlformats.org/officeDocument/2006/relationships/slideLayout" Target="../slideLayouts/slideLayout7.xml"/><Relationship Id="rId21" Type="http://schemas.openxmlformats.org/officeDocument/2006/relationships/image" Target="../media/image20.GIF"/><Relationship Id="rId7" Type="http://schemas.openxmlformats.org/officeDocument/2006/relationships/image" Target="../media/image30.jpeg"/><Relationship Id="rId12" Type="http://schemas.openxmlformats.org/officeDocument/2006/relationships/image" Target="../media/image42.jpeg"/><Relationship Id="rId17" Type="http://schemas.openxmlformats.org/officeDocument/2006/relationships/image" Target="../media/image45.jpeg"/><Relationship Id="rId2" Type="http://schemas.openxmlformats.org/officeDocument/2006/relationships/audio" Target="../media/media9.mp3"/><Relationship Id="rId16" Type="http://schemas.openxmlformats.org/officeDocument/2006/relationships/image" Target="../media/image44.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9.mp3"/><Relationship Id="rId6" Type="http://schemas.openxmlformats.org/officeDocument/2006/relationships/image" Target="../media/image29.jpeg"/><Relationship Id="rId11" Type="http://schemas.openxmlformats.org/officeDocument/2006/relationships/image" Target="../media/image22.jpeg"/><Relationship Id="rId5" Type="http://schemas.openxmlformats.org/officeDocument/2006/relationships/image" Target="../media/image26.jpeg"/><Relationship Id="rId15" Type="http://schemas.openxmlformats.org/officeDocument/2006/relationships/image" Target="../media/image39.jpeg"/><Relationship Id="rId23" Type="http://schemas.openxmlformats.org/officeDocument/2006/relationships/image" Target="../media/image34.jpeg"/><Relationship Id="rId10" Type="http://schemas.openxmlformats.org/officeDocument/2006/relationships/image" Target="../media/image31.jpeg"/><Relationship Id="rId19"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9.jpeg"/><Relationship Id="rId14" Type="http://schemas.openxmlformats.org/officeDocument/2006/relationships/image" Target="../media/image38.jpeg"/><Relationship Id="rId22"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9.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33.jpeg"/><Relationship Id="rId7" Type="http://schemas.openxmlformats.org/officeDocument/2006/relationships/image" Target="../media/image28.jpeg"/><Relationship Id="rId12" Type="http://schemas.openxmlformats.org/officeDocument/2006/relationships/image" Target="../media/image47.jpeg"/><Relationship Id="rId17" Type="http://schemas.openxmlformats.org/officeDocument/2006/relationships/image" Target="../media/image22.jpeg"/><Relationship Id="rId2" Type="http://schemas.openxmlformats.org/officeDocument/2006/relationships/audio" Target="../media/media10.mp3"/><Relationship Id="rId16" Type="http://schemas.openxmlformats.org/officeDocument/2006/relationships/image" Target="../media/image31.jpeg"/><Relationship Id="rId20" Type="http://schemas.openxmlformats.org/officeDocument/2006/relationships/image" Target="../media/image32.png"/><Relationship Id="rId1" Type="http://schemas.microsoft.com/office/2007/relationships/media" Target="../media/media10.mp3"/><Relationship Id="rId6" Type="http://schemas.openxmlformats.org/officeDocument/2006/relationships/image" Target="../media/image27.jpeg"/><Relationship Id="rId11" Type="http://schemas.openxmlformats.org/officeDocument/2006/relationships/image" Target="../media/image24.jpeg"/><Relationship Id="rId5" Type="http://schemas.openxmlformats.org/officeDocument/2006/relationships/image" Target="../media/image26.jpeg"/><Relationship Id="rId15" Type="http://schemas.openxmlformats.org/officeDocument/2006/relationships/image" Target="../media/image25.jpeg"/><Relationship Id="rId23" Type="http://schemas.openxmlformats.org/officeDocument/2006/relationships/image" Target="../media/image49.png"/><Relationship Id="rId10" Type="http://schemas.openxmlformats.org/officeDocument/2006/relationships/image" Target="../media/image30.jpeg"/><Relationship Id="rId19" Type="http://schemas.openxmlformats.org/officeDocument/2006/relationships/image" Target="../media/image20.GIF"/><Relationship Id="rId4" Type="http://schemas.openxmlformats.org/officeDocument/2006/relationships/image" Target="../media/image1.png"/><Relationship Id="rId9" Type="http://schemas.openxmlformats.org/officeDocument/2006/relationships/image" Target="../media/image46.jpeg"/><Relationship Id="rId14" Type="http://schemas.openxmlformats.org/officeDocument/2006/relationships/image" Target="../media/image48.jpeg"/><Relationship Id="rId22"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1.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1.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1.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1.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1.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18" Type="http://schemas.openxmlformats.org/officeDocument/2006/relationships/image" Target="../media/image33.jpeg"/><Relationship Id="rId3" Type="http://schemas.openxmlformats.org/officeDocument/2006/relationships/slideLayout" Target="../slideLayouts/slideLayout18.xml"/><Relationship Id="rId21" Type="http://schemas.openxmlformats.org/officeDocument/2006/relationships/image" Target="../media/image35.GIF"/><Relationship Id="rId7" Type="http://schemas.openxmlformats.org/officeDocument/2006/relationships/image" Target="../media/image27.jpeg"/><Relationship Id="rId12" Type="http://schemas.openxmlformats.org/officeDocument/2006/relationships/image" Target="../media/image24.jpeg"/><Relationship Id="rId17" Type="http://schemas.openxmlformats.org/officeDocument/2006/relationships/image" Target="../media/image32.png"/><Relationship Id="rId2" Type="http://schemas.openxmlformats.org/officeDocument/2006/relationships/audio" Target="../media/media16.mp3"/><Relationship Id="rId16" Type="http://schemas.openxmlformats.org/officeDocument/2006/relationships/image" Target="../media/image20.GIF"/><Relationship Id="rId20" Type="http://schemas.openxmlformats.org/officeDocument/2006/relationships/image" Target="../media/image19.jpeg"/><Relationship Id="rId1" Type="http://schemas.microsoft.com/office/2007/relationships/media" Target="../media/media16.mp3"/><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6.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9.jpeg"/><Relationship Id="rId19" Type="http://schemas.openxmlformats.org/officeDocument/2006/relationships/image" Target="../media/image34.jpeg"/><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1.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18" Type="http://schemas.openxmlformats.org/officeDocument/2006/relationships/image" Target="../media/image33.jpeg"/><Relationship Id="rId3" Type="http://schemas.openxmlformats.org/officeDocument/2006/relationships/slideLayout" Target="../slideLayouts/slideLayout18.xml"/><Relationship Id="rId21" Type="http://schemas.openxmlformats.org/officeDocument/2006/relationships/image" Target="../media/image35.GIF"/><Relationship Id="rId7" Type="http://schemas.openxmlformats.org/officeDocument/2006/relationships/image" Target="../media/image27.jpeg"/><Relationship Id="rId12" Type="http://schemas.openxmlformats.org/officeDocument/2006/relationships/image" Target="../media/image24.jpeg"/><Relationship Id="rId17" Type="http://schemas.openxmlformats.org/officeDocument/2006/relationships/image" Target="../media/image32.png"/><Relationship Id="rId2" Type="http://schemas.openxmlformats.org/officeDocument/2006/relationships/audio" Target="../media/media18.mp3"/><Relationship Id="rId16" Type="http://schemas.openxmlformats.org/officeDocument/2006/relationships/image" Target="../media/image20.GIF"/><Relationship Id="rId20" Type="http://schemas.openxmlformats.org/officeDocument/2006/relationships/image" Target="../media/image19.jpeg"/><Relationship Id="rId1" Type="http://schemas.microsoft.com/office/2007/relationships/media" Target="../media/media18.mp3"/><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6.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9.jpeg"/><Relationship Id="rId19" Type="http://schemas.openxmlformats.org/officeDocument/2006/relationships/image" Target="../media/image34.jpeg"/><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1.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35.GIF"/><Relationship Id="rId12" Type="http://schemas.openxmlformats.org/officeDocument/2006/relationships/image" Target="../media/image39.jpeg"/><Relationship Id="rId17" Type="http://schemas.openxmlformats.org/officeDocument/2006/relationships/image" Target="../media/image19.jpeg"/><Relationship Id="rId2" Type="http://schemas.openxmlformats.org/officeDocument/2006/relationships/audio" Target="../media/media20.mp3"/><Relationship Id="rId16" Type="http://schemas.openxmlformats.org/officeDocument/2006/relationships/image" Target="../media/image24.jpeg"/><Relationship Id="rId1" Type="http://schemas.microsoft.com/office/2007/relationships/media" Target="../media/media20.mp3"/><Relationship Id="rId6" Type="http://schemas.openxmlformats.org/officeDocument/2006/relationships/image" Target="../media/image37.GIF"/><Relationship Id="rId11" Type="http://schemas.openxmlformats.org/officeDocument/2006/relationships/image" Target="../media/image38.jpeg"/><Relationship Id="rId5" Type="http://schemas.openxmlformats.org/officeDocument/2006/relationships/image" Target="../media/image36.jpeg"/><Relationship Id="rId15" Type="http://schemas.openxmlformats.org/officeDocument/2006/relationships/image" Target="../media/image23.jpe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1.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19.jpeg"/><Relationship Id="rId18" Type="http://schemas.openxmlformats.org/officeDocument/2006/relationships/image" Target="../media/image41.GIF"/><Relationship Id="rId3" Type="http://schemas.openxmlformats.org/officeDocument/2006/relationships/slideLayout" Target="../slideLayouts/slideLayout18.xml"/><Relationship Id="rId21" Type="http://schemas.openxmlformats.org/officeDocument/2006/relationships/image" Target="../media/image32.png"/><Relationship Id="rId7" Type="http://schemas.openxmlformats.org/officeDocument/2006/relationships/image" Target="../media/image33.jpeg"/><Relationship Id="rId12" Type="http://schemas.openxmlformats.org/officeDocument/2006/relationships/image" Target="../media/image24.jpeg"/><Relationship Id="rId17" Type="http://schemas.openxmlformats.org/officeDocument/2006/relationships/image" Target="../media/image25.jpeg"/><Relationship Id="rId2" Type="http://schemas.openxmlformats.org/officeDocument/2006/relationships/audio" Target="../media/media22.mp3"/><Relationship Id="rId16" Type="http://schemas.openxmlformats.org/officeDocument/2006/relationships/image" Target="../media/image40.jpeg"/><Relationship Id="rId20" Type="http://schemas.openxmlformats.org/officeDocument/2006/relationships/image" Target="../media/image20.GIF"/><Relationship Id="rId1" Type="http://schemas.microsoft.com/office/2007/relationships/media" Target="../media/media22.mp3"/><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jpeg"/><Relationship Id="rId15" Type="http://schemas.openxmlformats.org/officeDocument/2006/relationships/image" Target="../media/image22.jpeg"/><Relationship Id="rId23" Type="http://schemas.openxmlformats.org/officeDocument/2006/relationships/image" Target="../media/image16.png"/><Relationship Id="rId10" Type="http://schemas.openxmlformats.org/officeDocument/2006/relationships/image" Target="../media/image29.jpeg"/><Relationship Id="rId19" Type="http://schemas.openxmlformats.org/officeDocument/2006/relationships/hyperlink" Target="http://truongton.net/forum/vcheckvirus.php?url=http%3A%2F%2Ftruongton.net%2Fforum%2Fvcheckvirus.php%3Furl%3Dhttp%253A%252F%252Fanhso.net" TargetMode="External"/><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31.jpeg"/><Relationship Id="rId22"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1.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3.jpeg"/><Relationship Id="rId18" Type="http://schemas.openxmlformats.org/officeDocument/2006/relationships/image" Target="../media/image41.GIF"/><Relationship Id="rId3" Type="http://schemas.openxmlformats.org/officeDocument/2006/relationships/slideLayout" Target="../slideLayouts/slideLayout18.xml"/><Relationship Id="rId21" Type="http://schemas.openxmlformats.org/officeDocument/2006/relationships/image" Target="../media/image20.GIF"/><Relationship Id="rId7" Type="http://schemas.openxmlformats.org/officeDocument/2006/relationships/image" Target="../media/image30.jpeg"/><Relationship Id="rId12" Type="http://schemas.openxmlformats.org/officeDocument/2006/relationships/image" Target="../media/image42.jpeg"/><Relationship Id="rId17" Type="http://schemas.openxmlformats.org/officeDocument/2006/relationships/image" Target="../media/image45.jpeg"/><Relationship Id="rId2" Type="http://schemas.openxmlformats.org/officeDocument/2006/relationships/audio" Target="../media/media24.mp3"/><Relationship Id="rId16" Type="http://schemas.openxmlformats.org/officeDocument/2006/relationships/image" Target="../media/image44.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24.mp3"/><Relationship Id="rId6" Type="http://schemas.openxmlformats.org/officeDocument/2006/relationships/image" Target="../media/image29.jpeg"/><Relationship Id="rId11" Type="http://schemas.openxmlformats.org/officeDocument/2006/relationships/image" Target="../media/image22.jpeg"/><Relationship Id="rId5" Type="http://schemas.openxmlformats.org/officeDocument/2006/relationships/image" Target="../media/image26.jpeg"/><Relationship Id="rId15" Type="http://schemas.openxmlformats.org/officeDocument/2006/relationships/image" Target="../media/image39.jpeg"/><Relationship Id="rId23" Type="http://schemas.openxmlformats.org/officeDocument/2006/relationships/image" Target="../media/image34.jpeg"/><Relationship Id="rId10" Type="http://schemas.openxmlformats.org/officeDocument/2006/relationships/image" Target="../media/image31.jpeg"/><Relationship Id="rId19"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9.jpeg"/><Relationship Id="rId14" Type="http://schemas.openxmlformats.org/officeDocument/2006/relationships/image" Target="../media/image38.jpeg"/><Relationship Id="rId22"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1.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3.jpeg"/><Relationship Id="rId18" Type="http://schemas.openxmlformats.org/officeDocument/2006/relationships/image" Target="../media/image41.GIF"/><Relationship Id="rId3" Type="http://schemas.openxmlformats.org/officeDocument/2006/relationships/slideLayout" Target="../slideLayouts/slideLayout18.xml"/><Relationship Id="rId21" Type="http://schemas.openxmlformats.org/officeDocument/2006/relationships/image" Target="../media/image20.GIF"/><Relationship Id="rId7" Type="http://schemas.openxmlformats.org/officeDocument/2006/relationships/image" Target="../media/image30.jpeg"/><Relationship Id="rId12" Type="http://schemas.openxmlformats.org/officeDocument/2006/relationships/image" Target="../media/image42.jpeg"/><Relationship Id="rId17" Type="http://schemas.openxmlformats.org/officeDocument/2006/relationships/image" Target="../media/image45.jpeg"/><Relationship Id="rId2" Type="http://schemas.openxmlformats.org/officeDocument/2006/relationships/audio" Target="../media/media26.mp3"/><Relationship Id="rId16" Type="http://schemas.openxmlformats.org/officeDocument/2006/relationships/image" Target="../media/image44.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26.mp3"/><Relationship Id="rId6" Type="http://schemas.openxmlformats.org/officeDocument/2006/relationships/image" Target="../media/image29.jpeg"/><Relationship Id="rId11" Type="http://schemas.openxmlformats.org/officeDocument/2006/relationships/image" Target="../media/image22.jpeg"/><Relationship Id="rId5" Type="http://schemas.openxmlformats.org/officeDocument/2006/relationships/image" Target="../media/image26.jpeg"/><Relationship Id="rId15" Type="http://schemas.openxmlformats.org/officeDocument/2006/relationships/image" Target="../media/image39.jpeg"/><Relationship Id="rId23" Type="http://schemas.openxmlformats.org/officeDocument/2006/relationships/image" Target="../media/image34.jpeg"/><Relationship Id="rId10" Type="http://schemas.openxmlformats.org/officeDocument/2006/relationships/image" Target="../media/image31.jpeg"/><Relationship Id="rId19"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9.jpeg"/><Relationship Id="rId14" Type="http://schemas.openxmlformats.org/officeDocument/2006/relationships/image" Target="../media/image38.jpeg"/><Relationship Id="rId2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1.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2.jpeg"/><Relationship Id="rId18" Type="http://schemas.openxmlformats.org/officeDocument/2006/relationships/image" Target="../media/image44.jpeg"/><Relationship Id="rId3" Type="http://schemas.microsoft.com/office/2007/relationships/media" Target="../media/media9.mp3"/><Relationship Id="rId21" Type="http://schemas.openxmlformats.org/officeDocument/2006/relationships/image" Target="../media/image25.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9.jpeg"/><Relationship Id="rId25" Type="http://schemas.openxmlformats.org/officeDocument/2006/relationships/image" Target="../media/image34.jpeg"/><Relationship Id="rId2" Type="http://schemas.openxmlformats.org/officeDocument/2006/relationships/audio" Target="../media/media28.mp3"/><Relationship Id="rId16" Type="http://schemas.openxmlformats.org/officeDocument/2006/relationships/image" Target="../media/image38.jpeg"/><Relationship Id="rId20" Type="http://schemas.openxmlformats.org/officeDocument/2006/relationships/image" Target="../media/image41.GIF"/><Relationship Id="rId1" Type="http://schemas.microsoft.com/office/2007/relationships/media" Target="../media/media28.mp3"/><Relationship Id="rId6" Type="http://schemas.openxmlformats.org/officeDocument/2006/relationships/image" Target="../media/image1.png"/><Relationship Id="rId11" Type="http://schemas.openxmlformats.org/officeDocument/2006/relationships/image" Target="../media/image19.jpeg"/><Relationship Id="rId24" Type="http://schemas.openxmlformats.org/officeDocument/2006/relationships/image" Target="../media/image32.png"/><Relationship Id="rId5" Type="http://schemas.openxmlformats.org/officeDocument/2006/relationships/slideLayout" Target="../slideLayouts/slideLayout29.xml"/><Relationship Id="rId15" Type="http://schemas.openxmlformats.org/officeDocument/2006/relationships/image" Target="../media/image43.jpeg"/><Relationship Id="rId23" Type="http://schemas.openxmlformats.org/officeDocument/2006/relationships/image" Target="../media/image20.GIF"/><Relationship Id="rId10" Type="http://schemas.openxmlformats.org/officeDocument/2006/relationships/image" Target="../media/image24.jpeg"/><Relationship Id="rId19" Type="http://schemas.openxmlformats.org/officeDocument/2006/relationships/image" Target="../media/image45.jpeg"/><Relationship Id="rId4" Type="http://schemas.openxmlformats.org/officeDocument/2006/relationships/audio" Target="../media/media9.mp3"/><Relationship Id="rId9" Type="http://schemas.openxmlformats.org/officeDocument/2006/relationships/image" Target="../media/image30.jpeg"/><Relationship Id="rId14" Type="http://schemas.openxmlformats.org/officeDocument/2006/relationships/image" Target="../media/image42.jpeg"/><Relationship Id="rId22" Type="http://schemas.openxmlformats.org/officeDocument/2006/relationships/hyperlink" Target="http://truongton.net/forum/vcheckvirus.php?url=http%3A%2F%2Ftruongton.net%2Fforum%2Fvcheckvirus.php%3Furl%3Dhttp%253A%252F%252Fanhso.net" TargetMode="External"/></Relationships>
</file>

<file path=ppt/slides/_rels/slide31.xml.rels><?xml version="1.0" encoding="UTF-8" standalone="yes"?>
<Relationships xmlns="http://schemas.openxmlformats.org/package/2006/relationships"><Relationship Id="rId3" Type="http://schemas.microsoft.com/office/2007/relationships/media" Target="../media/media30.mp3"/><Relationship Id="rId7" Type="http://schemas.openxmlformats.org/officeDocument/2006/relationships/image" Target="../media/image51.jpe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png"/><Relationship Id="rId5" Type="http://schemas.openxmlformats.org/officeDocument/2006/relationships/slideLayout" Target="../slideLayouts/slideLayout18.xml"/><Relationship Id="rId4" Type="http://schemas.openxmlformats.org/officeDocument/2006/relationships/audio" Target="../media/media30.mp3"/></Relationships>
</file>

<file path=ppt/slides/_rels/slide3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9.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18.xml"/><Relationship Id="rId21" Type="http://schemas.openxmlformats.org/officeDocument/2006/relationships/image" Target="../media/image33.jpeg"/><Relationship Id="rId7" Type="http://schemas.openxmlformats.org/officeDocument/2006/relationships/image" Target="../media/image28.jpeg"/><Relationship Id="rId12" Type="http://schemas.openxmlformats.org/officeDocument/2006/relationships/image" Target="../media/image47.jpeg"/><Relationship Id="rId17" Type="http://schemas.openxmlformats.org/officeDocument/2006/relationships/image" Target="../media/image22.jpeg"/><Relationship Id="rId2" Type="http://schemas.openxmlformats.org/officeDocument/2006/relationships/audio" Target="../media/media30.mp3"/><Relationship Id="rId16" Type="http://schemas.openxmlformats.org/officeDocument/2006/relationships/image" Target="../media/image31.jpeg"/><Relationship Id="rId20" Type="http://schemas.openxmlformats.org/officeDocument/2006/relationships/image" Target="../media/image32.png"/><Relationship Id="rId1" Type="http://schemas.microsoft.com/office/2007/relationships/media" Target="../media/media30.mp3"/><Relationship Id="rId6" Type="http://schemas.openxmlformats.org/officeDocument/2006/relationships/image" Target="../media/image27.jpeg"/><Relationship Id="rId11" Type="http://schemas.openxmlformats.org/officeDocument/2006/relationships/image" Target="../media/image24.jpeg"/><Relationship Id="rId24" Type="http://schemas.openxmlformats.org/officeDocument/2006/relationships/image" Target="../media/image52.GIF"/><Relationship Id="rId5" Type="http://schemas.openxmlformats.org/officeDocument/2006/relationships/image" Target="../media/image26.jpeg"/><Relationship Id="rId15" Type="http://schemas.openxmlformats.org/officeDocument/2006/relationships/image" Target="../media/image25.jpeg"/><Relationship Id="rId23" Type="http://schemas.openxmlformats.org/officeDocument/2006/relationships/image" Target="../media/image49.png"/><Relationship Id="rId10" Type="http://schemas.openxmlformats.org/officeDocument/2006/relationships/image" Target="../media/image30.jpeg"/><Relationship Id="rId19" Type="http://schemas.openxmlformats.org/officeDocument/2006/relationships/image" Target="../media/image20.GIF"/><Relationship Id="rId4" Type="http://schemas.openxmlformats.org/officeDocument/2006/relationships/image" Target="../media/image1.png"/><Relationship Id="rId9" Type="http://schemas.openxmlformats.org/officeDocument/2006/relationships/image" Target="../media/image46.jpeg"/><Relationship Id="rId14" Type="http://schemas.openxmlformats.org/officeDocument/2006/relationships/image" Target="../media/image48.jpeg"/><Relationship Id="rId22"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6.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2.mp4"/><Relationship Id="rId1" Type="http://schemas.microsoft.com/office/2007/relationships/media" Target="../media/media32.mp4"/><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0.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22.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audio" Target="../media/media4.mp3"/><Relationship Id="rId16" Type="http://schemas.openxmlformats.org/officeDocument/2006/relationships/image" Target="../media/image18.png"/><Relationship Id="rId20" Type="http://schemas.openxmlformats.org/officeDocument/2006/relationships/image" Target="../media/image21.jpeg"/><Relationship Id="rId1" Type="http://schemas.microsoft.com/office/2007/relationships/media" Target="../media/media4.mp3"/><Relationship Id="rId6" Type="http://schemas.openxmlformats.org/officeDocument/2006/relationships/image" Target="../media/image8.jpeg"/><Relationship Id="rId11" Type="http://schemas.openxmlformats.org/officeDocument/2006/relationships/image" Target="../media/image13.GIF"/><Relationship Id="rId24" Type="http://schemas.openxmlformats.org/officeDocument/2006/relationships/image" Target="../media/image25.jpeg"/><Relationship Id="rId5" Type="http://schemas.openxmlformats.org/officeDocument/2006/relationships/image" Target="../media/image7.GIF"/><Relationship Id="rId15" Type="http://schemas.openxmlformats.org/officeDocument/2006/relationships/image" Target="../media/image17.jpeg"/><Relationship Id="rId23" Type="http://schemas.openxmlformats.org/officeDocument/2006/relationships/image" Target="../media/image24.jpeg"/><Relationship Id="rId10" Type="http://schemas.openxmlformats.org/officeDocument/2006/relationships/image" Target="../media/image12.png"/><Relationship Id="rId19" Type="http://schemas.openxmlformats.org/officeDocument/2006/relationships/image" Target="../media/image20.GIF"/><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18" Type="http://schemas.openxmlformats.org/officeDocument/2006/relationships/image" Target="../media/image33.jpeg"/><Relationship Id="rId3" Type="http://schemas.openxmlformats.org/officeDocument/2006/relationships/slideLayout" Target="../slideLayouts/slideLayout7.xml"/><Relationship Id="rId21" Type="http://schemas.openxmlformats.org/officeDocument/2006/relationships/image" Target="../media/image35.GIF"/><Relationship Id="rId7" Type="http://schemas.openxmlformats.org/officeDocument/2006/relationships/image" Target="../media/image27.jpeg"/><Relationship Id="rId12" Type="http://schemas.openxmlformats.org/officeDocument/2006/relationships/image" Target="../media/image24.jpeg"/><Relationship Id="rId17" Type="http://schemas.openxmlformats.org/officeDocument/2006/relationships/image" Target="../media/image32.png"/><Relationship Id="rId2" Type="http://schemas.openxmlformats.org/officeDocument/2006/relationships/audio" Target="../media/media5.mp3"/><Relationship Id="rId16" Type="http://schemas.openxmlformats.org/officeDocument/2006/relationships/image" Target="../media/image20.GIF"/><Relationship Id="rId20" Type="http://schemas.openxmlformats.org/officeDocument/2006/relationships/image" Target="../media/image19.jpeg"/><Relationship Id="rId1" Type="http://schemas.microsoft.com/office/2007/relationships/media" Target="../media/media5.mp3"/><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6.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9.jpeg"/><Relationship Id="rId19" Type="http://schemas.openxmlformats.org/officeDocument/2006/relationships/image" Target="../media/image34.jpeg"/><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35.GIF"/><Relationship Id="rId12" Type="http://schemas.openxmlformats.org/officeDocument/2006/relationships/image" Target="../media/image39.jpeg"/><Relationship Id="rId17" Type="http://schemas.openxmlformats.org/officeDocument/2006/relationships/image" Target="../media/image19.jpeg"/><Relationship Id="rId2" Type="http://schemas.openxmlformats.org/officeDocument/2006/relationships/audio" Target="../media/media6.mp3"/><Relationship Id="rId16" Type="http://schemas.openxmlformats.org/officeDocument/2006/relationships/image" Target="../media/image24.jpeg"/><Relationship Id="rId1" Type="http://schemas.microsoft.com/office/2007/relationships/media" Target="../media/media6.mp3"/><Relationship Id="rId6" Type="http://schemas.openxmlformats.org/officeDocument/2006/relationships/image" Target="../media/image37.GIF"/><Relationship Id="rId11" Type="http://schemas.openxmlformats.org/officeDocument/2006/relationships/image" Target="../media/image38.jpeg"/><Relationship Id="rId5" Type="http://schemas.openxmlformats.org/officeDocument/2006/relationships/image" Target="../media/image36.jpeg"/><Relationship Id="rId15" Type="http://schemas.openxmlformats.org/officeDocument/2006/relationships/image" Target="../media/image23.jpe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19.jpeg"/><Relationship Id="rId18" Type="http://schemas.openxmlformats.org/officeDocument/2006/relationships/image" Target="../media/image41.GIF"/><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33.jpeg"/><Relationship Id="rId12" Type="http://schemas.openxmlformats.org/officeDocument/2006/relationships/image" Target="../media/image24.jpeg"/><Relationship Id="rId17" Type="http://schemas.openxmlformats.org/officeDocument/2006/relationships/image" Target="../media/image25.jpeg"/><Relationship Id="rId2" Type="http://schemas.openxmlformats.org/officeDocument/2006/relationships/audio" Target="../media/media7.mp3"/><Relationship Id="rId16" Type="http://schemas.openxmlformats.org/officeDocument/2006/relationships/image" Target="../media/image40.jpeg"/><Relationship Id="rId20" Type="http://schemas.openxmlformats.org/officeDocument/2006/relationships/image" Target="../media/image20.GIF"/><Relationship Id="rId1" Type="http://schemas.microsoft.com/office/2007/relationships/media" Target="../media/media7.mp3"/><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jpeg"/><Relationship Id="rId15" Type="http://schemas.openxmlformats.org/officeDocument/2006/relationships/image" Target="../media/image22.jpeg"/><Relationship Id="rId23" Type="http://schemas.openxmlformats.org/officeDocument/2006/relationships/image" Target="../media/image16.png"/><Relationship Id="rId10" Type="http://schemas.openxmlformats.org/officeDocument/2006/relationships/image" Target="../media/image29.jpeg"/><Relationship Id="rId19" Type="http://schemas.openxmlformats.org/officeDocument/2006/relationships/hyperlink" Target="http://truongton.net/forum/vcheckvirus.php?url=http%3A%2F%2Ftruongton.net%2Fforum%2Fvcheckvirus.php%3Furl%3Dhttp%253A%252F%252Fanhso.net" TargetMode="External"/><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31.jpeg"/><Relationship Id="rId22"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2.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39.jpeg"/><Relationship Id="rId7" Type="http://schemas.openxmlformats.org/officeDocument/2006/relationships/image" Target="../media/image23.jpeg"/><Relationship Id="rId12" Type="http://schemas.openxmlformats.org/officeDocument/2006/relationships/image" Target="../media/image31.jpeg"/><Relationship Id="rId17" Type="http://schemas.openxmlformats.org/officeDocument/2006/relationships/image" Target="../media/image41.GIF"/><Relationship Id="rId2" Type="http://schemas.openxmlformats.org/officeDocument/2006/relationships/audio" Target="../media/media8.mp3"/><Relationship Id="rId16" Type="http://schemas.openxmlformats.org/officeDocument/2006/relationships/image" Target="../media/image43.jpeg"/><Relationship Id="rId20" Type="http://schemas.openxmlformats.org/officeDocument/2006/relationships/image" Target="../media/image32.png"/><Relationship Id="rId1" Type="http://schemas.microsoft.com/office/2007/relationships/media" Target="../media/media8.mp3"/><Relationship Id="rId6" Type="http://schemas.openxmlformats.org/officeDocument/2006/relationships/image" Target="../media/image28.jpeg"/><Relationship Id="rId11" Type="http://schemas.openxmlformats.org/officeDocument/2006/relationships/image" Target="../media/image19.jpeg"/><Relationship Id="rId5" Type="http://schemas.openxmlformats.org/officeDocument/2006/relationships/image" Target="../media/image26.jpeg"/><Relationship Id="rId15" Type="http://schemas.openxmlformats.org/officeDocument/2006/relationships/image" Target="../media/image42.jpeg"/><Relationship Id="rId23" Type="http://schemas.openxmlformats.org/officeDocument/2006/relationships/image" Target="../media/image34.jpeg"/><Relationship Id="rId10" Type="http://schemas.openxmlformats.org/officeDocument/2006/relationships/image" Target="../media/image24.jpeg"/><Relationship Id="rId19" Type="http://schemas.openxmlformats.org/officeDocument/2006/relationships/image" Target="../media/image20.GIF"/><Relationship Id="rId4" Type="http://schemas.openxmlformats.org/officeDocument/2006/relationships/image" Target="../media/image1.png"/><Relationship Id="rId9" Type="http://schemas.openxmlformats.org/officeDocument/2006/relationships/image" Target="../media/image30.jpeg"/><Relationship Id="rId14" Type="http://schemas.openxmlformats.org/officeDocument/2006/relationships/image" Target="../media/image25.jpeg"/><Relationship Id="rId22"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3_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3074" name="Picture 2" descr="1"/>
          <p:cNvPicPr>
            <a:picLocks noChangeAspect="1"/>
          </p:cNvPicPr>
          <p:nvPr/>
        </p:nvPicPr>
        <p:blipFill>
          <a:blip r:embed="rId5"/>
          <a:stretch>
            <a:fillRect/>
          </a:stretch>
        </p:blipFill>
        <p:spPr>
          <a:xfrm>
            <a:off x="0" y="0"/>
            <a:ext cx="9207500" cy="6923088"/>
          </a:xfrm>
          <a:prstGeom prst="rect">
            <a:avLst/>
          </a:prstGeom>
          <a:noFill/>
          <a:ln w="9525">
            <a:noFill/>
          </a:ln>
        </p:spPr>
      </p:pic>
      <p:sp>
        <p:nvSpPr>
          <p:cNvPr id="14" name="Text Box 6"/>
          <p:cNvSpPr txBox="1"/>
          <p:nvPr/>
        </p:nvSpPr>
        <p:spPr>
          <a:xfrm>
            <a:off x="1210335" y="609283"/>
            <a:ext cx="6167073" cy="107721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b="1" dirty="0">
                <a:latin typeface="Times New Roman" panose="02020603050405020304" charset="0"/>
                <a:cs typeface="Times New Roman" panose="02020603050405020304" charset="0"/>
              </a:rPr>
              <a:t>TRƯỜNG MẦM NON ÁNH SAO</a:t>
            </a:r>
            <a:endParaRPr lang="en-US" altLang="vi-VN" b="1" dirty="0">
              <a:latin typeface="Times New Roman" panose="02020603050405020304" charset="0"/>
              <a:ea typeface="Times New Roman" panose="02020603050405020304" charset="0"/>
            </a:endParaRPr>
          </a:p>
        </p:txBody>
      </p:sp>
      <p:sp>
        <p:nvSpPr>
          <p:cNvPr id="15" name="Rectangle 3"/>
          <p:cNvSpPr/>
          <p:nvPr/>
        </p:nvSpPr>
        <p:spPr>
          <a:xfrm>
            <a:off x="1025174" y="1997382"/>
            <a:ext cx="6857968"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err="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Lĩnh</a:t>
            </a:r>
            <a:r>
              <a:rPr kumimoji="0" lang="en-US" sz="4000" b="1" i="0" u="none" strike="noStrike" kern="1200" cap="none" spc="0" normalizeH="0" baseline="0" noProof="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vực</a:t>
            </a:r>
            <a:r>
              <a:rPr kumimoji="0" lang="en-US" sz="4000" b="1" i="0" u="none" strike="noStrike" kern="1200" cap="none" spc="0" normalizeH="0" baseline="0" noProof="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Phát</a:t>
            </a:r>
            <a:r>
              <a:rPr kumimoji="0" lang="en-US" sz="4000" b="1" i="0" u="none" strike="noStrike" kern="1200" cap="none" spc="0" normalizeH="0" baseline="0" noProof="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triển</a:t>
            </a:r>
            <a:r>
              <a:rPr kumimoji="0" lang="en-US" sz="4000" b="1" i="0" u="none" strike="noStrike" kern="1200" cap="none" spc="0" normalizeH="0" baseline="0" noProof="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ngôn ngữ</a:t>
            </a:r>
          </a:p>
        </p:txBody>
      </p:sp>
      <p:sp>
        <p:nvSpPr>
          <p:cNvPr id="16" name="TextBox 7"/>
          <p:cNvSpPr txBox="1"/>
          <p:nvPr/>
        </p:nvSpPr>
        <p:spPr>
          <a:xfrm>
            <a:off x="2590852" y="3231843"/>
            <a:ext cx="4813300" cy="1384995"/>
          </a:xfrm>
          <a:prstGeom prst="rect">
            <a:avLst/>
          </a:prstGeom>
          <a:noFill/>
        </p:spPr>
        <p:txBody>
          <a:bodyPr wrap="square" rtlCol="0">
            <a:spAutoFit/>
          </a:bodyPr>
          <a:lstStyle/>
          <a:p>
            <a:pPr>
              <a:buNone/>
            </a:pPr>
            <a:r>
              <a:rPr lang="en-GB" altLang="x-none" sz="2800" dirty="0">
                <a:solidFill>
                  <a:srgbClr val="002060"/>
                </a:solidFill>
                <a:latin typeface="Times New Roman" panose="02020603050405020304" charset="0"/>
                <a:cs typeface="Times New Roman" panose="02020603050405020304" charset="0"/>
              </a:rPr>
              <a:t>Đề t</a:t>
            </a:r>
            <a:r>
              <a:rPr lang="en-GB" altLang="x-none" sz="2800" dirty="0">
                <a:solidFill>
                  <a:srgbClr val="002060"/>
                </a:solidFill>
                <a:latin typeface="Times New Roman" panose="02020603050405020304" charset="0"/>
                <a:ea typeface="Times New Roman" panose="02020603050405020304" charset="0"/>
              </a:rPr>
              <a:t>à</a:t>
            </a:r>
            <a:r>
              <a:rPr lang="en-GB" altLang="x-none" sz="2800" dirty="0">
                <a:solidFill>
                  <a:srgbClr val="002060"/>
                </a:solidFill>
                <a:latin typeface="Times New Roman" panose="02020603050405020304" charset="0"/>
                <a:cs typeface="Times New Roman" panose="02020603050405020304" charset="0"/>
              </a:rPr>
              <a:t>i: </a:t>
            </a:r>
            <a:r>
              <a:rPr lang="en-US" sz="2800" dirty="0">
                <a:solidFill>
                  <a:srgbClr val="002060"/>
                </a:solidFill>
                <a:latin typeface="Times New Roman" panose="02020603050405020304" charset="0"/>
              </a:rPr>
              <a:t>Truyện Kiến con đi ô tô</a:t>
            </a:r>
          </a:p>
          <a:p>
            <a:pPr>
              <a:buNone/>
            </a:pPr>
            <a:r>
              <a:rPr lang="en-GB" altLang="x-none" sz="2800" dirty="0">
                <a:solidFill>
                  <a:srgbClr val="002060"/>
                </a:solidFill>
                <a:latin typeface="Times New Roman" panose="02020603050405020304" charset="0"/>
                <a:cs typeface="Times New Roman" panose="02020603050405020304" charset="0"/>
              </a:rPr>
              <a:t>Lứa tuổi: 3 - 4 tuổi</a:t>
            </a:r>
          </a:p>
          <a:p>
            <a:pPr>
              <a:buNone/>
            </a:pPr>
            <a:r>
              <a:rPr lang="en-GB" altLang="x-none" sz="2800" dirty="0">
                <a:solidFill>
                  <a:srgbClr val="002060"/>
                </a:solidFill>
                <a:latin typeface="Times New Roman" panose="02020603050405020304" charset="0"/>
                <a:cs typeface="Times New Roman" panose="02020603050405020304" charset="0"/>
              </a:rPr>
              <a:t>Giáo viên: </a:t>
            </a:r>
            <a:r>
              <a:rPr lang="vi-VN" altLang="x-none" sz="2800" dirty="0">
                <a:solidFill>
                  <a:srgbClr val="002060"/>
                </a:solidFill>
                <a:latin typeface="Times New Roman" panose="02020603050405020304" charset="0"/>
                <a:cs typeface="Times New Roman" panose="02020603050405020304" charset="0"/>
              </a:rPr>
              <a:t>Nguyễn Thị Bắc</a:t>
            </a:r>
            <a:endParaRPr lang="en-US" altLang="en-GB" sz="2800" dirty="0">
              <a:solidFill>
                <a:srgbClr val="002060"/>
              </a:solidFill>
              <a:latin typeface="Times New Roman" panose="02020603050405020304" charset="0"/>
              <a:ea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6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72" fill="hold"/>
                                        <p:tgtEl>
                                          <p:spTgt spid="3"/>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childTnLst>
                          </p:cTn>
                        </p:par>
                        <p:par>
                          <p:cTn id="19" fill="hold">
                            <p:stCondLst>
                              <p:cond delay="10500"/>
                            </p:stCondLst>
                            <p:childTnLst>
                              <p:par>
                                <p:cTn id="20" presetID="0" presetClass="path" presetSubtype="0" accel="50000" decel="50000" fill="hold" nodeType="afterEffect">
                                  <p:stCondLst>
                                    <p:cond delay="0"/>
                                  </p:stCondLst>
                                  <p:childTnLst>
                                    <p:animMotion origin="layout" path="M -0.03091 -2.65896E-6 C -0.03091 0.00023 -0.0342 0.17018 -0.0375 0.34058 " pathEditMode="relative" rAng="0" ptsTypes="aA">
                                      <p:cBhvr>
                                        <p:cTn id="21" dur="3000" fill="hold"/>
                                        <p:tgtEl>
                                          <p:spTgt spid="18440"/>
                                        </p:tgtEl>
                                        <p:attrNameLst>
                                          <p:attrName>ppt_x</p:attrName>
                                          <p:attrName>ppt_y</p:attrName>
                                        </p:attrNameLst>
                                      </p:cBhvr>
                                      <p:rCtr x="-300" y="17000"/>
                                    </p:animMotion>
                                  </p:childTnLst>
                                </p:cTn>
                              </p:par>
                              <p:par>
                                <p:cTn id="22"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3"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90570"/>
            <a:ext cx="495300" cy="495300"/>
          </a:xfrm>
          <a:prstGeom prst="rect">
            <a:avLst/>
          </a:prstGeom>
        </p:spPr>
      </p:pic>
      <p:pic>
        <p:nvPicPr>
          <p:cNvPr id="2" name="FILE_20210223_034742_1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229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12292"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12294"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12297"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12299"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2301"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12303" name="Group 18"/>
          <p:cNvGrpSpPr/>
          <p:nvPr/>
        </p:nvGrpSpPr>
        <p:grpSpPr>
          <a:xfrm>
            <a:off x="0" y="5638800"/>
            <a:ext cx="914400" cy="838200"/>
            <a:chOff x="981262" y="5410200"/>
            <a:chExt cx="1241796" cy="1139371"/>
          </a:xfrm>
        </p:grpSpPr>
        <p:pic>
          <p:nvPicPr>
            <p:cNvPr id="12304"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2305"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2306"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2307"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12308"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12309"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12310"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0261"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1331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7.9371E-6 C -4.16667E-6 7.9371E-6 0.01076 7.9371E-6 0.02153 7.9371E-6 " pathEditMode="relative" ptsTypes="aA">
                                      <p:cBhvr>
                                        <p:cTn id="10" dur="5000" fill="hold"/>
                                        <p:tgtEl>
                                          <p:spTgt spid="133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00" y="0"/>
                                    </p:animMotion>
                                  </p:childTnLst>
                                </p:cTn>
                              </p:par>
                              <p:par>
                                <p:cTn id="13" presetID="0" presetClass="path" presetSubtype="0" repeatCount="indefinite" accel="50000" decel="50000" fill="hold" nodeType="withEffect">
                                  <p:stCondLst>
                                    <p:cond delay="0"/>
                                  </p:stCondLst>
                                  <p:childTnLst>
                                    <p:animMotion origin="layout" path="M 2.5E-6 2.27567E-6 C 2.5E-6 2.27567E-6 -0.00851 2.27567E-6 -0.01701 2.27567E-6 " pathEditMode="relative" ptsTypes="aA">
                                      <p:cBhvr>
                                        <p:cTn id="14" dur="3000" fill="hold"/>
                                        <p:tgtEl>
                                          <p:spTgt spid="13324"/>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6" dur="3000" fill="hold"/>
                                        <p:tgtEl>
                                          <p:spTgt spid="13323"/>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8.33333E-7 -2.59259E-6 C -8.33333E-7 -2.59259E-6 0.01215 -2.59259E-6 0.02431 -2.59259E-6 " pathEditMode="relative" ptsTypes="aA">
                                      <p:cBhvr>
                                        <p:cTn id="18" dur="3000" fill="hold"/>
                                        <p:tgtEl>
                                          <p:spTgt spid="133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2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0">
                <p:cTn id="2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nh-nen-powerpoint-de-thuong_114703267"/>
          <p:cNvPicPr>
            <a:picLocks noChangeAspect="1"/>
          </p:cNvPicPr>
          <p:nvPr/>
        </p:nvPicPr>
        <p:blipFill>
          <a:blip r:embed="rId2"/>
          <a:stretch>
            <a:fillRect/>
          </a:stretch>
        </p:blipFill>
        <p:spPr>
          <a:xfrm>
            <a:off x="0" y="-9525"/>
            <a:ext cx="9144000" cy="6867525"/>
          </a:xfrm>
          <a:prstGeom prst="rect">
            <a:avLst/>
          </a:prstGeom>
          <a:noFill/>
          <a:ln w="9525">
            <a:noFill/>
          </a:ln>
        </p:spPr>
      </p:pic>
      <p:sp>
        <p:nvSpPr>
          <p:cNvPr id="13314" name="Text Box 2"/>
          <p:cNvSpPr txBox="1"/>
          <p:nvPr/>
        </p:nvSpPr>
        <p:spPr>
          <a:xfrm>
            <a:off x="2873375" y="2305050"/>
            <a:ext cx="3467100" cy="922338"/>
          </a:xfrm>
          <a:prstGeom prst="rect">
            <a:avLst/>
          </a:prstGeom>
          <a:noFill/>
          <a:ln w="9525">
            <a:noFill/>
          </a:ln>
        </p:spPr>
        <p:txBody>
          <a:bodyPr wrap="none" anchor="t" anchorCtr="0">
            <a:spAutoFit/>
          </a:bodyPr>
          <a:lstStyle/>
          <a:p>
            <a:r>
              <a:rPr lang="en-US" altLang="zh-CN" sz="5400" b="1">
                <a:solidFill>
                  <a:srgbClr val="3C8C93"/>
                </a:solidFill>
                <a:latin typeface="Times New Roman" panose="02020603050405020304" charset="0"/>
              </a:rPr>
              <a:t>Đàm Thoại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1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1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433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4339" name="Text Box 3"/>
          <p:cNvSpPr txBox="1"/>
          <p:nvPr/>
        </p:nvSpPr>
        <p:spPr>
          <a:xfrm>
            <a:off x="1752600" y="1905000"/>
            <a:ext cx="6426200"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con vừa nghe câu truyện gì?</a:t>
            </a:r>
          </a:p>
        </p:txBody>
      </p:sp>
      <p:sp>
        <p:nvSpPr>
          <p:cNvPr id="14340" name="Text Box 4"/>
          <p:cNvSpPr txBox="1"/>
          <p:nvPr/>
        </p:nvSpPr>
        <p:spPr>
          <a:xfrm>
            <a:off x="1590675" y="3810000"/>
            <a:ext cx="6477000" cy="522288"/>
          </a:xfrm>
          <a:prstGeom prst="rect">
            <a:avLst/>
          </a:prstGeom>
          <a:noFill/>
          <a:ln w="9525">
            <a:noFill/>
          </a:ln>
        </p:spPr>
        <p:txBody>
          <a:bodyPr wrap="none" anchor="t" anchorCtr="0">
            <a:spAutoFit/>
          </a:bodyPr>
          <a:lstStyle/>
          <a:p>
            <a:r>
              <a:rPr lang="en-US" altLang="zh-CN" sz="2800">
                <a:solidFill>
                  <a:srgbClr val="0D0D0D"/>
                </a:solidFill>
                <a:latin typeface="Times New Roman" panose="02020603050405020304" charset="0"/>
              </a:rPr>
              <a:t>- Đáp án: Câu truyện: “Kiến con đi xe ô tô”.</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4637" fill="hold"/>
                                        <p:tgtEl>
                                          <p:spTgt spid="2"/>
                                        </p:tgtEl>
                                      </p:cBhvr>
                                    </p:cmd>
                                  </p:childTnLst>
                                </p:cTn>
                              </p:par>
                            </p:childTnLst>
                          </p:cTn>
                        </p:par>
                        <p:par>
                          <p:cTn id="7" fill="hold">
                            <p:stCondLst>
                              <p:cond delay="15000"/>
                            </p:stCondLst>
                            <p:childTnLst>
                              <p:par>
                                <p:cTn id="8" presetID="22" presetClass="entr" presetSubtype="4" fill="hold" grpId="0" nodeType="afterEffect">
                                  <p:stCondLst>
                                    <p:cond delay="0"/>
                                  </p:stCondLst>
                                  <p:childTnLst>
                                    <p:set>
                                      <p:cBhvr>
                                        <p:cTn id="9" dur="500" fill="hold">
                                          <p:stCondLst>
                                            <p:cond delay="0"/>
                                          </p:stCondLst>
                                        </p:cTn>
                                        <p:tgtEl>
                                          <p:spTgt spid="14340"/>
                                        </p:tgtEl>
                                        <p:attrNameLst>
                                          <p:attrName>style.visibility</p:attrName>
                                        </p:attrNameLst>
                                      </p:cBhvr>
                                      <p:to>
                                        <p:strVal val="visible"/>
                                      </p:to>
                                    </p:set>
                                    <p:animEffect transition="in" filter="wipe(down)">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14340" grpId="0"/>
      <p:bldP spid="1434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1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536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5363" name="Text Box 3"/>
          <p:cNvSpPr txBox="1"/>
          <p:nvPr/>
        </p:nvSpPr>
        <p:spPr>
          <a:xfrm>
            <a:off x="1735138" y="1905000"/>
            <a:ext cx="6319837" cy="1198563"/>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Trong câu truyện gồm có những</a:t>
            </a:r>
          </a:p>
          <a:p>
            <a:r>
              <a:rPr lang="en-US" altLang="zh-CN" sz="3600" b="1" i="1">
                <a:solidFill>
                  <a:srgbClr val="3C8C93"/>
                </a:solidFill>
                <a:latin typeface="Times New Roman" panose="02020603050405020304" charset="0"/>
              </a:rPr>
              <a:t> nhân vật nào?</a:t>
            </a:r>
          </a:p>
        </p:txBody>
      </p:sp>
      <p:sp>
        <p:nvSpPr>
          <p:cNvPr id="15364" name="Text Box 4"/>
          <p:cNvSpPr txBox="1"/>
          <p:nvPr/>
        </p:nvSpPr>
        <p:spPr>
          <a:xfrm>
            <a:off x="1371600" y="3810000"/>
            <a:ext cx="7181850"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Trong câu truyện gồm có bạn Kiến con, Dê con, Chó con, Khỉ con, Lợn con và bác Gấu.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982" fill="hold"/>
                                        <p:tgtEl>
                                          <p:spTgt spid="3"/>
                                        </p:tgtEl>
                                      </p:cBhvr>
                                    </p:cmd>
                                  </p:childTnLst>
                                </p:cTn>
                              </p:par>
                            </p:childTnLst>
                          </p:cTn>
                        </p:par>
                        <p:par>
                          <p:cTn id="7" fill="hold">
                            <p:stCondLst>
                              <p:cond delay="21000"/>
                            </p:stCondLst>
                            <p:childTnLst>
                              <p:par>
                                <p:cTn id="8" presetID="3" presetClass="entr" presetSubtype="10" fill="hold" grpId="0" nodeType="after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5364" grpId="0"/>
      <p:bldP spid="1536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638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6387" name="Text Box 3"/>
          <p:cNvSpPr txBox="1"/>
          <p:nvPr/>
        </p:nvSpPr>
        <p:spPr>
          <a:xfrm>
            <a:off x="2590800" y="1905000"/>
            <a:ext cx="42973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Bạn Kiến con đi đâu?</a:t>
            </a:r>
          </a:p>
        </p:txBody>
      </p:sp>
      <p:sp>
        <p:nvSpPr>
          <p:cNvPr id="16388" name="Text Box 4"/>
          <p:cNvSpPr txBox="1"/>
          <p:nvPr/>
        </p:nvSpPr>
        <p:spPr>
          <a:xfrm>
            <a:off x="1905000" y="3803650"/>
            <a:ext cx="5656263"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muốn đi vào</a:t>
            </a:r>
          </a:p>
          <a:p>
            <a:r>
              <a:rPr lang="en-US" altLang="zh-CN" sz="2800">
                <a:solidFill>
                  <a:srgbClr val="0D0D0D"/>
                </a:solidFill>
                <a:latin typeface="Times New Roman" panose="02020603050405020304" charset="0"/>
              </a:rPr>
              <a:t>                rừng xanh thăm bà.</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469" fill="hold"/>
                                        <p:tgtEl>
                                          <p:spTgt spid="3"/>
                                        </p:tgtEl>
                                      </p:cBhvr>
                                    </p:cmd>
                                  </p:childTnLst>
                                </p:cTn>
                              </p:par>
                            </p:childTnLst>
                          </p:cTn>
                        </p:par>
                        <p:par>
                          <p:cTn id="7" fill="hold">
                            <p:stCondLst>
                              <p:cond delay="9500"/>
                            </p:stCondLst>
                            <p:childTnLst>
                              <p:par>
                                <p:cTn id="8" presetID="16" presetClass="entr" presetSubtype="21" fill="hold" grpId="0" nodeType="after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barn(inVertical)">
                                      <p:cBhvr>
                                        <p:cTn id="10"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6388" grpId="0"/>
      <p:bldP spid="1638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741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7411" name="Text Box 3"/>
          <p:cNvSpPr txBox="1"/>
          <p:nvPr/>
        </p:nvSpPr>
        <p:spPr>
          <a:xfrm>
            <a:off x="2438400" y="1447800"/>
            <a:ext cx="4348163"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đi bằng phương tiện gì</a:t>
            </a:r>
          </a:p>
        </p:txBody>
      </p:sp>
      <p:sp>
        <p:nvSpPr>
          <p:cNvPr id="17412" name="Text Box 4"/>
          <p:cNvSpPr txBox="1"/>
          <p:nvPr/>
        </p:nvSpPr>
        <p:spPr>
          <a:xfrm>
            <a:off x="1905000" y="3810000"/>
            <a:ext cx="5792788" cy="522288"/>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đi bằng xe Bus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388" fill="hold"/>
                                        <p:tgtEl>
                                          <p:spTgt spid="3"/>
                                        </p:tgtEl>
                                      </p:cBhvr>
                                    </p:cmd>
                                  </p:childTnLst>
                                </p:cTn>
                              </p:par>
                            </p:childTnLst>
                          </p:cTn>
                        </p:par>
                        <p:par>
                          <p:cTn id="7" fill="hold">
                            <p:stCondLst>
                              <p:cond delay="8500"/>
                            </p:stCondLst>
                            <p:childTnLst>
                              <p:par>
                                <p:cTn id="8" presetID="16" presetClass="entr" presetSubtype="21" fill="hold" grpId="0" nodeType="after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arn(inVertical)">
                                      <p:cBhvr>
                                        <p:cTn id="1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7412" grpId="0"/>
      <p:bldP spid="174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843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8435" name="Text Box 3"/>
          <p:cNvSpPr txBox="1"/>
          <p:nvPr/>
        </p:nvSpPr>
        <p:spPr>
          <a:xfrm>
            <a:off x="2209800" y="2743200"/>
            <a:ext cx="5100638"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Trên xe Bus có những ai?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945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9460"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1946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1946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19464"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19466"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19468" name="Group 25"/>
          <p:cNvGrpSpPr/>
          <p:nvPr/>
        </p:nvGrpSpPr>
        <p:grpSpPr>
          <a:xfrm>
            <a:off x="-152400" y="4495800"/>
            <a:ext cx="990600" cy="835025"/>
            <a:chOff x="981262" y="5410200"/>
            <a:chExt cx="1241796" cy="1139371"/>
          </a:xfrm>
        </p:grpSpPr>
        <p:pic>
          <p:nvPicPr>
            <p:cNvPr id="19469"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19470"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19471"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19472"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19473"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19474"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19475"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79"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19480"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19481"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048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0483" name="Text Box 3"/>
          <p:cNvSpPr txBox="1"/>
          <p:nvPr/>
        </p:nvSpPr>
        <p:spPr>
          <a:xfrm>
            <a:off x="3048000" y="2971800"/>
            <a:ext cx="32686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bạn đi đâu?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714C-4CE0-41CC-8508-BC24E7B7FAFB}"/>
              </a:ext>
            </a:extLst>
          </p:cNvPr>
          <p:cNvSpPr>
            <a:spLocks noGrp="1"/>
          </p:cNvSpPr>
          <p:nvPr>
            <p:ph type="title"/>
          </p:nvPr>
        </p:nvSpPr>
        <p:spPr>
          <a:xfrm>
            <a:off x="533506" y="304882"/>
            <a:ext cx="8153294" cy="1112756"/>
          </a:xfrm>
        </p:spPr>
        <p:txBody>
          <a:bodyPr/>
          <a:lstStyle/>
          <a:p>
            <a:pPr algn="l"/>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1000" b="1" i="0" dirty="0">
                <a:solidFill>
                  <a:srgbClr val="3C3C3C"/>
                </a:solidFill>
                <a:effectLst/>
                <a:latin typeface="Times New Roman" panose="02020603050405020304" pitchFamily="18" charset="0"/>
                <a:cs typeface="Times New Roman" panose="02020603050405020304" pitchFamily="18" charset="0"/>
              </a:rPr>
            </a:br>
            <a:br>
              <a:rPr lang="vi-VN" sz="2000" b="0" i="0" dirty="0">
                <a:solidFill>
                  <a:srgbClr val="3C3C3C"/>
                </a:solidFill>
                <a:effectLst/>
                <a:latin typeface="Times New Roman" panose="02020603050405020304" pitchFamily="18" charset="0"/>
                <a:cs typeface="Times New Roman" panose="02020603050405020304" pitchFamily="18" charset="0"/>
              </a:rPr>
            </a:br>
            <a:br>
              <a:rPr lang="vi-VN" sz="2000" b="0" i="0" dirty="0">
                <a:solidFill>
                  <a:srgbClr val="3C3C3C"/>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1. Kiến thức:</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 Trẻ nhớ tên truyện Kiến con đi xe ô tô.</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 Trẻ nhớ tên các nhân vật trong truyện : kiến con, bác gấu và các bạn</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 Trẻ hiểu nội dung câu chuyện: Câu chuyện kể về bạn Kiến con đi xe buýt vào rừng xanh thăm bà ngoại, với trí thông minh và lòng tốt bụng, chú đã nhanh nhẹn nhường chỗ ngồi của mình cho bác Gấu khi xe đã chật kín người.</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2.Kĩ năng</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-Trẻ chú ý, quan sát, lắng nghe, ghi nhớ.</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-Trả lời to, rõ ràng, mạch lạc và đủ câu.</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1" dirty="0">
                <a:solidFill>
                  <a:schemeClr val="tx1"/>
                </a:solidFill>
                <a:latin typeface="Times New Roman" panose="02020603050405020304" pitchFamily="18" charset="0"/>
                <a:cs typeface="Times New Roman" panose="02020603050405020304" pitchFamily="18" charset="0"/>
              </a:rPr>
              <a:t>3.</a:t>
            </a:r>
            <a:r>
              <a:rPr lang="vi-VN" sz="2400" b="1" i="0" dirty="0">
                <a:solidFill>
                  <a:schemeClr val="tx1"/>
                </a:solidFill>
                <a:effectLst/>
                <a:latin typeface="Times New Roman" panose="02020603050405020304" pitchFamily="18" charset="0"/>
                <a:cs typeface="Times New Roman" panose="02020603050405020304" pitchFamily="18" charset="0"/>
              </a:rPr>
              <a:t>.Thái độ:</a:t>
            </a:r>
            <a:br>
              <a:rPr lang="vi-VN" sz="2400" b="0" i="0" dirty="0">
                <a:solidFill>
                  <a:schemeClr val="tx1"/>
                </a:solidFill>
                <a:effectLst/>
                <a:latin typeface="Times New Roman" panose="02020603050405020304" pitchFamily="18" charset="0"/>
                <a:cs typeface="Times New Roman" panose="02020603050405020304" pitchFamily="18" charset="0"/>
              </a:rPr>
            </a:br>
            <a:r>
              <a:rPr lang="vi-VN" sz="2400" b="0" i="0" dirty="0">
                <a:solidFill>
                  <a:schemeClr val="tx1"/>
                </a:solidFill>
                <a:effectLst/>
                <a:latin typeface="Times New Roman" panose="02020603050405020304" pitchFamily="18" charset="0"/>
                <a:cs typeface="Times New Roman" panose="02020603050405020304" pitchFamily="18" charset="0"/>
              </a:rPr>
              <a:t>- Giáo dục trẻ biết nhường nhịn, yêu thương, đoàn kết giúp đỡ lẫn nhau</a:t>
            </a:r>
            <a:br>
              <a:rPr lang="vi-VN" sz="2400" b="0" i="0" dirty="0">
                <a:solidFill>
                  <a:schemeClr val="tx1"/>
                </a:solidFill>
                <a:effectLst/>
                <a:latin typeface="Times New Roman" panose="02020603050405020304" pitchFamily="18" charset="0"/>
                <a:cs typeface="Times New Roman" panose="02020603050405020304" pitchFamily="18" charset="0"/>
              </a:rPr>
            </a:br>
            <a:endParaRPr lang="vi-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31341"/>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150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21508"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21509"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21511"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21512"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21514"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21516" name="Group 25"/>
          <p:cNvGrpSpPr/>
          <p:nvPr/>
        </p:nvGrpSpPr>
        <p:grpSpPr>
          <a:xfrm>
            <a:off x="-152400" y="4495800"/>
            <a:ext cx="990600" cy="835025"/>
            <a:chOff x="981262" y="5410200"/>
            <a:chExt cx="1241796" cy="1139371"/>
          </a:xfrm>
        </p:grpSpPr>
        <p:pic>
          <p:nvPicPr>
            <p:cNvPr id="21517"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21518"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21519"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21520"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21521"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21522"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21523"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27"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21528"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21529"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2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253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2531"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Ai đã lên xe ở bến đón xe Bus tiếp theo?</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5238750"/>
            <a:ext cx="495300" cy="495300"/>
          </a:xfrm>
          <a:prstGeom prst="rect">
            <a:avLst/>
          </a:prstGeom>
        </p:spPr>
      </p:pic>
      <p:grpSp>
        <p:nvGrpSpPr>
          <p:cNvPr id="23554" name="Group 25604"/>
          <p:cNvGrpSpPr/>
          <p:nvPr/>
        </p:nvGrpSpPr>
        <p:grpSpPr>
          <a:xfrm>
            <a:off x="0" y="-304800"/>
            <a:ext cx="9144000" cy="3429000"/>
            <a:chOff x="-1152" y="4320"/>
            <a:chExt cx="8208" cy="3168"/>
          </a:xfrm>
        </p:grpSpPr>
        <p:sp>
          <p:nvSpPr>
            <p:cNvPr id="2355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7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357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357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8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358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358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23586" name="Straight Connector 25636"/>
          <p:cNvSpPr/>
          <p:nvPr/>
        </p:nvSpPr>
        <p:spPr>
          <a:xfrm>
            <a:off x="0" y="3505200"/>
            <a:ext cx="9144000" cy="0"/>
          </a:xfrm>
          <a:prstGeom prst="line">
            <a:avLst/>
          </a:prstGeom>
          <a:ln w="9525" cap="flat" cmpd="sng">
            <a:solidFill>
              <a:schemeClr val="tx1"/>
            </a:solidFill>
            <a:prstDash val="solid"/>
            <a:round/>
            <a:headEnd type="none" w="med" len="med"/>
            <a:tailEnd type="none" w="med" len="med"/>
          </a:ln>
        </p:spPr>
      </p:sp>
      <p:sp>
        <p:nvSpPr>
          <p:cNvPr id="2358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2358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2358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2359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2359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2359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2359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2359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23595" name="Group 11"/>
          <p:cNvGrpSpPr>
            <a:grpSpLocks noGrp="1"/>
          </p:cNvGrpSpPr>
          <p:nvPr/>
        </p:nvGrpSpPr>
        <p:grpSpPr>
          <a:xfrm>
            <a:off x="2133600" y="1371600"/>
            <a:ext cx="1524000" cy="2438400"/>
            <a:chOff x="2920" y="85"/>
            <a:chExt cx="3176" cy="4235"/>
          </a:xfrm>
        </p:grpSpPr>
        <p:pic>
          <p:nvPicPr>
            <p:cNvPr id="2359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2359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2359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9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23601" name="Group 25715"/>
          <p:cNvGrpSpPr/>
          <p:nvPr/>
        </p:nvGrpSpPr>
        <p:grpSpPr>
          <a:xfrm>
            <a:off x="5410200" y="1143000"/>
            <a:ext cx="685800" cy="2819400"/>
            <a:chOff x="3600" y="0"/>
            <a:chExt cx="480" cy="1920"/>
          </a:xfrm>
        </p:grpSpPr>
        <p:sp>
          <p:nvSpPr>
            <p:cNvPr id="2360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2360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4" name="Group 25718"/>
          <p:cNvGrpSpPr/>
          <p:nvPr/>
        </p:nvGrpSpPr>
        <p:grpSpPr>
          <a:xfrm>
            <a:off x="5181600" y="3962400"/>
            <a:ext cx="990600" cy="1143000"/>
            <a:chOff x="-1440" y="4320"/>
            <a:chExt cx="1440" cy="1584"/>
          </a:xfrm>
        </p:grpSpPr>
        <p:sp>
          <p:nvSpPr>
            <p:cNvPr id="2360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9" name="Group 25723"/>
          <p:cNvGrpSpPr/>
          <p:nvPr/>
        </p:nvGrpSpPr>
        <p:grpSpPr>
          <a:xfrm>
            <a:off x="5181600" y="5105400"/>
            <a:ext cx="990600" cy="1295400"/>
            <a:chOff x="-1440" y="4320"/>
            <a:chExt cx="1440" cy="1584"/>
          </a:xfrm>
        </p:grpSpPr>
        <p:sp>
          <p:nvSpPr>
            <p:cNvPr id="2361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2361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2361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609600" y="3733800"/>
            <a:ext cx="5486400" cy="2593975"/>
            <a:chOff x="480" y="2064"/>
            <a:chExt cx="3456" cy="1634"/>
          </a:xfrm>
        </p:grpSpPr>
        <p:grpSp>
          <p:nvGrpSpPr>
            <p:cNvPr id="23618" name="Group 25731"/>
            <p:cNvGrpSpPr/>
            <p:nvPr/>
          </p:nvGrpSpPr>
          <p:grpSpPr>
            <a:xfrm>
              <a:off x="480" y="2064"/>
              <a:ext cx="3456" cy="1634"/>
              <a:chOff x="0" y="2686"/>
              <a:chExt cx="3456" cy="1634"/>
            </a:xfrm>
          </p:grpSpPr>
          <p:pic>
            <p:nvPicPr>
              <p:cNvPr id="2361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2362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2362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2362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2362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2362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27" name="Group 25740"/>
          <p:cNvGrpSpPr/>
          <p:nvPr/>
        </p:nvGrpSpPr>
        <p:grpSpPr>
          <a:xfrm>
            <a:off x="5181600" y="6210300"/>
            <a:ext cx="990600" cy="1295400"/>
            <a:chOff x="-1440" y="4320"/>
            <a:chExt cx="1440" cy="1584"/>
          </a:xfrm>
        </p:grpSpPr>
        <p:sp>
          <p:nvSpPr>
            <p:cNvPr id="2362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7956" fill="hold"/>
                                        <p:tgtEl>
                                          <p:spTgt spid="4"/>
                                        </p:tgtEl>
                                      </p:cBhvr>
                                    </p:cmd>
                                  </p:childTnLst>
                                </p:cTn>
                              </p:par>
                              <p:par>
                                <p:cTn id="7" presetID="0" presetClass="path" presetSubtype="0" accel="50000" decel="50000" fill="hold" nodeType="withEffect">
                                  <p:stCondLst>
                                    <p:cond delay="0"/>
                                  </p:stCondLst>
                                  <p:childTnLst>
                                    <p:animMotion origin="layout" path="M 3.33333E-6 7.03704E-6 C 0.01458 0.00325 0.02778 0.00765 0.04167 0.0139 C 0.04965 0.01737 0.05833 0.0139 0.06667 0.0139 " pathEditMode="relative" ptsTypes="ffA">
                                      <p:cBhvr>
                                        <p:cTn id="8" dur="2000" fill="hold"/>
                                        <p:tgtEl>
                                          <p:spTgt spid="2573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3.33333E-6 L 0.18333 0.06667 " pathEditMode="relative" ptsTypes="AA">
                                      <p:cBhvr>
                                        <p:cTn id="10" dur="2000" fill="hold"/>
                                        <p:tgtEl>
                                          <p:spTgt spid="25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457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4579"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Khi bác Gấu lên xe thì có chuyện gì xảy ra?</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5602"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25603"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25604"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25605"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25606"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25607"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25609"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25610"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25611" name="Group 6211"/>
          <p:cNvGrpSpPr/>
          <p:nvPr/>
        </p:nvGrpSpPr>
        <p:grpSpPr>
          <a:xfrm>
            <a:off x="609600" y="2438400"/>
            <a:ext cx="2043113" cy="3182938"/>
            <a:chOff x="552" y="1545"/>
            <a:chExt cx="1287" cy="2005"/>
          </a:xfrm>
        </p:grpSpPr>
        <p:pic>
          <p:nvPicPr>
            <p:cNvPr id="25612"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25613"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25616"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25617" name="Group 19"/>
          <p:cNvGrpSpPr/>
          <p:nvPr/>
        </p:nvGrpSpPr>
        <p:grpSpPr>
          <a:xfrm>
            <a:off x="2286000" y="4724400"/>
            <a:ext cx="990600" cy="835025"/>
            <a:chOff x="981262" y="5410200"/>
            <a:chExt cx="1241796" cy="1139371"/>
          </a:xfrm>
        </p:grpSpPr>
        <p:pic>
          <p:nvPicPr>
            <p:cNvPr id="25618"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25619"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25620"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25621"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25622"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25623" name="Group 6167"/>
          <p:cNvGrpSpPr/>
          <p:nvPr/>
        </p:nvGrpSpPr>
        <p:grpSpPr>
          <a:xfrm>
            <a:off x="4267200" y="838200"/>
            <a:ext cx="1600200" cy="1143000"/>
            <a:chOff x="-1152" y="4320"/>
            <a:chExt cx="8208" cy="3168"/>
          </a:xfrm>
        </p:grpSpPr>
        <p:sp>
          <p:nvSpPr>
            <p:cNvPr id="25624"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5"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6"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7"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8"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9"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0"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1"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2"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3"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4"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5"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6"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7"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8"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9"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0"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1"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2"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3"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44"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5"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5646"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5647"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8"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9"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5650"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1"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2"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3"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25654"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25655"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25656"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25657"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25658"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62"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725"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7173"/>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0" dur="3000" fill="hold"/>
                                        <p:tgtEl>
                                          <p:spTgt spid="717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12"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662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6627" name="Text Box 1"/>
          <p:cNvSpPr txBox="1"/>
          <p:nvPr/>
        </p:nvSpPr>
        <p:spPr>
          <a:xfrm>
            <a:off x="1735138" y="22098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Các bạn nhỏ đã làm gì khi thấy bác Gấu không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765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7651"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7655"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7657"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7659"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7661"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7663"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7665" name="Group 18"/>
          <p:cNvGrpSpPr/>
          <p:nvPr/>
        </p:nvGrpSpPr>
        <p:grpSpPr>
          <a:xfrm>
            <a:off x="1143000" y="4800600"/>
            <a:ext cx="685800" cy="762000"/>
            <a:chOff x="981262" y="5410200"/>
            <a:chExt cx="1241796" cy="1139371"/>
          </a:xfrm>
        </p:grpSpPr>
        <p:pic>
          <p:nvPicPr>
            <p:cNvPr id="27666"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7667"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7668"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7669"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7670"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7671"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7672"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7673"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7674"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7675"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7676"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7677"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7678"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867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8675" name="Text Box 1"/>
          <p:cNvSpPr txBox="1"/>
          <p:nvPr/>
        </p:nvSpPr>
        <p:spPr>
          <a:xfrm>
            <a:off x="1735138" y="23622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Bác Gấu có ngồi vào chỗ của các bạn nhỏ không?</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969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9699"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9703"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9705"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9707"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9709"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9711"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9713" name="Group 18"/>
          <p:cNvGrpSpPr/>
          <p:nvPr/>
        </p:nvGrpSpPr>
        <p:grpSpPr>
          <a:xfrm>
            <a:off x="1143000" y="4800600"/>
            <a:ext cx="685800" cy="762000"/>
            <a:chOff x="981262" y="5410200"/>
            <a:chExt cx="1241796" cy="1139371"/>
          </a:xfrm>
        </p:grpSpPr>
        <p:pic>
          <p:nvPicPr>
            <p:cNvPr id="29714"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9715"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9716"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9717"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9718"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9719"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9720"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9721"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9722"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9723"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9724"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9725"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9726"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072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30723" name="Text Box 1"/>
          <p:cNvSpPr txBox="1"/>
          <p:nvPr/>
        </p:nvSpPr>
        <p:spPr>
          <a:xfrm>
            <a:off x="1735138" y="20574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đã đưa ra ý tưởng gì để tất cả mọi người đều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a:xfrm>
          <a:off x="0" y="0"/>
          <a:ext cx="0" cy="0"/>
          <a:chOff x="0" y="0"/>
          <a:chExt cx="0" cy="0"/>
        </a:xfrm>
      </p:grpSpPr>
      <p:pic>
        <p:nvPicPr>
          <p:cNvPr id="2" name="ChuKienCon-DuyUyen-4661310 (mp3cut.net)">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51350" y="3308350"/>
            <a:ext cx="495300" cy="495300"/>
          </a:xfrm>
          <a:prstGeom prst="rect">
            <a:avLst/>
          </a:prstGeom>
        </p:spPr>
      </p:pic>
      <p:pic>
        <p:nvPicPr>
          <p:cNvPr id="6" name="ChuKienCon-DuyUyen-4661310 (mp3cut.net)">
            <a:hlinkClick r:id="" action="ppaction://media"/>
          </p:cNvPr>
          <p:cNvPicPr/>
          <p:nvPr/>
        </p:nvPicPr>
        <p:blipFill>
          <a:blip r:embed="rId5"/>
          <a:stretch>
            <a:fillRect/>
          </a:stretch>
        </p:blipFill>
        <p:spPr>
          <a:xfrm>
            <a:off x="4324350" y="3181350"/>
            <a:ext cx="495300" cy="495300"/>
          </a:xfrm>
          <a:prstGeom prst="rect">
            <a:avLst/>
          </a:prstGeom>
          <a:noFill/>
          <a:ln w="9525">
            <a:noFill/>
          </a:ln>
        </p:spPr>
      </p:pic>
      <p:pic>
        <p:nvPicPr>
          <p:cNvPr id="4099" name="Picture 1" descr="12"/>
          <p:cNvPicPr>
            <a:picLocks noChangeAspect="1"/>
          </p:cNvPicPr>
          <p:nvPr/>
        </p:nvPicPr>
        <p:blipFill>
          <a:blip r:embed="rId6"/>
          <a:stretch>
            <a:fillRect/>
          </a:stretch>
        </p:blipFill>
        <p:spPr>
          <a:xfrm>
            <a:off x="-457200" y="-342900"/>
            <a:ext cx="10058400" cy="7543800"/>
          </a:xfrm>
          <a:prstGeom prst="rect">
            <a:avLst/>
          </a:prstGeom>
          <a:noFill/>
          <a:ln w="9525">
            <a:noFill/>
          </a:ln>
        </p:spPr>
      </p:pic>
      <p:sp>
        <p:nvSpPr>
          <p:cNvPr id="4100" name="Text Box 2"/>
          <p:cNvSpPr txBox="1"/>
          <p:nvPr/>
        </p:nvSpPr>
        <p:spPr>
          <a:xfrm>
            <a:off x="2838450" y="2905125"/>
            <a:ext cx="4171950" cy="644525"/>
          </a:xfrm>
          <a:prstGeom prst="rect">
            <a:avLst/>
          </a:prstGeom>
          <a:noFill/>
          <a:ln w="9525">
            <a:noFill/>
          </a:ln>
        </p:spPr>
        <p:txBody>
          <a:bodyPr wrap="none" anchor="t" anchorCtr="0">
            <a:spAutoFit/>
          </a:bodyPr>
          <a:lstStyle/>
          <a:p>
            <a:r>
              <a:rPr lang="en-US" altLang="zh-CN" sz="3600">
                <a:solidFill>
                  <a:srgbClr val="3C8C93"/>
                </a:solidFill>
                <a:latin typeface="Times New Roman" panose="02020603050405020304" charset="0"/>
              </a:rPr>
              <a:t>Bài hát: Chú kiến con</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40" fill="hold"/>
                                        <p:tgtEl>
                                          <p:spTgt spid="6"/>
                                        </p:tgtEl>
                                      </p:cBhvr>
                                    </p:cmd>
                                  </p:childTnLst>
                                </p:cTn>
                              </p:par>
                            </p:childTnLst>
                          </p:cTn>
                        </p:par>
                        <p:par>
                          <p:cTn id="7" fill="hold">
                            <p:stCondLst>
                              <p:cond delay="74500"/>
                            </p:stCondLst>
                            <p:childTnLst>
                              <p:par>
                                <p:cTn id="8" presetID="1" presetClass="mediacall" presetSubtype="0" fill="hold" nodeType="afterEffect">
                                  <p:stCondLst>
                                    <p:cond delay="0"/>
                                  </p:stCondLst>
                                  <p:childTnLst>
                                    <p:cmd type="call" cmd="playFrom(0.0)">
                                      <p:cBhvr additive="base">
                                        <p:cTn id="9" dur="7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7000">
                <p:cTn id="10"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9">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451350" y="3308350"/>
            <a:ext cx="495300" cy="495300"/>
          </a:xfrm>
          <a:prstGeom prst="rect">
            <a:avLst/>
          </a:prstGeom>
        </p:spPr>
      </p:pic>
      <p:pic>
        <p:nvPicPr>
          <p:cNvPr id="3" name="FILE_20210223_034742_9">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7"/>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4">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5">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6">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7">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8">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9">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20"/>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21">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2"/>
            </p:cNvPr>
            <p:cNvPicPr>
              <a:picLocks noChangeAspect="1"/>
            </p:cNvPicPr>
            <p:nvPr/>
          </p:nvPicPr>
          <p:blipFill>
            <a:blip r:embed="rId23"/>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4"/>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4"/>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4"/>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5"/>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3628" fill="hold"/>
                                        <p:tgtEl>
                                          <p:spTgt spid="4"/>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3091 -2.65896E-6 C -0.03091 0.00023 -0.0342 0.17018 -0.0375 0.34058 " pathEditMode="relative" rAng="0" ptsTypes="aA">
                                      <p:cBhvr>
                                        <p:cTn id="20" dur="3000" fill="hold"/>
                                        <p:tgtEl>
                                          <p:spTgt spid="18440"/>
                                        </p:tgtEl>
                                        <p:attrNameLst>
                                          <p:attrName>ppt_x</p:attrName>
                                          <p:attrName>ppt_y</p:attrName>
                                        </p:attrNameLst>
                                      </p:cBhvr>
                                      <p:rCtr x="-300" y="17000"/>
                                    </p:animMotion>
                                  </p:childTnLst>
                                </p:cTn>
                              </p:par>
                              <p:par>
                                <p:cTn id="21"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2"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8350" y="3435350"/>
            <a:ext cx="495300" cy="495300"/>
          </a:xfrm>
          <a:prstGeom prst="rect">
            <a:avLst/>
          </a:prstGeom>
        </p:spPr>
      </p:pic>
      <p:pic>
        <p:nvPicPr>
          <p:cNvPr id="3"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429000"/>
            <a:ext cx="495300" cy="495300"/>
          </a:xfrm>
          <a:prstGeom prst="rect">
            <a:avLst/>
          </a:prstGeom>
        </p:spPr>
      </p:pic>
      <p:pic>
        <p:nvPicPr>
          <p:cNvPr id="2" name="FILE_20210223_034742_31">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51350" y="3308350"/>
            <a:ext cx="495300" cy="495300"/>
          </a:xfrm>
          <a:prstGeom prst="rect">
            <a:avLst/>
          </a:prstGeom>
        </p:spPr>
      </p:pic>
      <p:pic>
        <p:nvPicPr>
          <p:cNvPr id="4" name="FILE_20210223_034742_30">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32770" name="Picture 2" descr="a4d3116d3e1115ef4299a471bcd9f2ed"/>
          <p:cNvPicPr>
            <a:picLocks noChangeAspect="1"/>
          </p:cNvPicPr>
          <p:nvPr/>
        </p:nvPicPr>
        <p:blipFill>
          <a:blip r:embed="rId7"/>
          <a:stretch>
            <a:fillRect/>
          </a:stretch>
        </p:blipFill>
        <p:spPr>
          <a:xfrm>
            <a:off x="0" y="0"/>
            <a:ext cx="9144000" cy="6858000"/>
          </a:xfrm>
          <a:prstGeom prst="rect">
            <a:avLst/>
          </a:prstGeom>
          <a:noFill/>
          <a:ln w="9525">
            <a:noFill/>
          </a:ln>
        </p:spPr>
      </p:pic>
      <p:sp>
        <p:nvSpPr>
          <p:cNvPr id="32771" name="Text Box 1"/>
          <p:cNvSpPr txBox="1"/>
          <p:nvPr/>
        </p:nvSpPr>
        <p:spPr>
          <a:xfrm>
            <a:off x="1752600" y="22098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Trên đường đi bạn Kiến con làm gì?</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audio>
              <p:cMediaNode>
                <p:cTn id="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9"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00730"/>
            <a:ext cx="495300" cy="495300"/>
          </a:xfrm>
          <a:prstGeom prst="rect">
            <a:avLst/>
          </a:prstGeom>
        </p:spPr>
      </p:pic>
      <p:pic>
        <p:nvPicPr>
          <p:cNvPr id="3" name="FILE_20210223_034742_31">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3794"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33796"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33798"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33801"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33803"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33805"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33807" name="Group 18"/>
          <p:cNvGrpSpPr/>
          <p:nvPr/>
        </p:nvGrpSpPr>
        <p:grpSpPr>
          <a:xfrm>
            <a:off x="0" y="5638800"/>
            <a:ext cx="914400" cy="838200"/>
            <a:chOff x="981262" y="5410200"/>
            <a:chExt cx="1241796" cy="1139371"/>
          </a:xfrm>
        </p:grpSpPr>
        <p:pic>
          <p:nvPicPr>
            <p:cNvPr id="33808"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33809"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33810"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33811"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33812"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33813"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33814"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pic>
        <p:nvPicPr>
          <p:cNvPr id="33815" name="Picture 2055" descr="img355/5972/notesdemusique8iq4.gif"/>
          <p:cNvPicPr>
            <a:picLocks noChangeAspect="1"/>
          </p:cNvPicPr>
          <p:nvPr/>
        </p:nvPicPr>
        <p:blipFill>
          <a:blip r:embed="rId24"/>
          <a:stretch>
            <a:fillRect/>
          </a:stretch>
        </p:blipFill>
        <p:spPr>
          <a:xfrm rot="-1200000">
            <a:off x="2709863" y="2319338"/>
            <a:ext cx="704850" cy="376237"/>
          </a:xfrm>
          <a:prstGeom prst="rect">
            <a:avLst/>
          </a:prstGeom>
          <a:noFill/>
          <a:ln w="9525">
            <a:noFill/>
          </a:ln>
        </p:spPr>
      </p:pic>
      <p:pic>
        <p:nvPicPr>
          <p:cNvPr id="33816" name="Picture 1" descr="img355/5972/notesdemusique8iq4.gif"/>
          <p:cNvPicPr>
            <a:picLocks noChangeAspect="1"/>
          </p:cNvPicPr>
          <p:nvPr/>
        </p:nvPicPr>
        <p:blipFill>
          <a:blip r:embed="rId24"/>
          <a:stretch>
            <a:fillRect/>
          </a:stretch>
        </p:blipFill>
        <p:spPr>
          <a:xfrm rot="-1200000">
            <a:off x="3548063" y="1938338"/>
            <a:ext cx="704850" cy="3762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635" fill="hold"/>
                                        <p:tgtEl>
                                          <p:spTgt spid="2"/>
                                        </p:tgtEl>
                                      </p:cBhvr>
                                    </p:cmd>
                                  </p:childTnLst>
                                </p:cTn>
                              </p:par>
                            </p:childTnLst>
                          </p:cTn>
                        </p:par>
                        <p:par>
                          <p:cTn id="7" fill="hold">
                            <p:stCondLst>
                              <p:cond delay="12000"/>
                            </p:stCondLst>
                            <p:childTnLst>
                              <p:par>
                                <p:cTn id="8"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9" dur="3000" fill="hold"/>
                                        <p:tgtEl>
                                          <p:spTgt spid="13317"/>
                                        </p:tgtEl>
                                        <p:attrNameLst>
                                          <p:attrName>ppt_x</p:attrName>
                                          <p:attrName>ppt_y</p:attrName>
                                        </p:attrNameLst>
                                      </p:cBhvr>
                                    </p:animMotion>
                                  </p:childTnLst>
                                </p:cTn>
                              </p:par>
                            </p:childTnLst>
                          </p:cTn>
                        </p:par>
                        <p:par>
                          <p:cTn id="10" fill="hold">
                            <p:stCondLst>
                              <p:cond delay="15000"/>
                            </p:stCondLst>
                            <p:childTnLst>
                              <p:par>
                                <p:cTn id="11"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12" dur="5000" fill="hold"/>
                                        <p:tgtEl>
                                          <p:spTgt spid="13319"/>
                                        </p:tgtEl>
                                        <p:attrNameLst>
                                          <p:attrName>ppt_x</p:attrName>
                                          <p:attrName>ppt_y</p:attrName>
                                        </p:attrNameLst>
                                      </p:cBhvr>
                                    </p:animMotion>
                                  </p:childTnLst>
                                </p:cTn>
                              </p:par>
                            </p:childTnLst>
                          </p:cTn>
                        </p:par>
                        <p:par>
                          <p:cTn id="13" fill="hold">
                            <p:stCondLst>
                              <p:cond delay="20000"/>
                            </p:stCondLst>
                            <p:childTnLst>
                              <p:par>
                                <p:cTn id="14"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5" dur="2000" fill="hold"/>
                                        <p:tgtEl>
                                          <p:spTgt spid="13321"/>
                                        </p:tgtEl>
                                        <p:attrNameLst>
                                          <p:attrName>ppt_x</p:attrName>
                                          <p:attrName>ppt_y</p:attrName>
                                        </p:attrNameLst>
                                      </p:cBhvr>
                                      <p:rCtr x="-900" y="0"/>
                                    </p:animMotion>
                                  </p:childTnLst>
                                </p:cTn>
                              </p:par>
                            </p:childTnLst>
                          </p:cTn>
                        </p:par>
                        <p:par>
                          <p:cTn id="16" fill="hold">
                            <p:stCondLst>
                              <p:cond delay="22000"/>
                            </p:stCondLst>
                            <p:childTnLst>
                              <p:par>
                                <p:cTn id="17"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8" dur="3000" fill="hold"/>
                                        <p:tgtEl>
                                          <p:spTgt spid="13324"/>
                                        </p:tgtEl>
                                        <p:attrNameLst>
                                          <p:attrName>ppt_x</p:attrName>
                                          <p:attrName>ppt_y</p:attrName>
                                        </p:attrNameLst>
                                      </p:cBhvr>
                                    </p:animMotion>
                                  </p:childTnLst>
                                </p:cTn>
                              </p:par>
                            </p:childTnLst>
                          </p:cTn>
                        </p:par>
                        <p:par>
                          <p:cTn id="19" fill="hold">
                            <p:stCondLst>
                              <p:cond delay="25000"/>
                            </p:stCondLst>
                            <p:childTnLst>
                              <p:par>
                                <p:cTn id="20"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21" dur="3000" fill="hold"/>
                                        <p:tgtEl>
                                          <p:spTgt spid="13323"/>
                                        </p:tgtEl>
                                        <p:attrNameLst>
                                          <p:attrName>ppt_x</p:attrName>
                                          <p:attrName>ppt_y</p:attrName>
                                        </p:attrNameLst>
                                      </p:cBhvr>
                                    </p:animMotion>
                                  </p:childTnLst>
                                </p:cTn>
                              </p:par>
                            </p:childTnLst>
                          </p:cTn>
                        </p:par>
                        <p:par>
                          <p:cTn id="22" fill="hold">
                            <p:stCondLst>
                              <p:cond delay="28000"/>
                            </p:stCondLst>
                            <p:childTnLst>
                              <p:par>
                                <p:cTn id="23"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4" dur="3000" fill="hold"/>
                                        <p:tgtEl>
                                          <p:spTgt spid="13333"/>
                                        </p:tgtEl>
                                        <p:attrNameLst>
                                          <p:attrName>ppt_x</p:attrName>
                                          <p:attrName>ppt_y</p:attrName>
                                        </p:attrNameLst>
                                      </p:cBhvr>
                                    </p:animMotion>
                                  </p:childTnLst>
                                </p:cTn>
                              </p:par>
                            </p:childTnLst>
                          </p:cTn>
                        </p:par>
                        <p:par>
                          <p:cTn id="25" fill="hold">
                            <p:stCondLst>
                              <p:cond delay="31000"/>
                            </p:stCondLst>
                            <p:childTnLst>
                              <p:par>
                                <p:cTn id="26"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7"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3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4818"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ến con đi ô tô - [Bé ngoan ngoãn lịch sự] - Terrabook">
            <a:hlinkClick r:id="" action="ppaction://media"/>
            <a:extLst>
              <a:ext uri="{FF2B5EF4-FFF2-40B4-BE49-F238E27FC236}">
                <a16:creationId xmlns:a16="http://schemas.microsoft.com/office/drawing/2014/main" id="{D0196FFD-1888-3B87-CD5C-52E253D91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72"/>
            <a:ext cx="9144000" cy="6853727"/>
          </a:xfrm>
          <a:prstGeom prst="rect">
            <a:avLst/>
          </a:prstGeom>
        </p:spPr>
      </p:pic>
    </p:spTree>
    <p:extLst>
      <p:ext uri="{BB962C8B-B14F-4D97-AF65-F5344CB8AC3E}">
        <p14:creationId xmlns:p14="http://schemas.microsoft.com/office/powerpoint/2010/main" val="2201585071"/>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5" name="FILE_20210223_034742_3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5842" name="Picture 2" descr="anh-nen-powerpoint-de-thuong_114703267"/>
          <p:cNvPicPr>
            <a:picLocks noChangeAspect="1"/>
          </p:cNvPicPr>
          <p:nvPr/>
        </p:nvPicPr>
        <p:blipFill>
          <a:blip r:embed="rId5"/>
          <a:stretch>
            <a:fillRect/>
          </a:stretch>
        </p:blipFill>
        <p:spPr>
          <a:xfrm>
            <a:off x="-4762" y="0"/>
            <a:ext cx="9148762" cy="6858000"/>
          </a:xfrm>
          <a:prstGeom prst="rect">
            <a:avLst/>
          </a:prstGeom>
          <a:noFill/>
          <a:ln w="9525">
            <a:noFill/>
          </a:ln>
        </p:spPr>
      </p:pic>
      <p:sp>
        <p:nvSpPr>
          <p:cNvPr id="4" name="Text Box 3"/>
          <p:cNvSpPr txBox="1"/>
          <p:nvPr/>
        </p:nvSpPr>
        <p:spPr>
          <a:xfrm>
            <a:off x="2197100" y="1676400"/>
            <a:ext cx="4744085" cy="1383665"/>
          </a:xfrm>
          <a:prstGeom prst="rect">
            <a:avLst/>
          </a:prstGeom>
          <a:noFill/>
        </p:spPr>
        <p:txBody>
          <a:bodyPr wrap="square" rtlCol="0">
            <a:spAutoFit/>
          </a:bodyPr>
          <a:lstStyle/>
          <a:p>
            <a:pPr algn="ctr"/>
            <a:r>
              <a:rPr lang="en-US" sz="2800" noProof="1">
                <a:gradFill>
                  <a:gsLst>
                    <a:gs pos="0">
                      <a:srgbClr val="007BD3"/>
                    </a:gs>
                    <a:gs pos="100000">
                      <a:srgbClr val="034373"/>
                    </a:gs>
                  </a:gsLst>
                  <a:lin scaled="0"/>
                </a:gradFill>
                <a:latin typeface="Times New Roman" panose="02020603050405020304" charset="0"/>
                <a:ea typeface="+mn-ea"/>
                <a:cs typeface="Times New Roman" panose="02020603050405020304" charset="0"/>
              </a:rPr>
              <a:t>Bài học kết thúc</a:t>
            </a:r>
            <a:endParaRPr lang="en-US" sz="2800" noProof="1">
              <a:gradFill>
                <a:gsLst>
                  <a:gs pos="0">
                    <a:srgbClr val="007BD3"/>
                  </a:gs>
                  <a:gs pos="100000">
                    <a:srgbClr val="034373"/>
                  </a:gs>
                </a:gsLst>
                <a:lin scaled="0"/>
              </a:gradFill>
              <a:latin typeface="Times New Roman" panose="02020603050405020304" charset="0"/>
              <a:cs typeface="Times New Roman" panose="02020603050405020304" charset="0"/>
            </a:endParaRPr>
          </a:p>
          <a:p>
            <a:pPr algn="ctr"/>
            <a:r>
              <a:rPr lang="en-US" sz="2800" noProof="1">
                <a:gradFill>
                  <a:gsLst>
                    <a:gs pos="0">
                      <a:srgbClr val="007BD3"/>
                    </a:gs>
                    <a:gs pos="100000">
                      <a:srgbClr val="034373"/>
                    </a:gs>
                  </a:gsLst>
                  <a:lin scaled="0"/>
                </a:gradFill>
                <a:latin typeface="Times New Roman" panose="02020603050405020304" charset="0"/>
                <a:ea typeface="+mn-ea"/>
                <a:cs typeface="Times New Roman" panose="02020603050405020304" charset="0"/>
              </a:rPr>
              <a:t>Cảm ơn các bậc phục huynh và các con đã chú ý lắng nghe!</a:t>
            </a:r>
            <a:endParaRPr lang="en-US" sz="2800" noProof="1">
              <a:gradFill>
                <a:gsLst>
                  <a:gs pos="0">
                    <a:srgbClr val="007BD3"/>
                  </a:gs>
                  <a:gs pos="100000">
                    <a:srgbClr val="034373"/>
                  </a:gs>
                </a:gsLst>
                <a:lin scaled="0"/>
              </a:gra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3_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5122"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8"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3_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6146" name="Picture 3089" descr="Butterfly-03-june"/>
          <p:cNvPicPr>
            <a:picLocks noChangeAspect="1"/>
          </p:cNvPicPr>
          <p:nvPr/>
        </p:nvPicPr>
        <p:blipFill>
          <a:blip r:embed="rId5"/>
          <a:stretch>
            <a:fillRect/>
          </a:stretch>
        </p:blipFill>
        <p:spPr>
          <a:xfrm rot="6026523">
            <a:off x="-228600" y="6400800"/>
            <a:ext cx="457200" cy="457200"/>
          </a:xfrm>
          <a:prstGeom prst="rect">
            <a:avLst/>
          </a:prstGeom>
          <a:noFill/>
          <a:ln w="9525">
            <a:noFill/>
          </a:ln>
        </p:spPr>
      </p:pic>
      <p:pic>
        <p:nvPicPr>
          <p:cNvPr id="6147" name="Picture 4" descr="duong o to di copy"/>
          <p:cNvPicPr>
            <a:picLocks noChangeAspect="1"/>
          </p:cNvPicPr>
          <p:nvPr/>
        </p:nvPicPr>
        <p:blipFill>
          <a:blip r:embed="rId6"/>
          <a:stretch>
            <a:fillRect/>
          </a:stretch>
        </p:blipFill>
        <p:spPr>
          <a:xfrm>
            <a:off x="0" y="0"/>
            <a:ext cx="9144000" cy="6858000"/>
          </a:xfrm>
          <a:prstGeom prst="rect">
            <a:avLst/>
          </a:prstGeom>
          <a:noFill/>
          <a:ln w="9525">
            <a:noFill/>
          </a:ln>
        </p:spPr>
      </p:pic>
      <p:sp>
        <p:nvSpPr>
          <p:cNvPr id="6148" name="Rectangles 3134"/>
          <p:cNvSpPr/>
          <p:nvPr/>
        </p:nvSpPr>
        <p:spPr>
          <a:xfrm>
            <a:off x="7086600" y="5181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49" name="Rectangles 3135"/>
          <p:cNvSpPr/>
          <p:nvPr/>
        </p:nvSpPr>
        <p:spPr>
          <a:xfrm>
            <a:off x="7086600" y="61722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0" name="Rectangles 3136"/>
          <p:cNvSpPr/>
          <p:nvPr/>
        </p:nvSpPr>
        <p:spPr>
          <a:xfrm>
            <a:off x="7239000" y="3276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1" name="Rectangles 3137"/>
          <p:cNvSpPr/>
          <p:nvPr/>
        </p:nvSpPr>
        <p:spPr>
          <a:xfrm>
            <a:off x="7162800" y="37338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2" name="Rectangles 3138"/>
          <p:cNvSpPr/>
          <p:nvPr/>
        </p:nvSpPr>
        <p:spPr>
          <a:xfrm>
            <a:off x="7162800" y="41910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3" name="Rectangles 3139"/>
          <p:cNvSpPr/>
          <p:nvPr/>
        </p:nvSpPr>
        <p:spPr>
          <a:xfrm>
            <a:off x="7086600" y="47244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4" name="Rectangles 3140"/>
          <p:cNvSpPr/>
          <p:nvPr/>
        </p:nvSpPr>
        <p:spPr>
          <a:xfrm>
            <a:off x="7162800" y="5648325"/>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5" name="Right Arrow 3145"/>
          <p:cNvSpPr/>
          <p:nvPr/>
        </p:nvSpPr>
        <p:spPr>
          <a:xfrm>
            <a:off x="914400" y="3962400"/>
            <a:ext cx="4800600" cy="533400"/>
          </a:xfrm>
          <a:prstGeom prst="rightArrow">
            <a:avLst>
              <a:gd name="adj1" fmla="val 50000"/>
              <a:gd name="adj2" fmla="val 2250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6" name="Right Arrow 3146"/>
          <p:cNvSpPr/>
          <p:nvPr/>
        </p:nvSpPr>
        <p:spPr>
          <a:xfrm>
            <a:off x="10972800" y="3429000"/>
            <a:ext cx="2133600" cy="609600"/>
          </a:xfrm>
          <a:prstGeom prst="rightArrow">
            <a:avLst>
              <a:gd name="adj1" fmla="val 50000"/>
              <a:gd name="adj2" fmla="val 875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57" name="Picture 34"/>
          <p:cNvPicPr>
            <a:picLocks noChangeAspect="1"/>
          </p:cNvPicPr>
          <p:nvPr/>
        </p:nvPicPr>
        <p:blipFill>
          <a:blip r:embed="rId7">
            <a:clrChange>
              <a:clrFrom>
                <a:srgbClr val="FFFFFF"/>
              </a:clrFrom>
              <a:clrTo>
                <a:srgbClr val="FFFFFF">
                  <a:alpha val="0"/>
                </a:srgbClr>
              </a:clrTo>
            </a:clrChange>
          </a:blip>
          <a:stretch>
            <a:fillRect/>
          </a:stretch>
        </p:blipFill>
        <p:spPr>
          <a:xfrm>
            <a:off x="11049000" y="-2362200"/>
            <a:ext cx="1143000" cy="1295400"/>
          </a:xfrm>
          <a:prstGeom prst="rect">
            <a:avLst/>
          </a:prstGeom>
          <a:noFill/>
          <a:ln w="9525">
            <a:noFill/>
          </a:ln>
        </p:spPr>
      </p:pic>
      <p:pic>
        <p:nvPicPr>
          <p:cNvPr id="6158" name="Picture 3152" descr="ong cu"/>
          <p:cNvPicPr>
            <a:picLocks noChangeAspect="1"/>
          </p:cNvPicPr>
          <p:nvPr/>
        </p:nvPicPr>
        <p:blipFill>
          <a:blip r:embed="rId8">
            <a:lum bright="7999"/>
          </a:blip>
          <a:stretch>
            <a:fillRect/>
          </a:stretch>
        </p:blipFill>
        <p:spPr>
          <a:xfrm>
            <a:off x="7718425" y="838200"/>
            <a:ext cx="1425575" cy="2130425"/>
          </a:xfrm>
          <a:prstGeom prst="rect">
            <a:avLst/>
          </a:prstGeom>
          <a:noFill/>
          <a:ln w="9525">
            <a:noFill/>
          </a:ln>
        </p:spPr>
      </p:pic>
      <p:grpSp>
        <p:nvGrpSpPr>
          <p:cNvPr id="6159" name="Group 3175"/>
          <p:cNvGrpSpPr/>
          <p:nvPr/>
        </p:nvGrpSpPr>
        <p:grpSpPr>
          <a:xfrm>
            <a:off x="3429000" y="1600200"/>
            <a:ext cx="1931988" cy="1119188"/>
            <a:chOff x="1855" y="1062"/>
            <a:chExt cx="1217" cy="705"/>
          </a:xfrm>
        </p:grpSpPr>
        <p:pic>
          <p:nvPicPr>
            <p:cNvPr id="6160" name="Picture 3154" descr="dau tho 1"/>
            <p:cNvPicPr>
              <a:picLocks noChangeAspect="1"/>
            </p:cNvPicPr>
            <p:nvPr/>
          </p:nvPicPr>
          <p:blipFill>
            <a:blip r:embed="rId9"/>
            <a:stretch>
              <a:fillRect/>
            </a:stretch>
          </p:blipFill>
          <p:spPr>
            <a:xfrm rot="465512">
              <a:off x="2292" y="1062"/>
              <a:ext cx="554" cy="356"/>
            </a:xfrm>
            <a:prstGeom prst="rect">
              <a:avLst/>
            </a:prstGeom>
            <a:noFill/>
            <a:ln w="9525">
              <a:noFill/>
            </a:ln>
          </p:spPr>
        </p:pic>
        <p:pic>
          <p:nvPicPr>
            <p:cNvPr id="6161" name="Picture 3155" descr="than tho 1"/>
            <p:cNvPicPr>
              <a:picLocks noChangeAspect="1"/>
            </p:cNvPicPr>
            <p:nvPr/>
          </p:nvPicPr>
          <p:blipFill>
            <a:blip r:embed="rId10"/>
            <a:stretch>
              <a:fillRect/>
            </a:stretch>
          </p:blipFill>
          <p:spPr>
            <a:xfrm rot="1190813">
              <a:off x="1855" y="1354"/>
              <a:ext cx="1217" cy="413"/>
            </a:xfrm>
            <a:prstGeom prst="rect">
              <a:avLst/>
            </a:prstGeom>
            <a:noFill/>
            <a:ln w="9525">
              <a:noFill/>
            </a:ln>
          </p:spPr>
        </p:pic>
      </p:grpSp>
      <p:grpSp>
        <p:nvGrpSpPr>
          <p:cNvPr id="6162" name="Group 64"/>
          <p:cNvGrpSpPr/>
          <p:nvPr/>
        </p:nvGrpSpPr>
        <p:grpSpPr>
          <a:xfrm>
            <a:off x="838200" y="1676400"/>
            <a:ext cx="990600" cy="1066800"/>
            <a:chOff x="4272" y="3072"/>
            <a:chExt cx="1584" cy="1248"/>
          </a:xfrm>
        </p:grpSpPr>
        <p:pic>
          <p:nvPicPr>
            <p:cNvPr id="6163" name="Picture 65" descr="tuy lip"/>
            <p:cNvPicPr>
              <a:picLocks noChangeAspect="1"/>
            </p:cNvPicPr>
            <p:nvPr/>
          </p:nvPicPr>
          <p:blipFill>
            <a:blip r:embed="rId11"/>
            <a:stretch>
              <a:fillRect/>
            </a:stretch>
          </p:blipFill>
          <p:spPr>
            <a:xfrm>
              <a:off x="4608" y="3072"/>
              <a:ext cx="1248" cy="1248"/>
            </a:xfrm>
            <a:prstGeom prst="rect">
              <a:avLst/>
            </a:prstGeom>
            <a:noFill/>
            <a:ln w="9525">
              <a:noFill/>
            </a:ln>
          </p:spPr>
        </p:pic>
        <p:pic>
          <p:nvPicPr>
            <p:cNvPr id="6164" name="Picture 66" descr="tuy lip"/>
            <p:cNvPicPr>
              <a:picLocks noChangeAspect="1"/>
            </p:cNvPicPr>
            <p:nvPr/>
          </p:nvPicPr>
          <p:blipFill>
            <a:blip r:embed="rId11"/>
            <a:stretch>
              <a:fillRect/>
            </a:stretch>
          </p:blipFill>
          <p:spPr>
            <a:xfrm>
              <a:off x="4272" y="3312"/>
              <a:ext cx="1008" cy="1008"/>
            </a:xfrm>
            <a:prstGeom prst="rect">
              <a:avLst/>
            </a:prstGeom>
            <a:noFill/>
            <a:ln w="9525">
              <a:noFill/>
            </a:ln>
          </p:spPr>
        </p:pic>
      </p:grpSp>
      <p:grpSp>
        <p:nvGrpSpPr>
          <p:cNvPr id="6165" name="Group 11"/>
          <p:cNvGrpSpPr>
            <a:grpSpLocks noGrp="1"/>
          </p:cNvGrpSpPr>
          <p:nvPr/>
        </p:nvGrpSpPr>
        <p:grpSpPr>
          <a:xfrm>
            <a:off x="-304800" y="-533400"/>
            <a:ext cx="1828800" cy="3352800"/>
            <a:chOff x="2920" y="85"/>
            <a:chExt cx="3176" cy="4235"/>
          </a:xfrm>
        </p:grpSpPr>
        <p:pic>
          <p:nvPicPr>
            <p:cNvPr id="6166" name="Picture 12" descr="tan cay"/>
            <p:cNvPicPr>
              <a:picLocks noChangeAspect="1"/>
            </p:cNvPicPr>
            <p:nvPr/>
          </p:nvPicPr>
          <p:blipFill>
            <a:blip r:embed="rId12"/>
            <a:stretch>
              <a:fillRect/>
            </a:stretch>
          </p:blipFill>
          <p:spPr>
            <a:xfrm rot="7714034">
              <a:off x="3791" y="-47"/>
              <a:ext cx="1595" cy="1860"/>
            </a:xfrm>
            <a:prstGeom prst="rect">
              <a:avLst/>
            </a:prstGeom>
            <a:noFill/>
            <a:ln w="9525">
              <a:noFill/>
            </a:ln>
          </p:spPr>
        </p:pic>
        <p:pic>
          <p:nvPicPr>
            <p:cNvPr id="6167" name="Picture 13" descr="cay3"/>
            <p:cNvPicPr>
              <a:picLocks noChangeAspect="1"/>
            </p:cNvPicPr>
            <p:nvPr/>
          </p:nvPicPr>
          <p:blipFill>
            <a:blip r:embed="rId13"/>
            <a:stretch>
              <a:fillRect/>
            </a:stretch>
          </p:blipFill>
          <p:spPr>
            <a:xfrm>
              <a:off x="2920" y="960"/>
              <a:ext cx="3176" cy="3360"/>
            </a:xfrm>
            <a:prstGeom prst="rect">
              <a:avLst/>
            </a:prstGeom>
            <a:noFill/>
            <a:ln w="9525">
              <a:noFill/>
            </a:ln>
          </p:spPr>
        </p:pic>
      </p:grpSp>
      <p:pic>
        <p:nvPicPr>
          <p:cNvPr id="6168" name="Picture 142" descr="co3"/>
          <p:cNvPicPr>
            <a:picLocks noChangeAspect="1"/>
          </p:cNvPicPr>
          <p:nvPr/>
        </p:nvPicPr>
        <p:blipFill>
          <a:blip r:embed="rId14"/>
          <a:stretch>
            <a:fillRect/>
          </a:stretch>
        </p:blipFill>
        <p:spPr>
          <a:xfrm rot="316961">
            <a:off x="2895600" y="1981200"/>
            <a:ext cx="914400" cy="735013"/>
          </a:xfrm>
          <a:prstGeom prst="rect">
            <a:avLst/>
          </a:prstGeom>
          <a:noFill/>
          <a:ln w="9525">
            <a:noFill/>
          </a:ln>
        </p:spPr>
      </p:pic>
      <p:pic>
        <p:nvPicPr>
          <p:cNvPr id="6169"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4648200" y="-914400"/>
            <a:ext cx="2743200" cy="4419600"/>
          </a:xfrm>
          <a:prstGeom prst="rect">
            <a:avLst/>
          </a:prstGeom>
          <a:noFill/>
          <a:ln w="9525">
            <a:noFill/>
          </a:ln>
        </p:spPr>
      </p:pic>
      <p:pic>
        <p:nvPicPr>
          <p:cNvPr id="6170"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1219200" y="-685800"/>
            <a:ext cx="3886200" cy="4038600"/>
          </a:xfrm>
          <a:prstGeom prst="rect">
            <a:avLst/>
          </a:prstGeom>
          <a:noFill/>
          <a:ln w="9525">
            <a:noFill/>
          </a:ln>
        </p:spPr>
      </p:pic>
      <p:sp>
        <p:nvSpPr>
          <p:cNvPr id="6171" name="Rectangles 3187"/>
          <p:cNvSpPr/>
          <p:nvPr/>
        </p:nvSpPr>
        <p:spPr>
          <a:xfrm rot="214580">
            <a:off x="0" y="2819400"/>
            <a:ext cx="9144000" cy="152400"/>
          </a:xfrm>
          <a:prstGeom prst="rect">
            <a:avLst/>
          </a:prstGeom>
          <a:solidFill>
            <a:srgbClr val="0033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72" name="Picture 34"/>
          <p:cNvPicPr>
            <a:picLocks noChangeAspect="1"/>
          </p:cNvPicPr>
          <p:nvPr/>
        </p:nvPicPr>
        <p:blipFill>
          <a:blip r:embed="rId16">
            <a:clrChange>
              <a:clrFrom>
                <a:srgbClr val="FFFFFF"/>
              </a:clrFrom>
              <a:clrTo>
                <a:srgbClr val="FFFFFF">
                  <a:alpha val="0"/>
                </a:srgbClr>
              </a:clrTo>
            </a:clrChange>
          </a:blip>
          <a:stretch>
            <a:fillRect/>
          </a:stretch>
        </p:blipFill>
        <p:spPr>
          <a:xfrm>
            <a:off x="0" y="-685800"/>
            <a:ext cx="908050" cy="1028700"/>
          </a:xfrm>
          <a:prstGeom prst="rect">
            <a:avLst/>
          </a:prstGeom>
          <a:noFill/>
          <a:ln w="9525">
            <a:noFill/>
          </a:ln>
        </p:spPr>
      </p:pic>
      <p:grpSp>
        <p:nvGrpSpPr>
          <p:cNvPr id="6173" name="Group 3218"/>
          <p:cNvGrpSpPr/>
          <p:nvPr/>
        </p:nvGrpSpPr>
        <p:grpSpPr>
          <a:xfrm>
            <a:off x="5715000" y="0"/>
            <a:ext cx="762000" cy="3048000"/>
            <a:chOff x="3600" y="0"/>
            <a:chExt cx="480" cy="1920"/>
          </a:xfrm>
        </p:grpSpPr>
        <p:sp>
          <p:nvSpPr>
            <p:cNvPr id="6174" name="Rectangles 3194"/>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rgbClr val="FFFF66"/>
                  </a:solidFill>
                  <a:latin typeface="Arial" panose="020B0604020202020204" pitchFamily="34" charset="0"/>
                </a:rPr>
                <a:t>Xe</a:t>
              </a:r>
              <a:r>
                <a:rPr lang="en-US">
                  <a:solidFill>
                    <a:srgbClr val="FFFF66"/>
                  </a:solidFill>
                  <a:latin typeface="Arial" panose="020B0604020202020204" pitchFamily="34" charset="0"/>
                </a:rPr>
                <a:t> </a:t>
              </a:r>
            </a:p>
            <a:p>
              <a:pPr algn="ctr"/>
              <a:r>
                <a:rPr lang="en-US" err="1">
                  <a:solidFill>
                    <a:srgbClr val="FFFF66"/>
                  </a:solidFill>
                  <a:latin typeface="Arial" panose="020B0604020202020204" pitchFamily="34" charset="0"/>
                </a:rPr>
                <a:t>Buýt</a:t>
              </a:r>
              <a:endParaRPr lang="en-US">
                <a:solidFill>
                  <a:srgbClr val="FFFF66"/>
                </a:solidFill>
                <a:latin typeface="Arial" panose="020B0604020202020204" pitchFamily="34" charset="0"/>
              </a:endParaRPr>
            </a:p>
          </p:txBody>
        </p:sp>
        <p:sp>
          <p:nvSpPr>
            <p:cNvPr id="6175" name="Rectangles 3195"/>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3197" name="Group 3196"/>
          <p:cNvGrpSpPr/>
          <p:nvPr/>
        </p:nvGrpSpPr>
        <p:grpSpPr>
          <a:xfrm>
            <a:off x="6628765" y="685800"/>
            <a:ext cx="1981200" cy="1698625"/>
            <a:chOff x="-1248" y="2160"/>
            <a:chExt cx="1248" cy="1070"/>
          </a:xfrm>
        </p:grpSpPr>
        <p:pic>
          <p:nvPicPr>
            <p:cNvPr id="6177"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057" y="2160"/>
              <a:ext cx="1057" cy="1070"/>
            </a:xfrm>
            <a:prstGeom prst="rect">
              <a:avLst/>
            </a:prstGeom>
            <a:noFill/>
            <a:ln w="9525">
              <a:noFill/>
            </a:ln>
          </p:spPr>
        </p:pic>
        <p:pic>
          <p:nvPicPr>
            <p:cNvPr id="6178" name="Picture 3198" descr="08071803336277528481">
              <a:hlinkClick r:id="rId18"/>
            </p:cNvPr>
            <p:cNvPicPr>
              <a:picLocks noChangeAspect="1"/>
            </p:cNvPicPr>
            <p:nvPr/>
          </p:nvPicPr>
          <p:blipFill>
            <a:blip r:embed="rId19"/>
            <a:stretch>
              <a:fillRect/>
            </a:stretch>
          </p:blipFill>
          <p:spPr>
            <a:xfrm>
              <a:off x="-1248" y="2496"/>
              <a:ext cx="409" cy="480"/>
            </a:xfrm>
            <a:prstGeom prst="rect">
              <a:avLst/>
            </a:prstGeom>
            <a:noFill/>
            <a:ln w="9525">
              <a:noFill/>
            </a:ln>
          </p:spPr>
        </p:pic>
      </p:grpSp>
      <p:grpSp>
        <p:nvGrpSpPr>
          <p:cNvPr id="6179" name="Group 3200"/>
          <p:cNvGrpSpPr/>
          <p:nvPr/>
        </p:nvGrpSpPr>
        <p:grpSpPr>
          <a:xfrm>
            <a:off x="8534400" y="4267200"/>
            <a:ext cx="609600" cy="2209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83"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grpSp>
        <p:nvGrpSpPr>
          <p:cNvPr id="3218" name="Group 3217"/>
          <p:cNvGrpSpPr/>
          <p:nvPr/>
        </p:nvGrpSpPr>
        <p:grpSpPr>
          <a:xfrm>
            <a:off x="-5257800" y="2667000"/>
            <a:ext cx="5486400" cy="2593975"/>
            <a:chOff x="-720" y="1872"/>
            <a:chExt cx="3456" cy="1634"/>
          </a:xfrm>
        </p:grpSpPr>
        <p:grpSp>
          <p:nvGrpSpPr>
            <p:cNvPr id="6185" name="Group 3215"/>
            <p:cNvGrpSpPr/>
            <p:nvPr/>
          </p:nvGrpSpPr>
          <p:grpSpPr>
            <a:xfrm>
              <a:off x="-720" y="1872"/>
              <a:ext cx="3456" cy="1634"/>
              <a:chOff x="-960" y="1872"/>
              <a:chExt cx="3456" cy="1634"/>
            </a:xfrm>
          </p:grpSpPr>
          <p:grpSp>
            <p:nvGrpSpPr>
              <p:cNvPr id="6186" name="Group 3206"/>
              <p:cNvGrpSpPr/>
              <p:nvPr/>
            </p:nvGrpSpPr>
            <p:grpSpPr>
              <a:xfrm>
                <a:off x="-960" y="1872"/>
                <a:ext cx="3456" cy="1634"/>
                <a:chOff x="0" y="2686"/>
                <a:chExt cx="3456" cy="1634"/>
              </a:xfrm>
            </p:grpSpPr>
            <p:pic>
              <p:nvPicPr>
                <p:cNvPr id="6187" name="Picture 16" descr="xe o to"/>
                <p:cNvPicPr>
                  <a:picLocks noChangeAspect="1"/>
                </p:cNvPicPr>
                <p:nvPr/>
              </p:nvPicPr>
              <p:blipFill>
                <a:blip r:embed="rId20">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6188" name="Picture 20" descr="dau cho moi"/>
                <p:cNvPicPr>
                  <a:picLocks noChangeAspect="1"/>
                </p:cNvPicPr>
                <p:nvPr/>
              </p:nvPicPr>
              <p:blipFill>
                <a:blip r:embed="rId21">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6189" name="Picture 9" descr="dau lon"/>
                <p:cNvPicPr>
                  <a:picLocks noChangeAspect="1"/>
                </p:cNvPicPr>
                <p:nvPr/>
              </p:nvPicPr>
              <p:blipFill>
                <a:blip r:embed="rId22">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6190" name="Picture 12" descr="dau khi"/>
                <p:cNvPicPr>
                  <a:picLocks noChangeAspect="1"/>
                </p:cNvPicPr>
                <p:nvPr/>
              </p:nvPicPr>
              <p:blipFill>
                <a:blip r:embed="rId23">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sp>
            <p:nvSpPr>
              <p:cNvPr id="6191" name="Rectangles 3212"/>
              <p:cNvSpPr/>
              <p:nvPr/>
            </p:nvSpPr>
            <p:spPr>
              <a:xfrm>
                <a:off x="240" y="2688"/>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2" name="Rectangles 3213"/>
              <p:cNvSpPr/>
              <p:nvPr/>
            </p:nvSpPr>
            <p:spPr>
              <a:xfrm>
                <a:off x="240" y="2688"/>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3" name="Rectangles 3214"/>
              <p:cNvSpPr/>
              <p:nvPr/>
            </p:nvSpPr>
            <p:spPr>
              <a:xfrm>
                <a:off x="-864" y="2688"/>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6194" name="Picture 5" descr="dau tho"/>
            <p:cNvPicPr>
              <a:picLocks noChangeAspect="1"/>
            </p:cNvPicPr>
            <p:nvPr/>
          </p:nvPicPr>
          <p:blipFill>
            <a:blip r:embed="rId24">
              <a:clrChange>
                <a:clrFrom>
                  <a:srgbClr val="FFFFFF"/>
                </a:clrFrom>
                <a:clrTo>
                  <a:srgbClr val="FFFFFF">
                    <a:alpha val="0"/>
                  </a:srgbClr>
                </a:clrTo>
              </a:clrChange>
            </a:blip>
            <a:stretch>
              <a:fillRect/>
            </a:stretch>
          </p:blipFill>
          <p:spPr>
            <a:xfrm>
              <a:off x="1968" y="2112"/>
              <a:ext cx="640" cy="471"/>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920" fill="hold"/>
                                        <p:tgtEl>
                                          <p:spTgt spid="10"/>
                                        </p:tgtEl>
                                      </p:cBhvr>
                                    </p:cmd>
                                  </p:childTnLst>
                                </p:cTn>
                              </p:par>
                              <p:par>
                                <p:cTn id="7" presetID="0" presetClass="path" presetSubtype="0" accel="50000" decel="50000" fill="hold" nodeType="withEffect">
                                  <p:stCondLst>
                                    <p:cond delay="0"/>
                                  </p:stCondLst>
                                  <p:childTnLst>
                                    <p:animMotion origin="layout" path="M 6.66667E-6 9.25926E-6 L -0.02499 0.14445 " pathEditMode="relative" ptsTypes="AA">
                                      <p:cBhvr>
                                        <p:cTn id="8" dur="2000" fill="hold"/>
                                        <p:tgtEl>
                                          <p:spTgt spid="319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5 0 L 1.00007 0.0332407 " pathEditMode="relative" rAng="0" ptsTypes="">
                                      <p:cBhvr>
                                        <p:cTn id="10" dur="2000" fill="hold"/>
                                        <p:tgtEl>
                                          <p:spTgt spid="3218"/>
                                        </p:tgtEl>
                                        <p:attrNameLst>
                                          <p:attrName>ppt_x</p:attrName>
                                          <p:attrName>ppt_y</p:attrName>
                                        </p:attrNameLst>
                                      </p:cBhvr>
                                      <p:rCtr x="200" y="0"/>
                                    </p:animMotion>
                                  </p:childTnLst>
                                </p:cTn>
                              </p:par>
                            </p:childTnLst>
                          </p:cTn>
                        </p:par>
                        <p:par>
                          <p:cTn id="11" fill="hold">
                            <p:stCondLst>
                              <p:cond delay="5000"/>
                            </p:stCondLst>
                            <p:childTnLst>
                              <p:par>
                                <p:cTn id="12" presetID="3" presetClass="exit" presetSubtype="10" fill="hold" nodeType="afterEffect">
                                  <p:stCondLst>
                                    <p:cond delay="0"/>
                                  </p:stCondLst>
                                  <p:childTnLst>
                                    <p:animEffect transition="out" filter="blinds(horizontal)">
                                      <p:cBhvr>
                                        <p:cTn id="13" dur="500"/>
                                        <p:tgtEl>
                                          <p:spTgt spid="3197"/>
                                        </p:tgtEl>
                                      </p:cBhvr>
                                    </p:animEffect>
                                    <p:set>
                                      <p:cBhvr>
                                        <p:cTn id="14" dur="1" fill="hold">
                                          <p:stCondLst>
                                            <p:cond delay="499"/>
                                          </p:stCondLst>
                                        </p:cTn>
                                        <p:tgtEl>
                                          <p:spTgt spid="3197"/>
                                        </p:tgtEl>
                                        <p:attrNameLst>
                                          <p:attrName>style.visibility</p:attrName>
                                        </p:attrNameLst>
                                      </p:cBhvr>
                                      <p:to>
                                        <p:strVal val="hidden"/>
                                      </p:to>
                                    </p:set>
                                  </p:childTnLst>
                                </p:cTn>
                              </p:par>
                            </p:childTnLst>
                          </p:cTn>
                        </p:par>
                        <p:par>
                          <p:cTn id="15" fill="hold">
                            <p:stCondLst>
                              <p:cond delay="5500"/>
                            </p:stCondLst>
                            <p:childTnLst>
                              <p:par>
                                <p:cTn id="16" presetID="0" presetClass="path" presetSubtype="0" accel="50000" decel="50000" fill="hold" nodeType="afterEffect">
                                  <p:stCondLst>
                                    <p:cond delay="0"/>
                                  </p:stCondLst>
                                  <p:childTnLst>
                                    <p:animMotion origin="layout" path="M 0.866809 0.0335163 L 1.33348 0.0335163 " pathEditMode="relative" rAng="0" ptsTypes="AA">
                                      <p:cBhvr>
                                        <p:cTn id="17" dur="500" fill="hold"/>
                                        <p:tgtEl>
                                          <p:spTgt spid="3218"/>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6" showWhenStopped="0">
                <p:cTn id="1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100000">
                <p:cTn id="19"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3"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717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7172"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7173"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7175"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7176"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7178"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7180" name="Group 25"/>
          <p:cNvGrpSpPr/>
          <p:nvPr/>
        </p:nvGrpSpPr>
        <p:grpSpPr>
          <a:xfrm>
            <a:off x="-152400" y="4495800"/>
            <a:ext cx="990600" cy="835025"/>
            <a:chOff x="981262" y="5410200"/>
            <a:chExt cx="1241796" cy="1139371"/>
          </a:xfrm>
        </p:grpSpPr>
        <p:pic>
          <p:nvPicPr>
            <p:cNvPr id="7181"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7182"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7183"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7184"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7185"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7186"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7187"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7192"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7193"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274" fill="hold"/>
                                        <p:tgtEl>
                                          <p:spTgt spid="4"/>
                                        </p:tgtEl>
                                      </p:cBhvr>
                                    </p:cmd>
                                  </p:childTnLst>
                                </p:cTn>
                              </p:par>
                              <p:par>
                                <p:cTn id="7" presetID="0" presetClass="path" presetSubtype="0" accel="50000" decel="50000" fill="hold" nodeType="with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8" dur="2000" fill="hold"/>
                                        <p:tgtEl>
                                          <p:spTgt spid="4109"/>
                                        </p:tgtEl>
                                        <p:attrNameLst>
                                          <p:attrName>ppt_x</p:attrName>
                                          <p:attrName>ppt_y</p:attrName>
                                        </p:attrNameLst>
                                      </p:cBhvr>
                                    </p:animMotion>
                                  </p:childTnLst>
                                </p:cTn>
                              </p:par>
                            </p:childTnLst>
                          </p:cTn>
                        </p:par>
                        <p:par>
                          <p:cTn id="9" fill="hold">
                            <p:stCondLst>
                              <p:cond delay="28500"/>
                            </p:stCondLst>
                            <p:childTnLst>
                              <p:par>
                                <p:cTn id="10" presetID="0" presetClass="path" presetSubtype="0" accel="50000" decel="50000" fill="hold" nodeType="after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1" dur="2000" fill="hold"/>
                                        <p:tgtEl>
                                          <p:spTgt spid="4102"/>
                                        </p:tgtEl>
                                        <p:attrNameLst>
                                          <p:attrName>ppt_x</p:attrName>
                                          <p:attrName>ppt_y</p:attrName>
                                        </p:attrNameLst>
                                      </p:cBhvr>
                                    </p:animMotion>
                                  </p:childTnLst>
                                </p:cTn>
                              </p:par>
                            </p:childTnLst>
                          </p:cTn>
                        </p:par>
                        <p:par>
                          <p:cTn id="12" fill="hold">
                            <p:stCondLst>
                              <p:cond delay="30500"/>
                            </p:stCondLst>
                            <p:childTnLst>
                              <p:par>
                                <p:cTn id="13" presetID="0" presetClass="path" presetSubtype="0" accel="50000" decel="50000" fill="hold" nodeType="after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par>
                          <p:cTn id="15" fill="hold">
                            <p:stCondLst>
                              <p:cond delay="32500"/>
                            </p:stCondLst>
                            <p:childTnLst>
                              <p:par>
                                <p:cTn id="16" presetID="0" presetClass="path" presetSubtype="0" accel="50000" decel="50000" fill="hold" nodeType="afterEffect">
                                  <p:stCondLst>
                                    <p:cond delay="0"/>
                                  </p:stCondLst>
                                  <p:childTnLst>
                                    <p:animMotion origin="layout" path="M -4.44444E-6 1.48148E-6 C 0.00209 -0.00092 0.00625 -0.00278 0.00625 -0.00278 C 0.00625 -0.00278 0.00209 -0.00092 -4.44444E-6 1.48148E-6 Z " pathEditMode="relative" ptsTypes="fff">
                                      <p:cBhvr>
                                        <p:cTn id="17"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7309485"/>
            <a:ext cx="495300" cy="495300"/>
          </a:xfrm>
          <a:prstGeom prst="rect">
            <a:avLst/>
          </a:prstGeom>
        </p:spPr>
      </p:pic>
      <p:grpSp>
        <p:nvGrpSpPr>
          <p:cNvPr id="8194" name="Group 25604"/>
          <p:cNvGrpSpPr/>
          <p:nvPr/>
        </p:nvGrpSpPr>
        <p:grpSpPr>
          <a:xfrm>
            <a:off x="0" y="-304800"/>
            <a:ext cx="9144000" cy="3429000"/>
            <a:chOff x="-1152" y="4320"/>
            <a:chExt cx="8208" cy="3168"/>
          </a:xfrm>
        </p:grpSpPr>
        <p:sp>
          <p:nvSpPr>
            <p:cNvPr id="819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1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821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821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2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822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822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822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822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822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823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823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823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823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823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8235" name="Group 11"/>
          <p:cNvGrpSpPr>
            <a:grpSpLocks noGrp="1"/>
          </p:cNvGrpSpPr>
          <p:nvPr/>
        </p:nvGrpSpPr>
        <p:grpSpPr>
          <a:xfrm>
            <a:off x="2133600" y="1371600"/>
            <a:ext cx="1524000" cy="2438400"/>
            <a:chOff x="2920" y="85"/>
            <a:chExt cx="3176" cy="4235"/>
          </a:xfrm>
        </p:grpSpPr>
        <p:pic>
          <p:nvPicPr>
            <p:cNvPr id="823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823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823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3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8241" name="Group 25715"/>
          <p:cNvGrpSpPr/>
          <p:nvPr/>
        </p:nvGrpSpPr>
        <p:grpSpPr>
          <a:xfrm>
            <a:off x="5410200" y="1143000"/>
            <a:ext cx="685800" cy="2819400"/>
            <a:chOff x="3600" y="0"/>
            <a:chExt cx="480" cy="1920"/>
          </a:xfrm>
        </p:grpSpPr>
        <p:sp>
          <p:nvSpPr>
            <p:cNvPr id="824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824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4" name="Group 25718"/>
          <p:cNvGrpSpPr/>
          <p:nvPr/>
        </p:nvGrpSpPr>
        <p:grpSpPr>
          <a:xfrm>
            <a:off x="5181600" y="3962400"/>
            <a:ext cx="990600" cy="1143000"/>
            <a:chOff x="-1440" y="4320"/>
            <a:chExt cx="1440" cy="1584"/>
          </a:xfrm>
        </p:grpSpPr>
        <p:sp>
          <p:nvSpPr>
            <p:cNvPr id="824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9" name="Group 25723"/>
          <p:cNvGrpSpPr/>
          <p:nvPr/>
        </p:nvGrpSpPr>
        <p:grpSpPr>
          <a:xfrm>
            <a:off x="5181600" y="5105400"/>
            <a:ext cx="990600" cy="1295400"/>
            <a:chOff x="-1440" y="4320"/>
            <a:chExt cx="1440" cy="1584"/>
          </a:xfrm>
        </p:grpSpPr>
        <p:sp>
          <p:nvSpPr>
            <p:cNvPr id="825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825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825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266700" y="3733800"/>
            <a:ext cx="5486400" cy="2593975"/>
            <a:chOff x="480" y="2064"/>
            <a:chExt cx="3456" cy="1634"/>
          </a:xfrm>
        </p:grpSpPr>
        <p:grpSp>
          <p:nvGrpSpPr>
            <p:cNvPr id="8258" name="Group 25731"/>
            <p:cNvGrpSpPr/>
            <p:nvPr/>
          </p:nvGrpSpPr>
          <p:grpSpPr>
            <a:xfrm>
              <a:off x="480" y="2064"/>
              <a:ext cx="3456" cy="1634"/>
              <a:chOff x="0" y="2686"/>
              <a:chExt cx="3456" cy="1634"/>
            </a:xfrm>
          </p:grpSpPr>
          <p:pic>
            <p:nvPicPr>
              <p:cNvPr id="825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826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826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826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826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826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67" name="Group 25740"/>
          <p:cNvGrpSpPr/>
          <p:nvPr/>
        </p:nvGrpSpPr>
        <p:grpSpPr>
          <a:xfrm>
            <a:off x="5181600" y="6210300"/>
            <a:ext cx="990600" cy="1295400"/>
            <a:chOff x="-1440" y="4320"/>
            <a:chExt cx="1440" cy="1584"/>
          </a:xfrm>
        </p:grpSpPr>
        <p:sp>
          <p:nvSpPr>
            <p:cNvPr id="826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47" fill="hold"/>
                                        <p:tgtEl>
                                          <p:spTgt spid="4"/>
                                        </p:tgtEl>
                                      </p:cBhvr>
                                    </p:cmd>
                                  </p:childTnLst>
                                </p:cTn>
                              </p:par>
                              <p:par>
                                <p:cTn id="7" presetID="0" presetClass="path" presetSubtype="0" accel="50000" decel="50000" fill="hold" nodeType="withEffect">
                                  <p:stCondLst>
                                    <p:cond delay="0"/>
                                  </p:stCondLst>
                                  <p:childTnLst>
                                    <p:animMotion origin="layout" path="M -0.24165 -0.0221634 C -0.16658 -0.0205545 -0.0985997 -0.0183717 -0.0270666 -0.0152711 C 0.0140303 -0.0135496 0.0587323 -0.0152711 0.101683 -0.0152711 " pathEditMode="relative" rAng="0" ptsTypes="ffA">
                                      <p:cBhvr>
                                        <p:cTn id="8" dur="2000" fill="hold"/>
                                        <p:tgtEl>
                                          <p:spTgt spid="25731"/>
                                        </p:tgtEl>
                                        <p:attrNameLst>
                                          <p:attrName>ppt_x</p:attrName>
                                          <p:attrName>ppt_y</p:attrName>
                                        </p:attrNameLst>
                                      </p:cBhvr>
                                      <p:rCtr x="17200" y="400"/>
                                    </p:animMotion>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 -0.000185185 L 0.00833333 0.238889 " pathEditMode="relative" rAng="0" ptsTypes="">
                                      <p:cBhvr>
                                        <p:cTn id="11" dur="1000" fill="hold"/>
                                        <p:tgtEl>
                                          <p:spTgt spid="25730"/>
                                        </p:tgtEl>
                                        <p:attrNameLst>
                                          <p:attrName>ppt_x</p:attrName>
                                          <p:attrName>ppt_y</p:attrName>
                                        </p:attrNameLst>
                                      </p:cBhvr>
                                      <p:rCtr x="4600" y="81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_20210223_034742_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2" name="FILE_20210223_034742_7">
            <a:hlinkClick r:id="" action="ppaction://media"/>
          </p:cNvPr>
          <p:cNvPicPr/>
          <p:nvPr/>
        </p:nvPicPr>
        <p:blipFill>
          <a:blip r:embed="rId4"/>
          <a:stretch>
            <a:fillRect/>
          </a:stretch>
        </p:blipFill>
        <p:spPr>
          <a:xfrm>
            <a:off x="4324350" y="3257550"/>
            <a:ext cx="495300" cy="495300"/>
          </a:xfrm>
          <a:prstGeom prst="rect">
            <a:avLst/>
          </a:prstGeom>
          <a:noFill/>
          <a:ln w="9525">
            <a:noFill/>
          </a:ln>
        </p:spPr>
      </p:pic>
      <p:pic>
        <p:nvPicPr>
          <p:cNvPr id="9218"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92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9220"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922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922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922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922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9226"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9227" name="Group 6211"/>
          <p:cNvGrpSpPr/>
          <p:nvPr/>
        </p:nvGrpSpPr>
        <p:grpSpPr>
          <a:xfrm>
            <a:off x="609600" y="2438400"/>
            <a:ext cx="2043113" cy="3182938"/>
            <a:chOff x="552" y="1545"/>
            <a:chExt cx="1287" cy="2005"/>
          </a:xfrm>
        </p:grpSpPr>
        <p:pic>
          <p:nvPicPr>
            <p:cNvPr id="9228"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9229"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9232"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9233" name="Group 19"/>
          <p:cNvGrpSpPr/>
          <p:nvPr/>
        </p:nvGrpSpPr>
        <p:grpSpPr>
          <a:xfrm>
            <a:off x="2286000" y="4724400"/>
            <a:ext cx="990600" cy="835025"/>
            <a:chOff x="981262" y="5410200"/>
            <a:chExt cx="1241796" cy="1139371"/>
          </a:xfrm>
        </p:grpSpPr>
        <p:pic>
          <p:nvPicPr>
            <p:cNvPr id="9234"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9235"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9236"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9237"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9238"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9239" name="Group 6167"/>
          <p:cNvGrpSpPr/>
          <p:nvPr/>
        </p:nvGrpSpPr>
        <p:grpSpPr>
          <a:xfrm>
            <a:off x="4267200" y="838200"/>
            <a:ext cx="1600200" cy="1143000"/>
            <a:chOff x="-1152" y="4320"/>
            <a:chExt cx="8208" cy="3168"/>
          </a:xfrm>
        </p:grpSpPr>
        <p:sp>
          <p:nvSpPr>
            <p:cNvPr id="9240"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1"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2"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3"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4"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5"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6"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7"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8"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9"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0"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1"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2"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3"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4"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5"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6"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7"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8"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9"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0"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1"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9262"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9263"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4"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5"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9266"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7"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8"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9"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9270"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9271"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9272"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9273"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9274"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78"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990" fill="hold"/>
                                        <p:tgtEl>
                                          <p:spTgt spid="5"/>
                                        </p:tgtEl>
                                      </p:cBhvr>
                                    </p:cmd>
                                  </p:childTnLst>
                                </p:cTn>
                              </p:par>
                              <p:par>
                                <p:cTn id="7"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8" dur="2000" fill="hold"/>
                                        <p:tgtEl>
                                          <p:spTgt spid="7186"/>
                                        </p:tgtEl>
                                        <p:attrNameLst>
                                          <p:attrName>ppt_x</p:attrName>
                                          <p:attrName>ppt_y</p:attrName>
                                        </p:attrNameLst>
                                      </p:cBhvr>
                                    </p:animMotion>
                                  </p:childTnLst>
                                </p:cTn>
                              </p:par>
                            </p:childTnLst>
                          </p:cTn>
                        </p:par>
                        <p:par>
                          <p:cTn id="9" fill="hold">
                            <p:stCondLst>
                              <p:cond delay="9000"/>
                            </p:stCondLst>
                            <p:childTnLst>
                              <p:par>
                                <p:cTn id="1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1" dur="3000" fill="hold"/>
                                        <p:tgtEl>
                                          <p:spTgt spid="7173"/>
                                        </p:tgtEl>
                                        <p:attrNameLst>
                                          <p:attrName>ppt_x</p:attrName>
                                          <p:attrName>ppt_y</p:attrName>
                                        </p:attrNameLst>
                                      </p:cBhvr>
                                    </p:animMotion>
                                  </p:childTnLst>
                                </p:cTn>
                              </p:par>
                            </p:childTnLst>
                          </p:cTn>
                        </p:par>
                        <p:par>
                          <p:cTn id="12" fill="hold">
                            <p:stCondLst>
                              <p:cond delay="12000"/>
                            </p:stCondLst>
                            <p:childTnLst>
                              <p:par>
                                <p:cTn id="13"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4" dur="3000" fill="hold"/>
                                        <p:tgtEl>
                                          <p:spTgt spid="71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0242"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0243" name="Picture 7" descr="than lon"/>
          <p:cNvPicPr>
            <a:picLocks noChangeAspect="1"/>
          </p:cNvPicPr>
          <p:nvPr/>
        </p:nvPicPr>
        <p:blipFill>
          <a:blip r:embed="rId6">
            <a:clrChange>
              <a:clrFrom>
                <a:srgbClr val="FFFFFF"/>
              </a:clrFrom>
              <a:clrTo>
                <a:srgbClr val="FFFFFF">
                  <a:alpha val="0"/>
                </a:srgbClr>
              </a:clrTo>
            </a:clrChange>
          </a:blip>
          <a:stretch>
            <a:fillRect/>
          </a:stretch>
        </p:blipFill>
        <p:spPr>
          <a:xfrm>
            <a:off x="5270500" y="3505200"/>
            <a:ext cx="1511300" cy="1968500"/>
          </a:xfrm>
          <a:prstGeom prst="rect">
            <a:avLst/>
          </a:prstGeom>
          <a:noFill/>
          <a:ln w="9525">
            <a:noFill/>
          </a:ln>
        </p:spPr>
      </p:pic>
      <p:pic>
        <p:nvPicPr>
          <p:cNvPr id="10244" name="Picture 8" descr="dau lon"/>
          <p:cNvPicPr>
            <a:picLocks noChangeAspect="1"/>
          </p:cNvPicPr>
          <p:nvPr/>
        </p:nvPicPr>
        <p:blipFill>
          <a:blip r:embed="rId7">
            <a:clrChange>
              <a:clrFrom>
                <a:srgbClr val="FFFFFF"/>
              </a:clrFrom>
              <a:clrTo>
                <a:srgbClr val="FFFFFF">
                  <a:alpha val="0"/>
                </a:srgbClr>
              </a:clrTo>
            </a:clrChange>
          </a:blip>
          <a:stretch>
            <a:fillRect/>
          </a:stretch>
        </p:blipFill>
        <p:spPr>
          <a:xfrm>
            <a:off x="5486400" y="3048000"/>
            <a:ext cx="1143000" cy="1052513"/>
          </a:xfrm>
          <a:prstGeom prst="rect">
            <a:avLst/>
          </a:prstGeom>
          <a:noFill/>
          <a:ln w="9525">
            <a:noFill/>
          </a:ln>
        </p:spPr>
      </p:pic>
      <p:pic>
        <p:nvPicPr>
          <p:cNvPr id="10245" name="Picture 9"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6394" name="Picture 10"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0247" name="Picture 11"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0248" name="Picture 12"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0249" name="Picture 13"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6398" name="Picture 14"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6400" name="Picture 16" descr="dau tho"/>
          <p:cNvPicPr>
            <a:picLocks noChangeAspect="1"/>
          </p:cNvPicPr>
          <p:nvPr/>
        </p:nvPicPr>
        <p:blipFill>
          <a:blip r:embed="rId14">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10252" name="Picture 6" descr="than de"/>
          <p:cNvPicPr>
            <a:picLocks noChangeAspect="1"/>
          </p:cNvPicPr>
          <p:nvPr/>
        </p:nvPicPr>
        <p:blipFill>
          <a:blip r:embed="rId15">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6389" name="Picture 5" descr="dau de"/>
          <p:cNvPicPr>
            <a:picLocks noChangeAspect="1"/>
          </p:cNvPicPr>
          <p:nvPr/>
        </p:nvPicPr>
        <p:blipFill>
          <a:blip r:embed="rId16">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0254" name="Picture 42" descr="41"/>
          <p:cNvPicPr>
            <a:picLocks noChangeAspect="1"/>
          </p:cNvPicPr>
          <p:nvPr/>
        </p:nvPicPr>
        <p:blipFill>
          <a:blip r:embed="rId17"/>
          <a:stretch>
            <a:fillRect/>
          </a:stretch>
        </p:blipFill>
        <p:spPr>
          <a:xfrm>
            <a:off x="7772400" y="3962400"/>
            <a:ext cx="838200" cy="677863"/>
          </a:xfrm>
          <a:prstGeom prst="rect">
            <a:avLst/>
          </a:prstGeom>
          <a:noFill/>
          <a:ln w="9525">
            <a:noFill/>
          </a:ln>
        </p:spPr>
      </p:pic>
      <p:grpSp>
        <p:nvGrpSpPr>
          <p:cNvPr id="10255" name="Group 18"/>
          <p:cNvGrpSpPr/>
          <p:nvPr/>
        </p:nvGrpSpPr>
        <p:grpSpPr>
          <a:xfrm>
            <a:off x="914400" y="4724400"/>
            <a:ext cx="914400" cy="838200"/>
            <a:chOff x="981262" y="5410200"/>
            <a:chExt cx="1241796" cy="1139371"/>
          </a:xfrm>
        </p:grpSpPr>
        <p:pic>
          <p:nvPicPr>
            <p:cNvPr id="10256"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0257"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0258"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0259"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24" name="Picture 18" descr="dau gau cam mu"/>
          <p:cNvPicPr>
            <a:picLocks noChangeAspect="1"/>
          </p:cNvPicPr>
          <p:nvPr/>
        </p:nvPicPr>
        <p:blipFill>
          <a:blip r:embed="rId21">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0261" name="Picture 17" descr="than bac gau cam mu"/>
          <p:cNvPicPr>
            <a:picLocks noChangeAspect="1"/>
          </p:cNvPicPr>
          <p:nvPr/>
        </p:nvPicPr>
        <p:blipFill>
          <a:blip r:embed="rId22">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0262"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076" fill="hold"/>
                                        <p:tgtEl>
                                          <p:spTgt spid="2"/>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1000" fill="hold"/>
                                        <p:tgtEl>
                                          <p:spTgt spid="1639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10" dur="3000" fill="hold"/>
                                        <p:tgtEl>
                                          <p:spTgt spid="1640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2" dur="3000" fill="hold"/>
                                        <p:tgtEl>
                                          <p:spTgt spid="1639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4" dur="3000" fill="hold"/>
                                        <p:tgtEl>
                                          <p:spTgt spid="16389"/>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449</Words>
  <Application>Microsoft Office PowerPoint</Application>
  <PresentationFormat>On-screen Show (4:3)</PresentationFormat>
  <Paragraphs>37</Paragraphs>
  <Slides>35</Slides>
  <Notes>0</Notes>
  <HiddenSlides>0</HiddenSlides>
  <MMClips>38</MMClips>
  <ScaleCrop>false</ScaleCrop>
  <HeadingPairs>
    <vt:vector size="8" baseType="variant">
      <vt:variant>
        <vt:lpstr>Fonts Used</vt:lpstr>
      </vt:variant>
      <vt:variant>
        <vt:i4>2</vt:i4>
      </vt:variant>
      <vt:variant>
        <vt:lpstr>Theme</vt:lpstr>
      </vt:variant>
      <vt:variant>
        <vt:i4>3</vt:i4>
      </vt:variant>
      <vt:variant>
        <vt:lpstr>Slide Titles</vt:lpstr>
      </vt:variant>
      <vt:variant>
        <vt:i4>35</vt:i4>
      </vt:variant>
      <vt:variant>
        <vt:lpstr>Custom Shows</vt:lpstr>
      </vt:variant>
      <vt:variant>
        <vt:i4>1</vt:i4>
      </vt:variant>
    </vt:vector>
  </HeadingPairs>
  <TitlesOfParts>
    <vt:vector size="41" baseType="lpstr">
      <vt:lpstr>Arial</vt:lpstr>
      <vt:lpstr>Times New Roman</vt:lpstr>
      <vt:lpstr>Default Design</vt:lpstr>
      <vt:lpstr>1_Default Design</vt:lpstr>
      <vt:lpstr>2_Default Design</vt:lpstr>
      <vt:lpstr>PowerPoint Presentation</vt:lpstr>
      <vt:lpstr>                           1. Kiến thức: - Trẻ nhớ tên truyện Kiến con đi xe ô tô. - Trẻ nhớ tên các nhân vật trong truyện : kiến con, bác gấu và các bạn - Trẻ hiểu nội dung câu chuyện: Câu chuyện kể về bạn Kiến con đi xe buýt vào rừng xanh thăm bà ngoại, với trí thông minh và lòng tốt bụng, chú đã nhanh nhẹn nhường chỗ ngồi của mình cho bác Gấu khi xe đã chật kín người. 2.Kĩ năng -Trẻ chú ý, quan sát, lắng nghe, ghi nhớ. -Trả lời to, rõ ràng, mạch lạc và đủ câu. 3..Thái độ: - Giáo dục trẻ biết nhường nhịn, yêu thương, đoàn kết giúp đỡ lẫn nhau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dung nguyen tien</cp:lastModifiedBy>
  <cp:revision>49</cp:revision>
  <dcterms:created xsi:type="dcterms:W3CDTF">2004-12-31T20:22:00Z</dcterms:created>
  <dcterms:modified xsi:type="dcterms:W3CDTF">2024-03-14T14:36:53Z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5AD475997A714AA6B6FC02EC3F13526E</vt:lpwstr>
  </property>
</Properties>
</file>