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6AB8-CE7C-42FA-A26B-0FBC1F02077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868B-709F-484C-BAE6-5FA3773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CF6CA0-614B-0953-4753-DCD293AAA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5AABD-72A7-37C0-1B12-7B764D5BB48A}"/>
              </a:ext>
            </a:extLst>
          </p:cNvPr>
          <p:cNvSpPr txBox="1"/>
          <p:nvPr/>
        </p:nvSpPr>
        <p:spPr>
          <a:xfrm>
            <a:off x="2184934" y="918331"/>
            <a:ext cx="823922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 BIÊN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  <a:b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200" dirty="0"/>
            </a:b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  <a:b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</p:spTree>
    <p:extLst>
      <p:ext uri="{BB962C8B-B14F-4D97-AF65-F5344CB8AC3E}">
        <p14:creationId xmlns:p14="http://schemas.microsoft.com/office/powerpoint/2010/main" val="194205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4509" r="20458" b="15098"/>
          <a:stretch/>
        </p:blipFill>
        <p:spPr>
          <a:xfrm rot="18496235">
            <a:off x="1639042" y="1599366"/>
            <a:ext cx="1557267" cy="1869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73" y="1803197"/>
            <a:ext cx="1802623" cy="1802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54" y="3821882"/>
            <a:ext cx="1802623" cy="1802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85" y="3658021"/>
            <a:ext cx="1802623" cy="1802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4509" r="20458" b="15098"/>
          <a:stretch/>
        </p:blipFill>
        <p:spPr>
          <a:xfrm rot="18496235">
            <a:off x="2798085" y="2597970"/>
            <a:ext cx="1557267" cy="18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006" y="2684947"/>
            <a:ext cx="92119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CHÚC CÁC BÉ CHĂM NGOAN HỌC GIỎI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92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2585" y="2343955"/>
            <a:ext cx="989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Trẻ hát bài Bé tập đếm</a:t>
            </a:r>
          </a:p>
        </p:txBody>
      </p:sp>
    </p:spTree>
    <p:extLst>
      <p:ext uri="{BB962C8B-B14F-4D97-AF65-F5344CB8AC3E}">
        <p14:creationId xmlns:p14="http://schemas.microsoft.com/office/powerpoint/2010/main" val="14577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2585" y="2343955"/>
            <a:ext cx="989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Trẻ hát bài Bé tập đếm</a:t>
            </a:r>
          </a:p>
        </p:txBody>
      </p:sp>
      <p:pic>
        <p:nvPicPr>
          <p:cNvPr id="4" name="Bài hát thiếu nhi cho bé - Bé 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3786" y="6011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3656" y="315533"/>
            <a:ext cx="598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Phần 1: Ôn số lượng 1,2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8445" y="1084974"/>
            <a:ext cx="598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Câu 1: Nhóm nào có số lượng là 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21033" r="7246" b="13614"/>
          <a:stretch/>
        </p:blipFill>
        <p:spPr>
          <a:xfrm>
            <a:off x="2496814" y="4159282"/>
            <a:ext cx="1734635" cy="131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21033" r="7246" b="13614"/>
          <a:stretch/>
        </p:blipFill>
        <p:spPr>
          <a:xfrm>
            <a:off x="1629497" y="2772855"/>
            <a:ext cx="1734635" cy="131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21033" r="7246" b="13614"/>
          <a:stretch/>
        </p:blipFill>
        <p:spPr>
          <a:xfrm>
            <a:off x="4056001" y="2951585"/>
            <a:ext cx="1734635" cy="131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38" y="3034757"/>
            <a:ext cx="1802623" cy="18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5234 -0.0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305" y="756859"/>
            <a:ext cx="598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Câu 1: Nhóm nào có số lượng là 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8" y="2728221"/>
            <a:ext cx="1802623" cy="1802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1" y="3300283"/>
            <a:ext cx="2920007" cy="206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45" y="2396361"/>
            <a:ext cx="2920007" cy="20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30117 -0.018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-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30455 -0.0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906" y="315533"/>
            <a:ext cx="925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Phần 2: Dạy trẻ đếm số lượng trong phạm vi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2631913" y="3429000"/>
            <a:ext cx="1634889" cy="16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442078" y="3429000"/>
            <a:ext cx="1744550" cy="170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8165078" y="3381395"/>
            <a:ext cx="1841830" cy="1802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15490" r="21438" b="15294"/>
          <a:stretch/>
        </p:blipFill>
        <p:spPr>
          <a:xfrm rot="18294979">
            <a:off x="2688375" y="1208293"/>
            <a:ext cx="1645757" cy="2003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15490" r="21438" b="15294"/>
          <a:stretch/>
        </p:blipFill>
        <p:spPr>
          <a:xfrm rot="18294979">
            <a:off x="5491473" y="1169988"/>
            <a:ext cx="1645757" cy="2003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15490" r="21438" b="15294"/>
          <a:stretch/>
        </p:blipFill>
        <p:spPr>
          <a:xfrm rot="18294979">
            <a:off x="8349470" y="1131684"/>
            <a:ext cx="1645757" cy="20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393577" y="2837330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311886" y="2837328"/>
            <a:ext cx="1568227" cy="1976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967829" y="2770093"/>
            <a:ext cx="1568227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7432" y="2501153"/>
            <a:ext cx="418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Phần </a:t>
            </a:r>
            <a:r>
              <a:rPr lang="vi-VN" sz="3600" b="1">
                <a:solidFill>
                  <a:srgbClr val="0070C0"/>
                </a:solidFill>
              </a:rPr>
              <a:t>3</a:t>
            </a:r>
            <a:r>
              <a:rPr lang="en-US" sz="3600" b="1">
                <a:solidFill>
                  <a:srgbClr val="0070C0"/>
                </a:solidFill>
              </a:rPr>
              <a:t>: </a:t>
            </a:r>
            <a:r>
              <a:rPr lang="vi-VN" sz="3600" b="1">
                <a:solidFill>
                  <a:srgbClr val="0070C0"/>
                </a:solidFill>
              </a:rPr>
              <a:t>Luyện tập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638" y="3724835"/>
            <a:ext cx="691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Trò chơi: Bạn nào đoán nhanh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530" y="759286"/>
            <a:ext cx="635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70C0"/>
                </a:solidFill>
              </a:rPr>
              <a:t>Nhóm nào có số lượng là 3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532965" y="2155091"/>
            <a:ext cx="1568227" cy="1976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065930" y="2164903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808969" y="2164903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8601639" y="2628937"/>
            <a:ext cx="1634889" cy="16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133</Words>
  <Application>Microsoft Office PowerPoint</Application>
  <PresentationFormat>Widescreen</PresentationFormat>
  <Paragraphs>15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Bac</cp:lastModifiedBy>
  <cp:revision>10</cp:revision>
  <dcterms:created xsi:type="dcterms:W3CDTF">2023-12-18T11:21:53Z</dcterms:created>
  <dcterms:modified xsi:type="dcterms:W3CDTF">2024-12-19T16:02:22Z</dcterms:modified>
</cp:coreProperties>
</file>