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68" r:id="rId2"/>
    <p:sldId id="411" r:id="rId3"/>
    <p:sldId id="377" r:id="rId4"/>
    <p:sldId id="412" r:id="rId5"/>
    <p:sldId id="404" r:id="rId6"/>
    <p:sldId id="414" r:id="rId7"/>
    <p:sldId id="408" r:id="rId8"/>
    <p:sldId id="380" r:id="rId9"/>
    <p:sldId id="410" r:id="rId10"/>
    <p:sldId id="405" r:id="rId11"/>
    <p:sldId id="390" r:id="rId12"/>
    <p:sldId id="391" r:id="rId13"/>
    <p:sldId id="413" r:id="rId14"/>
    <p:sldId id="392" r:id="rId15"/>
    <p:sldId id="41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6F0FB"/>
    <a:srgbClr val="B7F1FC"/>
    <a:srgbClr val="F5FDFF"/>
    <a:srgbClr val="F1FCFE"/>
    <a:srgbClr val="F4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12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5006AA-40D0-47DA-976C-3774869469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E0E6C0-C791-4071-8800-1DDBB6E1C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27C2B1-A853-4550-9D97-39095C8DD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728C1A-C869-4B70-894D-6E3064718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9F3F90-FAAF-4CA3-9209-F66999642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41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CE5E-E49E-4099-B45B-DECB51CD7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616B1B-B77D-4EB8-9F8F-C1337E196F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1A539D-FD4E-4172-A253-0DF9CF75E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56B604-6524-4D93-8F76-EB48A9D39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287DB-AE2A-42DD-A07D-9B1E48354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29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F5EA1C-F6BE-4F51-B140-F84A0052A3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42B5D2-BC03-425D-B372-1A1713F03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C5EAE-77F9-4CC4-8B08-B25526C70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3D5E18-27E4-4E74-BBCB-290BB6E70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80F0A8-E851-4C60-AD65-4DC0260FA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854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355A-DBDE-4D85-8080-6199DB9B7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B12F4-5F19-4865-A75E-8B1CC154C8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59280-ADA2-41CE-96E9-22EA79309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3B1D7-3E9A-44EB-9907-EA8ED392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29F86B-68DC-47F3-ABC1-8CECE9F99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183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FF341-6228-4C7B-AF27-E2C935DF7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3E9005-EB9D-445A-9CFC-415C37D1E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A2E807-C0B3-4148-951B-F1F2DE06C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578AAE-A26B-4C04-851A-AE3882BF3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E6B82-9770-4AE6-B767-DEE6D388F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55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EA8E3-4F02-461F-886D-2DB04E227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81DED-B842-4CD4-862D-895DF92BC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27E91-C38E-4C87-920E-3E4845845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71551-63A2-4D64-9017-805F987E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04E3F7-9749-4AA6-B9E3-5D21D216C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8DFDD0-7C42-4F20-A275-EBD26BC2A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467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AAC4F-4E9B-4388-A8DE-88016B4B0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A1991A-BF8D-48D9-B521-596B9C6DEB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826CAC-98BE-4C91-A57F-8203EA7904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3922A7-6AAC-42E8-8924-041AB7569F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79C9C5-0707-4FC8-BA73-123E5A8886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2B1B1F-CFE1-445E-988A-B4A43802D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64230C-163A-447C-8E15-788D05375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EACD0C-4670-496D-BDE5-69ADC8833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88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120CB-0CB0-4B80-926E-4F3A43764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85F88F-9BD9-46A0-9FE0-C1F7B4051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0928B7-088A-4319-B819-804DE681E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AB2D7-8E84-47AE-A9F6-0E675BCBF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6717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0600E-ABB6-4117-B626-B096290DC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EDDA9-04CB-4E57-A6BD-FC5DD6B59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63ABA4-F01E-4400-8D60-16B15DB7C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502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E7E88-E258-462F-BDB4-6910A30BD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656C06-1E56-4A2B-B21F-148007369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21E818-808E-4384-8F89-150AE3DC1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5EA99B-1F02-4EB2-8F07-DB85C6E17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521BB0-1278-41D6-BAEC-8F98FAF7C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BC221-DDCF-4102-8B35-CC6ED70AF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984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72304-7BFC-482C-832C-1F121854F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1FB3D2-B51B-444E-B578-49ABC97A97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989F67-0B24-4506-BF74-A57CF77E88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8BF56-9EDF-467C-B29C-1DCDFC0FA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D7AF3-1C92-436D-B5DC-5F2CE4201FE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E7CB92-03BC-4B2C-8DFC-5600EEFC7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BE98B-9A30-47DB-9CBE-ADD2B1D6C2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46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0BC2B0-3E2A-437B-B9AC-4FDDA29AD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A492E-F673-479B-8815-CBEEA8FC9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9472D-2F31-4914-A0D3-A60F835F56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6D7AF3-1C92-436D-B5DC-5F2CE4201FE2}" type="datetimeFigureOut">
              <a:rPr lang="en-US" smtClean="0"/>
              <a:t>3/20/2024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17569-C94C-434D-8E35-B3807C976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35DFB0-3F5B-4C53-907B-BEBA979D5B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FBA01-7254-4CB8-B533-B9EDE468DD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9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mầm non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929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80B3E7-5F10-DF83-2C68-52AAC180F80E}"/>
              </a:ext>
            </a:extLst>
          </p:cNvPr>
          <p:cNvSpPr txBox="1"/>
          <p:nvPr/>
        </p:nvSpPr>
        <p:spPr>
          <a:xfrm>
            <a:off x="104932" y="2686588"/>
            <a:ext cx="12087068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/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 :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 Thị </a:t>
            </a:r>
            <a:endParaRPr lang="vi-VN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24 – 36 tháng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B58A79-9068-8632-6B81-3E19859B5EC3}"/>
              </a:ext>
            </a:extLst>
          </p:cNvPr>
          <p:cNvSpPr txBox="1"/>
          <p:nvPr/>
        </p:nvSpPr>
        <p:spPr>
          <a:xfrm>
            <a:off x="2767681" y="0"/>
            <a:ext cx="61984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ỦY BAN NHÂN DÂN</a:t>
            </a:r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 QUẬN LONG BIÊN</a:t>
            </a:r>
            <a:endParaRPr lang="vi-VN" sz="20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vi-VN" sz="2000" b="1" dirty="0"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NON ÁNH SAO</a:t>
            </a:r>
            <a:endParaRPr lang="vi-VN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018" y="707886"/>
            <a:ext cx="1629875" cy="16888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6538" y="4598377"/>
            <a:ext cx="42642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Giáo viên: Ngô Thị Miền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72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ổng hợp 500 Hình nền powerpoint đẹp 16.9 Chuẩn độ phân giải rộng, phù hợp  với nhiều loại màn hì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095"/>
            <a:ext cx="12192000" cy="696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BA3328-D3B9-8BA8-91BA-870CD5226D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605542"/>
            <a:ext cx="8194188" cy="5224076"/>
          </a:xfrm>
          <a:prstGeom prst="ellipse">
            <a:avLst/>
          </a:prstGeom>
        </p:spPr>
      </p:pic>
      <p:sp>
        <p:nvSpPr>
          <p:cNvPr id="8" name="Title 8">
            <a:extLst>
              <a:ext uri="{FF2B5EF4-FFF2-40B4-BE49-F238E27FC236}">
                <a16:creationId xmlns:a16="http://schemas.microsoft.com/office/drawing/2014/main" id="{7050D1D0-2D83-5352-E571-171CB3E67E7D}"/>
              </a:ext>
            </a:extLst>
          </p:cNvPr>
          <p:cNvSpPr txBox="1">
            <a:spLocks/>
          </p:cNvSpPr>
          <p:nvPr/>
        </p:nvSpPr>
        <p:spPr>
          <a:xfrm>
            <a:off x="3075205" y="700132"/>
            <a:ext cx="6041590" cy="9054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543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ình nền mầm non đẹp, hình nền mầm non powerpoint đẹ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3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8D7B75-F148-C2CB-7BD8-B324E54681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062" y="1404610"/>
            <a:ext cx="8553876" cy="5453390"/>
          </a:xfrm>
          <a:prstGeom prst="ellipse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AEB3D-14C6-36F5-A54F-B44DBAC49A03}"/>
              </a:ext>
            </a:extLst>
          </p:cNvPr>
          <p:cNvSpPr txBox="1"/>
          <p:nvPr/>
        </p:nvSpPr>
        <p:spPr>
          <a:xfrm>
            <a:off x="2587636" y="653571"/>
            <a:ext cx="7430124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5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8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ình nền mầm non đẹp, hình nền mầm non powerpoint đẹp - QuanTriMang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79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BE126A-AD26-B69C-DEF8-EE52173175C1}"/>
              </a:ext>
            </a:extLst>
          </p:cNvPr>
          <p:cNvSpPr txBox="1"/>
          <p:nvPr/>
        </p:nvSpPr>
        <p:spPr>
          <a:xfrm>
            <a:off x="1375255" y="1825128"/>
            <a:ext cx="94414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 khi chín có màu vàng, da nhẵn, mềm, mịn và có mùi rất 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thơm.</a:t>
            </a:r>
            <a:endParaRPr lang="vi-VN" sz="3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để có quả thị thơm thì người trồng phải chăm sóc cây rất cẩn thận từ khi còn nhỏ đấy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thị có rất nhiều vitamin tốt cho sức </a:t>
            </a:r>
            <a:r>
              <a:rPr lang="vi-VN" sz="32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khỏe.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32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ình Nền Powerpoint Mầm Non đẹ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8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11828" y="2903900"/>
            <a:ext cx="6074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 mình cùng đọc lại bài thơ một lần nữa nhé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5674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Bài thơ &quot;Quả Thị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1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F66372C-D1E0-1369-0577-87E02D92A7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900" y="-438781"/>
            <a:ext cx="1887498" cy="188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20 Hình nền mầm non đẹp, dễ thương, ngộ nghĩnh nhất - META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1214" y="2351782"/>
            <a:ext cx="90895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của chúng ta đến đây là kết thúc</a:t>
            </a: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chúc các con luôn chăm ngoan học giỏi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2996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mầm non đẹp nhất và quyến rũ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048000" y="29673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4" name="AutoShape 2" descr="Hình nền đẹp mầm non - Tạo không gian tươi sáng và rực rỡ cho trẻ nh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375937" y="1012954"/>
            <a:ext cx="904517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đích yêu cầu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 đích: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tên dung bài 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trẻ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thuộc một số câu 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 trẻ biết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được nội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bài 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nội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,hứng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thú vui chơi và học tập.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dung: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Rèn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trẻ phát âm tốt và phát triển vốn từ.</a:t>
            </a: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dục trẻ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xanh cho ta bóng mát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nhiều hoa đẹp,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 cháu ta phải tưới cây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nhặt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lá vàng để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 thị luôn được xanh tốt</a:t>
            </a: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 nhiều quả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92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83116-D9EA-272F-435A-D413AFAB0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0771C7-D749-ADB4-2C9A-7976937048C9}"/>
              </a:ext>
            </a:extLst>
          </p:cNvPr>
          <p:cNvSpPr txBox="1"/>
          <p:nvPr/>
        </p:nvSpPr>
        <p:spPr>
          <a:xfrm>
            <a:off x="554636" y="2098623"/>
            <a:ext cx="10837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Qủa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rụng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endParaRPr lang="en-US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812736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ài thơ Quả Thị - Bai tho Qua thi - Thiếu nhi vui nhộn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7649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527A62-CFCA-5771-6EC9-28A07D5ACA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0483" y="-494675"/>
            <a:ext cx="13467211" cy="7586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E46D4-33A5-5930-86ED-16A343AD420E}"/>
              </a:ext>
            </a:extLst>
          </p:cNvPr>
          <p:cNvSpPr txBox="1"/>
          <p:nvPr/>
        </p:nvSpPr>
        <p:spPr>
          <a:xfrm>
            <a:off x="3334749" y="948206"/>
            <a:ext cx="885725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2FBE828-31AC-A473-77CE-AB144F9EDBAD}"/>
              </a:ext>
            </a:extLst>
          </p:cNvPr>
          <p:cNvGrpSpPr/>
          <p:nvPr/>
        </p:nvGrpSpPr>
        <p:grpSpPr>
          <a:xfrm>
            <a:off x="1816089" y="2456955"/>
            <a:ext cx="8114065" cy="4197245"/>
            <a:chOff x="3759696" y="2338466"/>
            <a:chExt cx="5670625" cy="342142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8FC9D84-36E6-15B3-CF8C-69E5CC95D1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9696" y="2338466"/>
              <a:ext cx="5531371" cy="3421426"/>
            </a:xfrm>
            <a:prstGeom prst="round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AC8B04-721C-DC0A-85FE-AC68851E781F}"/>
                </a:ext>
              </a:extLst>
            </p:cNvPr>
            <p:cNvSpPr txBox="1"/>
            <p:nvPr/>
          </p:nvSpPr>
          <p:spPr>
            <a:xfrm>
              <a:off x="6377565" y="2428924"/>
              <a:ext cx="3052756" cy="7777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Qủa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 Thanh </a:t>
              </a:r>
              <a:r>
                <a:rPr lang="en-US" sz="28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8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51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hưa đặt tên ‐ Được tạo bằng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1322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op 9+ hình nền PowerPoint mầm non, tiểu học đẹp 20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" y="0"/>
            <a:ext cx="121739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56D94C4-E9CD-2508-FE5B-4AA84876C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6358" y="336252"/>
            <a:ext cx="5274644" cy="857282"/>
          </a:xfrm>
        </p:spPr>
        <p:txBody>
          <a:bodyPr>
            <a:normAutofit/>
          </a:bodyPr>
          <a:lstStyle/>
          <a:p>
            <a:r>
              <a:rPr lang="en-US" sz="3200" dirty="0"/>
              <a:t>Trong </a:t>
            </a:r>
            <a:r>
              <a:rPr lang="en-US" sz="3200" dirty="0" err="1"/>
              <a:t>bài</a:t>
            </a:r>
            <a:r>
              <a:rPr lang="en-US" sz="3200" dirty="0"/>
              <a:t> </a:t>
            </a:r>
            <a:r>
              <a:rPr lang="en-US" sz="3200" dirty="0" err="1"/>
              <a:t>thơ</a:t>
            </a:r>
            <a:r>
              <a:rPr lang="en-US" sz="3200" dirty="0"/>
              <a:t> </a:t>
            </a:r>
            <a:r>
              <a:rPr lang="en-US" sz="3200" dirty="0" err="1"/>
              <a:t>nhắc</a:t>
            </a:r>
            <a:r>
              <a:rPr lang="en-US" sz="3200" dirty="0"/>
              <a:t> </a:t>
            </a:r>
            <a:r>
              <a:rPr lang="en-US" sz="3200" dirty="0" err="1"/>
              <a:t>đến</a:t>
            </a:r>
            <a:r>
              <a:rPr lang="en-US" sz="3200" dirty="0"/>
              <a:t> </a:t>
            </a:r>
            <a:r>
              <a:rPr lang="en-US" sz="3200" dirty="0" err="1"/>
              <a:t>quả</a:t>
            </a:r>
            <a:r>
              <a:rPr lang="en-US" sz="3200" dirty="0"/>
              <a:t> </a:t>
            </a:r>
            <a:r>
              <a:rPr lang="en-US" sz="3200" dirty="0" err="1"/>
              <a:t>gì</a:t>
            </a:r>
            <a:r>
              <a:rPr lang="en-US" sz="3200" dirty="0"/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E858D1-975D-1272-E08F-BD09C5277B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394" y="1193534"/>
            <a:ext cx="8194188" cy="5224076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696189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00+ hình nền PowerPoint cute siêu dễ thương, ấn tượ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FA62B7-E677-68C1-9D0C-D7B93163F2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9" r="-385"/>
          <a:stretch/>
        </p:blipFill>
        <p:spPr bwMode="auto">
          <a:xfrm>
            <a:off x="2030931" y="1542564"/>
            <a:ext cx="7698483" cy="480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302696E6-8A41-89CD-31BF-7B208D391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9771" y="240081"/>
            <a:ext cx="4686701" cy="90541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Thị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gì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405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100+ hình nền PowerPoint cute siêu dễ thương, ấn tượng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5317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AF88EA-46F4-D5CC-2A79-3079DEAD3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144" y="1217245"/>
            <a:ext cx="7618881" cy="506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7">
            <a:extLst>
              <a:ext uri="{FF2B5EF4-FFF2-40B4-BE49-F238E27FC236}">
                <a16:creationId xmlns:a16="http://schemas.microsoft.com/office/drawing/2014/main" id="{91EFFBF3-30A4-14C4-4870-2C0CE779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349" y="0"/>
            <a:ext cx="5717407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 sz="3600" dirty="0" err="1">
                <a:solidFill>
                  <a:schemeClr val="accent2"/>
                </a:solidFill>
              </a:rPr>
              <a:t>Quả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thị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được</a:t>
            </a:r>
            <a:r>
              <a:rPr lang="en-US" altLang="en-US" sz="3600" dirty="0">
                <a:solidFill>
                  <a:schemeClr val="accent2"/>
                </a:solidFill>
              </a:rPr>
              <a:t> </a:t>
            </a:r>
            <a:r>
              <a:rPr lang="en-US" altLang="en-US" sz="3600" dirty="0" err="1">
                <a:solidFill>
                  <a:schemeClr val="accent2"/>
                </a:solidFill>
              </a:rPr>
              <a:t>treo</a:t>
            </a:r>
            <a:r>
              <a:rPr lang="en-US" altLang="en-US" sz="3600" dirty="0">
                <a:solidFill>
                  <a:schemeClr val="accent2"/>
                </a:solidFill>
              </a:rPr>
              <a:t> ở </a:t>
            </a:r>
            <a:r>
              <a:rPr lang="en-US" altLang="en-US" sz="3600" dirty="0" err="1">
                <a:solidFill>
                  <a:schemeClr val="accent2"/>
                </a:solidFill>
              </a:rPr>
              <a:t>đâu</a:t>
            </a:r>
            <a:r>
              <a:rPr lang="en-US" altLang="en-US" sz="3600" dirty="0">
                <a:solidFill>
                  <a:schemeClr val="accent2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33593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1096</TotalTime>
  <Words>230</Words>
  <Application>Microsoft Office PowerPoint</Application>
  <PresentationFormat>Widescreen</PresentationFormat>
  <Paragraphs>33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Trong bài thơ nhắc đến quả gì?</vt:lpstr>
      <vt:lpstr>Quả Thị có màu gì?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44</cp:revision>
  <dcterms:created xsi:type="dcterms:W3CDTF">2021-11-06T02:17:03Z</dcterms:created>
  <dcterms:modified xsi:type="dcterms:W3CDTF">2024-03-20T15:18:15Z</dcterms:modified>
</cp:coreProperties>
</file>