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0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67" r:id="rId16"/>
    <p:sldId id="26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7454B-0D9A-4472-8741-3C9C4349C99A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0B6FC-3AB9-474A-967E-1C1E3EE43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3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0B6FC-3AB9-474A-967E-1C1E3EE431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1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9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0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0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3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480F-2E52-4516-A8C6-0B8B56E14E7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0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E480F-2E52-4516-A8C6-0B8B56E14E7F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DC710-D669-4B01-BEB2-7FDB9629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2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8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5375" y="0"/>
            <a:ext cx="486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 smtClean="0">
                <a:latin typeface="+mj-lt"/>
              </a:rPr>
              <a:t>UBND Quận Long Biên</a:t>
            </a:r>
          </a:p>
          <a:p>
            <a:pPr algn="ctr"/>
            <a:r>
              <a:rPr lang="vi-VN" sz="2400" dirty="0" smtClean="0">
                <a:latin typeface="+mj-lt"/>
              </a:rPr>
              <a:t>Trường mầm non Ánh Sao</a:t>
            </a:r>
            <a:endParaRPr 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7053" y="2204759"/>
            <a:ext cx="60275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Lĩnh vực: phát triển ngôn ngữ</a:t>
            </a:r>
          </a:p>
          <a:p>
            <a:pPr algn="ctr"/>
            <a:r>
              <a:rPr lang="vi-VN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Làm quen với văn học </a:t>
            </a:r>
          </a:p>
          <a:p>
            <a:pPr algn="ctr"/>
            <a:endParaRPr lang="vi-V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78694" y="3427682"/>
            <a:ext cx="4488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Bài thơ: Đi dép</a:t>
            </a:r>
          </a:p>
          <a:p>
            <a:r>
              <a:rPr lang="vi-VN" sz="2800" dirty="0">
                <a:latin typeface="+mj-lt"/>
              </a:rPr>
              <a:t>Lứa tuổi: 24 – 36 tháng</a:t>
            </a:r>
          </a:p>
          <a:p>
            <a:r>
              <a:rPr lang="vi-VN" sz="2800" dirty="0">
                <a:latin typeface="+mj-lt"/>
              </a:rPr>
              <a:t>Người dạy: Ngô Thị Miền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8286" y="6488668"/>
            <a:ext cx="273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latin typeface="+mj-lt"/>
              </a:rPr>
              <a:t>Năm học: 2024 - 2025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4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06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5218" y="2890391"/>
            <a:ext cx="6130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Trong bài thơ bạn nhỏ đang làm gì vậy các con?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255" y="984431"/>
            <a:ext cx="8733267" cy="4889137"/>
          </a:xfrm>
          <a:prstGeom prst="rect">
            <a:avLst/>
          </a:prstGeom>
        </p:spPr>
      </p:pic>
      <p:pic>
        <p:nvPicPr>
          <p:cNvPr id="4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055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535" y="923231"/>
            <a:ext cx="8934708" cy="5011537"/>
          </a:xfrm>
          <a:prstGeom prst="rect">
            <a:avLst/>
          </a:prstGeom>
        </p:spPr>
      </p:pic>
      <p:pic>
        <p:nvPicPr>
          <p:cNvPr id="4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68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448" y="1165412"/>
            <a:ext cx="7770066" cy="4365827"/>
          </a:xfrm>
          <a:prstGeom prst="rect">
            <a:avLst/>
          </a:prstGeom>
        </p:spPr>
      </p:pic>
      <p:pic>
        <p:nvPicPr>
          <p:cNvPr id="4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719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31" y="1053360"/>
            <a:ext cx="8458716" cy="4751279"/>
          </a:xfrm>
          <a:prstGeom prst="rect">
            <a:avLst/>
          </a:prstGeom>
        </p:spPr>
      </p:pic>
      <p:pic>
        <p:nvPicPr>
          <p:cNvPr id="4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177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06" y="466137"/>
            <a:ext cx="9256164" cy="5925726"/>
          </a:xfrm>
          <a:prstGeom prst="rect">
            <a:avLst/>
          </a:prstGeom>
        </p:spPr>
      </p:pic>
      <p:pic>
        <p:nvPicPr>
          <p:cNvPr id="4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125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1175" cy="6858000"/>
          </a:xfrm>
          <a:prstGeom prst="rect">
            <a:avLst/>
          </a:prstGeom>
        </p:spPr>
      </p:pic>
      <p:pic>
        <p:nvPicPr>
          <p:cNvPr id="1026" name="Picture 2" descr="Poems wearing sandals - Poetry of preschool stories - Reading poems to  children [GianggiangTV]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138" y="903838"/>
            <a:ext cx="6096000" cy="49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40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3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9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3212" y="615820"/>
            <a:ext cx="5178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vi-VN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Mục đích – yêu cầu: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4469" y="2103042"/>
            <a:ext cx="8415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1. Kiến thức: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+mj-lt"/>
              </a:rPr>
              <a:t>Trẻ biết tên bài thơ “Đi dép”, tên tác giả Nguyễn Thị Thảo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+mj-lt"/>
              </a:rPr>
              <a:t>Trẻ hiểu nội dung bài thơ, hiểu nghĩa từ “êm êm”</a:t>
            </a:r>
          </a:p>
          <a:p>
            <a:r>
              <a:rPr lang="vi-VN" sz="2400" dirty="0" smtClean="0">
                <a:latin typeface="+mj-lt"/>
              </a:rPr>
              <a:t>2. Kĩ năng: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+mj-lt"/>
              </a:rPr>
              <a:t>Trẻ đọc thuộc bài thơ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+mj-lt"/>
              </a:rPr>
              <a:t>Luyện khả năng ghi nhớ và chú ý cho trẻ.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+mj-lt"/>
              </a:rPr>
              <a:t>Phát triển vốn từ, luyện phát âm cho trẻ.</a:t>
            </a:r>
          </a:p>
          <a:p>
            <a:r>
              <a:rPr lang="vi-VN" sz="2400" dirty="0" smtClean="0">
                <a:latin typeface="+mj-lt"/>
              </a:rPr>
              <a:t>3. Thái độ: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+mj-lt"/>
              </a:rPr>
              <a:t>Trẻ biết giữ gìn đôi dép và luôn đi dép để giữ cho đôi chân sạch sẽ.</a:t>
            </a:r>
          </a:p>
          <a:p>
            <a:pPr marL="285750" indent="-285750">
              <a:buFontTx/>
              <a:buChar char="-"/>
            </a:pPr>
            <a:r>
              <a:rPr lang="vi-VN" sz="2400" dirty="0" smtClean="0">
                <a:latin typeface="+mj-lt"/>
              </a:rPr>
              <a:t>Trẻ hứng thú tham gia vào hoạt động.</a:t>
            </a:r>
          </a:p>
        </p:txBody>
      </p:sp>
      <p:pic>
        <p:nvPicPr>
          <p:cNvPr id="5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1" y="0"/>
            <a:ext cx="12192000" cy="6903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4320" y="1688840"/>
            <a:ext cx="5579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Ai muốn chân sạch </a:t>
            </a:r>
          </a:p>
          <a:p>
            <a:r>
              <a:rPr lang="vi-VN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Phải dùng đến tôi</a:t>
            </a:r>
          </a:p>
          <a:p>
            <a:r>
              <a:rPr lang="vi-VN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Nhưng phải một đôi</a:t>
            </a:r>
          </a:p>
          <a:p>
            <a:r>
              <a:rPr lang="vi-VN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Đôi gì thế nhỉ</a:t>
            </a:r>
          </a:p>
          <a:p>
            <a:pPr algn="r"/>
            <a:r>
              <a:rPr lang="vi-VN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Là đôi gì?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43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38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9672" y="4058816"/>
            <a:ext cx="4767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Bài thơ: “Đi dép”</a:t>
            </a:r>
          </a:p>
          <a:p>
            <a:r>
              <a:rPr lang="vi-VN" sz="3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Tác giả: Nguyễn Thị Thảo 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7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1779" cy="6858000"/>
          </a:xfrm>
          <a:prstGeom prst="rect">
            <a:avLst/>
          </a:prstGeom>
        </p:spPr>
      </p:pic>
      <p:pic>
        <p:nvPicPr>
          <p:cNvPr id="1028" name="Picture 4" descr="BÀI THƠ: ĐI D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15" y="0"/>
            <a:ext cx="6077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044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04"/>
            <a:ext cx="122473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9684" y="2430236"/>
            <a:ext cx="6540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latin typeface="+mj-lt"/>
              </a:rPr>
              <a:t>Cô vừa đọc cho các con nghe bài thơ gì?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3825" y="4581799"/>
            <a:ext cx="593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Bài thơ do ai sáng tác?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9008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349" y="0"/>
            <a:ext cx="1224734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2530" y="2752530"/>
            <a:ext cx="664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latin typeface="+mj-lt"/>
              </a:rPr>
              <a:t>Bài thơ Đi dép</a:t>
            </a:r>
            <a:endParaRPr lang="en-US" sz="36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4922" y="4716900"/>
            <a:ext cx="5701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Tác giả Nguyễn Thị Thảo</a:t>
            </a:r>
            <a:endParaRPr lang="en-US" sz="3600" dirty="0">
              <a:latin typeface="+mj-lt"/>
            </a:endParaRPr>
          </a:p>
        </p:txBody>
      </p:sp>
      <p:pic>
        <p:nvPicPr>
          <p:cNvPr id="5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2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21779" cy="6858000"/>
          </a:xfrm>
          <a:prstGeom prst="rect">
            <a:avLst/>
          </a:prstGeom>
        </p:spPr>
      </p:pic>
      <p:pic>
        <p:nvPicPr>
          <p:cNvPr id="2052" name="Picture 4" descr="Đi Dép | Bài thơ Đi Dép (Nguyễn Thị Thả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32" y="590931"/>
            <a:ext cx="10090911" cy="567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rường Mầm non Ánh Sao | Bình chọn Trường học Hạ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40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222</Words>
  <Application>Microsoft Office PowerPoint</Application>
  <PresentationFormat>Widescreen</PresentationFormat>
  <Paragraphs>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2024-11-21T13:44:31Z</dcterms:created>
  <dcterms:modified xsi:type="dcterms:W3CDTF">2024-11-21T17:05:28Z</dcterms:modified>
</cp:coreProperties>
</file>