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306" r:id="rId2"/>
    <p:sldId id="308" r:id="rId3"/>
    <p:sldId id="309" r:id="rId4"/>
    <p:sldId id="310" r:id="rId5"/>
    <p:sldId id="311" r:id="rId6"/>
    <p:sldId id="312" r:id="rId7"/>
    <p:sldId id="313" r:id="rId8"/>
    <p:sldId id="314" r:id="rId9"/>
    <p:sldId id="315" r:id="rId10"/>
    <p:sldId id="316" r:id="rId11"/>
    <p:sldId id="317" r:id="rId12"/>
    <p:sldId id="318" r:id="rId13"/>
    <p:sldId id="319" r:id="rId14"/>
    <p:sldId id="320" r:id="rId1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91C5"/>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546"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1BD722A-D70F-4154-BD55-0C8AD5B566E5}" type="datetimeFigureOut">
              <a:rPr lang="en-US" smtClean="0"/>
              <a:t>13-03-24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25636C6-1C08-4692-99E3-EA7BFD1D10BE}" type="slidenum">
              <a:rPr lang="en-US" smtClean="0"/>
              <a:t>‹#›</a:t>
            </a:fld>
            <a:endParaRPr lang="en-US"/>
          </a:p>
        </p:txBody>
      </p:sp>
    </p:spTree>
    <p:extLst>
      <p:ext uri="{BB962C8B-B14F-4D97-AF65-F5344CB8AC3E}">
        <p14:creationId xmlns:p14="http://schemas.microsoft.com/office/powerpoint/2010/main" val="2841319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D62F9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D62F93"/>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13-03-24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D62F9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13-03-24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13-03-24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975" y="6857986"/>
                </a:moveTo>
                <a:lnTo>
                  <a:pt x="0" y="6857986"/>
                </a:lnTo>
                <a:lnTo>
                  <a:pt x="0" y="0"/>
                </a:lnTo>
                <a:lnTo>
                  <a:pt x="12191975" y="0"/>
                </a:lnTo>
                <a:lnTo>
                  <a:pt x="12191975" y="6857986"/>
                </a:lnTo>
                <a:close/>
              </a:path>
            </a:pathLst>
          </a:custGeom>
          <a:solidFill>
            <a:srgbClr val="F6F2DD"/>
          </a:solidFill>
        </p:spPr>
        <p:txBody>
          <a:bodyPr wrap="square" lIns="0" tIns="0" rIns="0" bIns="0" rtlCol="0"/>
          <a:lstStyle/>
          <a:p>
            <a:endParaRPr/>
          </a:p>
        </p:txBody>
      </p:sp>
      <p:sp>
        <p:nvSpPr>
          <p:cNvPr id="17" name="bg object 17"/>
          <p:cNvSpPr/>
          <p:nvPr/>
        </p:nvSpPr>
        <p:spPr>
          <a:xfrm>
            <a:off x="9624180" y="6558412"/>
            <a:ext cx="156210" cy="104139"/>
          </a:xfrm>
          <a:custGeom>
            <a:avLst/>
            <a:gdLst/>
            <a:ahLst/>
            <a:cxnLst/>
            <a:rect l="l" t="t" r="r" b="b"/>
            <a:pathLst>
              <a:path w="156209" h="104140">
                <a:moveTo>
                  <a:pt x="51424" y="103824"/>
                </a:moveTo>
                <a:lnTo>
                  <a:pt x="0" y="74124"/>
                </a:lnTo>
                <a:lnTo>
                  <a:pt x="128374" y="0"/>
                </a:lnTo>
                <a:lnTo>
                  <a:pt x="155624" y="45099"/>
                </a:lnTo>
                <a:lnTo>
                  <a:pt x="51424" y="103824"/>
                </a:lnTo>
                <a:close/>
              </a:path>
            </a:pathLst>
          </a:custGeom>
          <a:solidFill>
            <a:srgbClr val="F9B818"/>
          </a:solidFill>
        </p:spPr>
        <p:txBody>
          <a:bodyPr wrap="square" lIns="0" tIns="0" rIns="0" bIns="0" rtlCol="0"/>
          <a:lstStyle/>
          <a:p>
            <a:endParaRPr/>
          </a:p>
        </p:txBody>
      </p:sp>
      <p:sp>
        <p:nvSpPr>
          <p:cNvPr id="18" name="bg object 18"/>
          <p:cNvSpPr/>
          <p:nvPr/>
        </p:nvSpPr>
        <p:spPr>
          <a:xfrm>
            <a:off x="7257535" y="6545561"/>
            <a:ext cx="60325" cy="145415"/>
          </a:xfrm>
          <a:custGeom>
            <a:avLst/>
            <a:gdLst/>
            <a:ahLst/>
            <a:cxnLst/>
            <a:rect l="l" t="t" r="r" b="b"/>
            <a:pathLst>
              <a:path w="60325" h="145415">
                <a:moveTo>
                  <a:pt x="0" y="144924"/>
                </a:moveTo>
                <a:lnTo>
                  <a:pt x="8799" y="8774"/>
                </a:lnTo>
                <a:lnTo>
                  <a:pt x="52699" y="0"/>
                </a:lnTo>
                <a:lnTo>
                  <a:pt x="60224" y="135074"/>
                </a:lnTo>
                <a:lnTo>
                  <a:pt x="0" y="144924"/>
                </a:lnTo>
                <a:close/>
              </a:path>
            </a:pathLst>
          </a:custGeom>
          <a:solidFill>
            <a:srgbClr val="F7CDBA"/>
          </a:solidFill>
        </p:spPr>
        <p:txBody>
          <a:bodyPr wrap="square" lIns="0" tIns="0" rIns="0" bIns="0" rtlCol="0"/>
          <a:lstStyle/>
          <a:p>
            <a:endParaRPr/>
          </a:p>
        </p:txBody>
      </p:sp>
      <p:sp>
        <p:nvSpPr>
          <p:cNvPr id="19" name="bg object 19"/>
          <p:cNvSpPr/>
          <p:nvPr/>
        </p:nvSpPr>
        <p:spPr>
          <a:xfrm>
            <a:off x="8125808" y="6509811"/>
            <a:ext cx="60325" cy="145415"/>
          </a:xfrm>
          <a:custGeom>
            <a:avLst/>
            <a:gdLst/>
            <a:ahLst/>
            <a:cxnLst/>
            <a:rect l="l" t="t" r="r" b="b"/>
            <a:pathLst>
              <a:path w="60325" h="145415">
                <a:moveTo>
                  <a:pt x="60224" y="144924"/>
                </a:moveTo>
                <a:lnTo>
                  <a:pt x="0" y="135074"/>
                </a:lnTo>
                <a:lnTo>
                  <a:pt x="7524" y="0"/>
                </a:lnTo>
                <a:lnTo>
                  <a:pt x="51424" y="8799"/>
                </a:lnTo>
                <a:lnTo>
                  <a:pt x="60224" y="144924"/>
                </a:lnTo>
                <a:close/>
              </a:path>
            </a:pathLst>
          </a:custGeom>
          <a:solidFill>
            <a:srgbClr val="F9B818"/>
          </a:solidFill>
        </p:spPr>
        <p:txBody>
          <a:bodyPr wrap="square" lIns="0" tIns="0" rIns="0" bIns="0" rtlCol="0"/>
          <a:lstStyle/>
          <a:p>
            <a:endParaRPr/>
          </a:p>
        </p:txBody>
      </p:sp>
      <p:sp>
        <p:nvSpPr>
          <p:cNvPr id="20" name="bg object 20"/>
          <p:cNvSpPr/>
          <p:nvPr/>
        </p:nvSpPr>
        <p:spPr>
          <a:xfrm>
            <a:off x="9627880" y="6381912"/>
            <a:ext cx="148590" cy="51435"/>
          </a:xfrm>
          <a:custGeom>
            <a:avLst/>
            <a:gdLst/>
            <a:ahLst/>
            <a:cxnLst/>
            <a:rect l="l" t="t" r="r" b="b"/>
            <a:pathLst>
              <a:path w="148590" h="51435">
                <a:moveTo>
                  <a:pt x="126299" y="51424"/>
                </a:moveTo>
                <a:lnTo>
                  <a:pt x="29674" y="51424"/>
                </a:lnTo>
                <a:lnTo>
                  <a:pt x="0" y="0"/>
                </a:lnTo>
                <a:lnTo>
                  <a:pt x="148249" y="0"/>
                </a:lnTo>
                <a:lnTo>
                  <a:pt x="126299" y="51424"/>
                </a:lnTo>
                <a:close/>
              </a:path>
            </a:pathLst>
          </a:custGeom>
          <a:solidFill>
            <a:srgbClr val="CAB8C4"/>
          </a:solidFill>
        </p:spPr>
        <p:txBody>
          <a:bodyPr wrap="square" lIns="0" tIns="0" rIns="0" bIns="0" rtlCol="0"/>
          <a:lstStyle/>
          <a:p>
            <a:endParaRPr/>
          </a:p>
        </p:txBody>
      </p:sp>
      <p:sp>
        <p:nvSpPr>
          <p:cNvPr id="21" name="bg object 21"/>
          <p:cNvSpPr/>
          <p:nvPr/>
        </p:nvSpPr>
        <p:spPr>
          <a:xfrm>
            <a:off x="9106556" y="6540236"/>
            <a:ext cx="82550" cy="153670"/>
          </a:xfrm>
          <a:custGeom>
            <a:avLst/>
            <a:gdLst/>
            <a:ahLst/>
            <a:cxnLst/>
            <a:rect l="l" t="t" r="r" b="b"/>
            <a:pathLst>
              <a:path w="82550" h="153670">
                <a:moveTo>
                  <a:pt x="40124" y="153624"/>
                </a:moveTo>
                <a:lnTo>
                  <a:pt x="0" y="133774"/>
                </a:lnTo>
                <a:lnTo>
                  <a:pt x="26749" y="0"/>
                </a:lnTo>
                <a:lnTo>
                  <a:pt x="82374" y="25099"/>
                </a:lnTo>
                <a:lnTo>
                  <a:pt x="40124" y="153624"/>
                </a:lnTo>
                <a:close/>
              </a:path>
            </a:pathLst>
          </a:custGeom>
          <a:solidFill>
            <a:srgbClr val="85C4A7"/>
          </a:solidFill>
        </p:spPr>
        <p:txBody>
          <a:bodyPr wrap="square" lIns="0" tIns="0" rIns="0" bIns="0" rtlCol="0"/>
          <a:lstStyle/>
          <a:p>
            <a:endParaRPr/>
          </a:p>
        </p:txBody>
      </p:sp>
      <p:sp>
        <p:nvSpPr>
          <p:cNvPr id="22" name="bg object 22"/>
          <p:cNvSpPr/>
          <p:nvPr/>
        </p:nvSpPr>
        <p:spPr>
          <a:xfrm>
            <a:off x="451501" y="3782417"/>
            <a:ext cx="120650" cy="142875"/>
          </a:xfrm>
          <a:custGeom>
            <a:avLst/>
            <a:gdLst/>
            <a:ahLst/>
            <a:cxnLst/>
            <a:rect l="l" t="t" r="r" b="b"/>
            <a:pathLst>
              <a:path w="120650" h="142875">
                <a:moveTo>
                  <a:pt x="83672" y="142799"/>
                </a:moveTo>
                <a:lnTo>
                  <a:pt x="0" y="57349"/>
                </a:lnTo>
                <a:lnTo>
                  <a:pt x="15367" y="0"/>
                </a:lnTo>
                <a:lnTo>
                  <a:pt x="120174" y="104799"/>
                </a:lnTo>
                <a:lnTo>
                  <a:pt x="83672" y="142799"/>
                </a:lnTo>
                <a:close/>
              </a:path>
            </a:pathLst>
          </a:custGeom>
          <a:solidFill>
            <a:srgbClr val="CAB8C4"/>
          </a:solidFill>
        </p:spPr>
        <p:txBody>
          <a:bodyPr wrap="square" lIns="0" tIns="0" rIns="0" bIns="0" rtlCol="0"/>
          <a:lstStyle/>
          <a:p>
            <a:endParaRPr/>
          </a:p>
        </p:txBody>
      </p:sp>
      <p:sp>
        <p:nvSpPr>
          <p:cNvPr id="23" name="bg object 23"/>
          <p:cNvSpPr/>
          <p:nvPr/>
        </p:nvSpPr>
        <p:spPr>
          <a:xfrm>
            <a:off x="1280274" y="463866"/>
            <a:ext cx="145415" cy="60325"/>
          </a:xfrm>
          <a:custGeom>
            <a:avLst/>
            <a:gdLst/>
            <a:ahLst/>
            <a:cxnLst/>
            <a:rect l="l" t="t" r="r" b="b"/>
            <a:pathLst>
              <a:path w="145415" h="60325">
                <a:moveTo>
                  <a:pt x="135074" y="60224"/>
                </a:moveTo>
                <a:lnTo>
                  <a:pt x="0" y="52697"/>
                </a:lnTo>
                <a:lnTo>
                  <a:pt x="8777" y="8792"/>
                </a:lnTo>
                <a:lnTo>
                  <a:pt x="144917" y="0"/>
                </a:lnTo>
                <a:lnTo>
                  <a:pt x="135074" y="60224"/>
                </a:lnTo>
                <a:close/>
              </a:path>
            </a:pathLst>
          </a:custGeom>
          <a:solidFill>
            <a:srgbClr val="F7CDBA"/>
          </a:solidFill>
        </p:spPr>
        <p:txBody>
          <a:bodyPr wrap="square" lIns="0" tIns="0" rIns="0" bIns="0" rtlCol="0"/>
          <a:lstStyle/>
          <a:p>
            <a:endParaRPr/>
          </a:p>
        </p:txBody>
      </p:sp>
      <p:sp>
        <p:nvSpPr>
          <p:cNvPr id="24" name="bg object 24"/>
          <p:cNvSpPr/>
          <p:nvPr/>
        </p:nvSpPr>
        <p:spPr>
          <a:xfrm>
            <a:off x="200375" y="1067270"/>
            <a:ext cx="82550" cy="143510"/>
          </a:xfrm>
          <a:custGeom>
            <a:avLst/>
            <a:gdLst/>
            <a:ahLst/>
            <a:cxnLst/>
            <a:rect l="l" t="t" r="r" b="b"/>
            <a:pathLst>
              <a:path w="82550" h="143509">
                <a:moveTo>
                  <a:pt x="0" y="143194"/>
                </a:moveTo>
                <a:lnTo>
                  <a:pt x="38386" y="0"/>
                </a:lnTo>
                <a:lnTo>
                  <a:pt x="82379" y="34522"/>
                </a:lnTo>
                <a:lnTo>
                  <a:pt x="57366" y="127827"/>
                </a:lnTo>
                <a:lnTo>
                  <a:pt x="0" y="143194"/>
                </a:lnTo>
                <a:close/>
              </a:path>
            </a:pathLst>
          </a:custGeom>
          <a:solidFill>
            <a:srgbClr val="F9B818"/>
          </a:solidFill>
        </p:spPr>
        <p:txBody>
          <a:bodyPr wrap="square" lIns="0" tIns="0" rIns="0" bIns="0" rtlCol="0"/>
          <a:lstStyle/>
          <a:p>
            <a:endParaRPr/>
          </a:p>
        </p:txBody>
      </p:sp>
      <p:sp>
        <p:nvSpPr>
          <p:cNvPr id="25" name="bg object 25"/>
          <p:cNvSpPr/>
          <p:nvPr/>
        </p:nvSpPr>
        <p:spPr>
          <a:xfrm>
            <a:off x="2024023" y="242054"/>
            <a:ext cx="156210" cy="104139"/>
          </a:xfrm>
          <a:custGeom>
            <a:avLst/>
            <a:gdLst/>
            <a:ahLst/>
            <a:cxnLst/>
            <a:rect l="l" t="t" r="r" b="b"/>
            <a:pathLst>
              <a:path w="156210" h="104139">
                <a:moveTo>
                  <a:pt x="27249" y="103810"/>
                </a:moveTo>
                <a:lnTo>
                  <a:pt x="0" y="58717"/>
                </a:lnTo>
                <a:lnTo>
                  <a:pt x="104189" y="0"/>
                </a:lnTo>
                <a:lnTo>
                  <a:pt x="155617" y="29685"/>
                </a:lnTo>
                <a:lnTo>
                  <a:pt x="27249" y="103810"/>
                </a:lnTo>
                <a:close/>
              </a:path>
            </a:pathLst>
          </a:custGeom>
          <a:solidFill>
            <a:srgbClr val="F9B818"/>
          </a:solidFill>
        </p:spPr>
        <p:txBody>
          <a:bodyPr wrap="square" lIns="0" tIns="0" rIns="0" bIns="0" rtlCol="0"/>
          <a:lstStyle/>
          <a:p>
            <a:endParaRPr/>
          </a:p>
        </p:txBody>
      </p:sp>
      <p:sp>
        <p:nvSpPr>
          <p:cNvPr id="26" name="bg object 26"/>
          <p:cNvSpPr/>
          <p:nvPr/>
        </p:nvSpPr>
        <p:spPr>
          <a:xfrm>
            <a:off x="220085" y="265216"/>
            <a:ext cx="82550" cy="153670"/>
          </a:xfrm>
          <a:custGeom>
            <a:avLst/>
            <a:gdLst/>
            <a:ahLst/>
            <a:cxnLst/>
            <a:rect l="l" t="t" r="r" b="b"/>
            <a:pathLst>
              <a:path w="82550" h="153670">
                <a:moveTo>
                  <a:pt x="55623" y="153617"/>
                </a:moveTo>
                <a:lnTo>
                  <a:pt x="0" y="128517"/>
                </a:lnTo>
                <a:lnTo>
                  <a:pt x="42246" y="0"/>
                </a:lnTo>
                <a:lnTo>
                  <a:pt x="82381" y="19847"/>
                </a:lnTo>
                <a:lnTo>
                  <a:pt x="55623" y="153617"/>
                </a:lnTo>
                <a:close/>
              </a:path>
            </a:pathLst>
          </a:custGeom>
          <a:solidFill>
            <a:srgbClr val="85C4A7"/>
          </a:solidFill>
        </p:spPr>
        <p:txBody>
          <a:bodyPr wrap="square" lIns="0" tIns="0" rIns="0" bIns="0" rtlCol="0"/>
          <a:lstStyle/>
          <a:p>
            <a:endParaRPr/>
          </a:p>
        </p:txBody>
      </p:sp>
      <p:sp>
        <p:nvSpPr>
          <p:cNvPr id="27" name="bg object 27"/>
          <p:cNvSpPr/>
          <p:nvPr/>
        </p:nvSpPr>
        <p:spPr>
          <a:xfrm>
            <a:off x="691023" y="473599"/>
            <a:ext cx="142875" cy="120650"/>
          </a:xfrm>
          <a:custGeom>
            <a:avLst/>
            <a:gdLst/>
            <a:ahLst/>
            <a:cxnLst/>
            <a:rect l="l" t="t" r="r" b="b"/>
            <a:pathLst>
              <a:path w="142875" h="120650">
                <a:moveTo>
                  <a:pt x="57354" y="120172"/>
                </a:moveTo>
                <a:lnTo>
                  <a:pt x="0" y="104804"/>
                </a:lnTo>
                <a:lnTo>
                  <a:pt x="104807" y="0"/>
                </a:lnTo>
                <a:lnTo>
                  <a:pt x="142792" y="36502"/>
                </a:lnTo>
                <a:lnTo>
                  <a:pt x="57354" y="120172"/>
                </a:lnTo>
                <a:close/>
              </a:path>
            </a:pathLst>
          </a:custGeom>
          <a:solidFill>
            <a:srgbClr val="CAB8C4"/>
          </a:solidFill>
        </p:spPr>
        <p:txBody>
          <a:bodyPr wrap="square" lIns="0" tIns="0" rIns="0" bIns="0" rtlCol="0"/>
          <a:lstStyle/>
          <a:p>
            <a:endParaRPr/>
          </a:p>
        </p:txBody>
      </p:sp>
      <p:sp>
        <p:nvSpPr>
          <p:cNvPr id="28" name="bg object 28"/>
          <p:cNvSpPr/>
          <p:nvPr/>
        </p:nvSpPr>
        <p:spPr>
          <a:xfrm>
            <a:off x="5079039" y="174700"/>
            <a:ext cx="148590" cy="51435"/>
          </a:xfrm>
          <a:custGeom>
            <a:avLst/>
            <a:gdLst/>
            <a:ahLst/>
            <a:cxnLst/>
            <a:rect l="l" t="t" r="r" b="b"/>
            <a:pathLst>
              <a:path w="148589" h="51435">
                <a:moveTo>
                  <a:pt x="148249" y="51431"/>
                </a:moveTo>
                <a:lnTo>
                  <a:pt x="0" y="51431"/>
                </a:lnTo>
                <a:lnTo>
                  <a:pt x="21949" y="0"/>
                </a:lnTo>
                <a:lnTo>
                  <a:pt x="118549" y="0"/>
                </a:lnTo>
                <a:lnTo>
                  <a:pt x="148249" y="51431"/>
                </a:lnTo>
                <a:close/>
              </a:path>
            </a:pathLst>
          </a:custGeom>
          <a:solidFill>
            <a:srgbClr val="CAB8C4"/>
          </a:solidFill>
        </p:spPr>
        <p:txBody>
          <a:bodyPr wrap="square" lIns="0" tIns="0" rIns="0" bIns="0" rtlCol="0"/>
          <a:lstStyle/>
          <a:p>
            <a:endParaRPr/>
          </a:p>
        </p:txBody>
      </p:sp>
      <p:sp>
        <p:nvSpPr>
          <p:cNvPr id="29" name="bg object 29"/>
          <p:cNvSpPr/>
          <p:nvPr/>
        </p:nvSpPr>
        <p:spPr>
          <a:xfrm>
            <a:off x="7285085" y="214878"/>
            <a:ext cx="120650" cy="142875"/>
          </a:xfrm>
          <a:custGeom>
            <a:avLst/>
            <a:gdLst/>
            <a:ahLst/>
            <a:cxnLst/>
            <a:rect l="l" t="t" r="r" b="b"/>
            <a:pathLst>
              <a:path w="120650" h="142875">
                <a:moveTo>
                  <a:pt x="83674" y="142793"/>
                </a:moveTo>
                <a:lnTo>
                  <a:pt x="0" y="57353"/>
                </a:lnTo>
                <a:lnTo>
                  <a:pt x="15374" y="0"/>
                </a:lnTo>
                <a:lnTo>
                  <a:pt x="120174" y="104806"/>
                </a:lnTo>
                <a:lnTo>
                  <a:pt x="83674" y="142793"/>
                </a:lnTo>
                <a:close/>
              </a:path>
            </a:pathLst>
          </a:custGeom>
          <a:solidFill>
            <a:srgbClr val="F7CDBA"/>
          </a:solidFill>
        </p:spPr>
        <p:txBody>
          <a:bodyPr wrap="square" lIns="0" tIns="0" rIns="0" bIns="0" rtlCol="0"/>
          <a:lstStyle/>
          <a:p>
            <a:endParaRPr/>
          </a:p>
        </p:txBody>
      </p:sp>
      <p:sp>
        <p:nvSpPr>
          <p:cNvPr id="30" name="bg object 30"/>
          <p:cNvSpPr/>
          <p:nvPr/>
        </p:nvSpPr>
        <p:spPr>
          <a:xfrm>
            <a:off x="4937440" y="424189"/>
            <a:ext cx="60325" cy="145415"/>
          </a:xfrm>
          <a:custGeom>
            <a:avLst/>
            <a:gdLst/>
            <a:ahLst/>
            <a:cxnLst/>
            <a:rect l="l" t="t" r="r" b="b"/>
            <a:pathLst>
              <a:path w="60325" h="145415">
                <a:moveTo>
                  <a:pt x="7524" y="144914"/>
                </a:moveTo>
                <a:lnTo>
                  <a:pt x="0" y="9839"/>
                </a:lnTo>
                <a:lnTo>
                  <a:pt x="60224" y="0"/>
                </a:lnTo>
                <a:lnTo>
                  <a:pt x="51449" y="136137"/>
                </a:lnTo>
                <a:lnTo>
                  <a:pt x="7524" y="144914"/>
                </a:lnTo>
                <a:close/>
              </a:path>
            </a:pathLst>
          </a:custGeom>
          <a:solidFill>
            <a:srgbClr val="F7CDBA"/>
          </a:solidFill>
        </p:spPr>
        <p:txBody>
          <a:bodyPr wrap="square" lIns="0" tIns="0" rIns="0" bIns="0" rtlCol="0"/>
          <a:lstStyle/>
          <a:p>
            <a:endParaRPr/>
          </a:p>
        </p:txBody>
      </p:sp>
      <p:sp>
        <p:nvSpPr>
          <p:cNvPr id="31" name="bg object 31"/>
          <p:cNvSpPr/>
          <p:nvPr/>
        </p:nvSpPr>
        <p:spPr>
          <a:xfrm>
            <a:off x="6766136" y="533133"/>
            <a:ext cx="153670" cy="82550"/>
          </a:xfrm>
          <a:custGeom>
            <a:avLst/>
            <a:gdLst/>
            <a:ahLst/>
            <a:cxnLst/>
            <a:rect l="l" t="t" r="r" b="b"/>
            <a:pathLst>
              <a:path w="153670" h="82550">
                <a:moveTo>
                  <a:pt x="25099" y="82379"/>
                </a:moveTo>
                <a:lnTo>
                  <a:pt x="0" y="26757"/>
                </a:lnTo>
                <a:lnTo>
                  <a:pt x="133774" y="0"/>
                </a:lnTo>
                <a:lnTo>
                  <a:pt x="153624" y="40132"/>
                </a:lnTo>
                <a:lnTo>
                  <a:pt x="25099" y="82379"/>
                </a:lnTo>
                <a:close/>
              </a:path>
            </a:pathLst>
          </a:custGeom>
          <a:solidFill>
            <a:srgbClr val="85C4A7"/>
          </a:solidFill>
        </p:spPr>
        <p:txBody>
          <a:bodyPr wrap="square" lIns="0" tIns="0" rIns="0" bIns="0" rtlCol="0"/>
          <a:lstStyle/>
          <a:p>
            <a:endParaRPr/>
          </a:p>
        </p:txBody>
      </p:sp>
      <p:sp>
        <p:nvSpPr>
          <p:cNvPr id="32" name="bg object 32"/>
          <p:cNvSpPr/>
          <p:nvPr/>
        </p:nvSpPr>
        <p:spPr>
          <a:xfrm>
            <a:off x="6037362" y="168065"/>
            <a:ext cx="120650" cy="142875"/>
          </a:xfrm>
          <a:custGeom>
            <a:avLst/>
            <a:gdLst/>
            <a:ahLst/>
            <a:cxnLst/>
            <a:rect l="l" t="t" r="r" b="b"/>
            <a:pathLst>
              <a:path w="120650" h="142875">
                <a:moveTo>
                  <a:pt x="15374" y="142791"/>
                </a:moveTo>
                <a:lnTo>
                  <a:pt x="0" y="85436"/>
                </a:lnTo>
                <a:lnTo>
                  <a:pt x="83674" y="0"/>
                </a:lnTo>
                <a:lnTo>
                  <a:pt x="120174" y="37985"/>
                </a:lnTo>
                <a:lnTo>
                  <a:pt x="15374" y="142791"/>
                </a:lnTo>
                <a:close/>
              </a:path>
            </a:pathLst>
          </a:custGeom>
          <a:solidFill>
            <a:srgbClr val="F9B818"/>
          </a:solidFill>
        </p:spPr>
        <p:txBody>
          <a:bodyPr wrap="square" lIns="0" tIns="0" rIns="0" bIns="0" rtlCol="0"/>
          <a:lstStyle/>
          <a:p>
            <a:endParaRPr/>
          </a:p>
        </p:txBody>
      </p:sp>
      <p:sp>
        <p:nvSpPr>
          <p:cNvPr id="33" name="bg object 33"/>
          <p:cNvSpPr/>
          <p:nvPr/>
        </p:nvSpPr>
        <p:spPr>
          <a:xfrm>
            <a:off x="11534551" y="2615969"/>
            <a:ext cx="258445" cy="245745"/>
          </a:xfrm>
          <a:custGeom>
            <a:avLst/>
            <a:gdLst/>
            <a:ahLst/>
            <a:cxnLst/>
            <a:rect l="l" t="t" r="r" b="b"/>
            <a:pathLst>
              <a:path w="258445" h="245744">
                <a:moveTo>
                  <a:pt x="208724" y="245199"/>
                </a:moveTo>
                <a:lnTo>
                  <a:pt x="128999" y="187299"/>
                </a:lnTo>
                <a:lnTo>
                  <a:pt x="49274" y="245199"/>
                </a:lnTo>
                <a:lnTo>
                  <a:pt x="79724" y="151524"/>
                </a:lnTo>
                <a:lnTo>
                  <a:pt x="0" y="93649"/>
                </a:lnTo>
                <a:lnTo>
                  <a:pt x="98549" y="93649"/>
                </a:lnTo>
                <a:lnTo>
                  <a:pt x="128999" y="0"/>
                </a:lnTo>
                <a:lnTo>
                  <a:pt x="159449" y="93649"/>
                </a:lnTo>
                <a:lnTo>
                  <a:pt x="257999" y="93649"/>
                </a:lnTo>
                <a:lnTo>
                  <a:pt x="178274" y="151524"/>
                </a:lnTo>
                <a:lnTo>
                  <a:pt x="208724" y="245199"/>
                </a:lnTo>
                <a:close/>
              </a:path>
            </a:pathLst>
          </a:custGeom>
          <a:solidFill>
            <a:srgbClr val="F7CDBA"/>
          </a:solidFill>
        </p:spPr>
        <p:txBody>
          <a:bodyPr wrap="square" lIns="0" tIns="0" rIns="0" bIns="0" rtlCol="0"/>
          <a:lstStyle/>
          <a:p>
            <a:endParaRPr/>
          </a:p>
        </p:txBody>
      </p:sp>
      <p:sp>
        <p:nvSpPr>
          <p:cNvPr id="34" name="bg object 34"/>
          <p:cNvSpPr/>
          <p:nvPr/>
        </p:nvSpPr>
        <p:spPr>
          <a:xfrm>
            <a:off x="4094866" y="147933"/>
            <a:ext cx="60325" cy="145415"/>
          </a:xfrm>
          <a:custGeom>
            <a:avLst/>
            <a:gdLst/>
            <a:ahLst/>
            <a:cxnLst/>
            <a:rect l="l" t="t" r="r" b="b"/>
            <a:pathLst>
              <a:path w="60325" h="145415">
                <a:moveTo>
                  <a:pt x="52699" y="144915"/>
                </a:moveTo>
                <a:lnTo>
                  <a:pt x="8799" y="136138"/>
                </a:lnTo>
                <a:lnTo>
                  <a:pt x="0" y="0"/>
                </a:lnTo>
                <a:lnTo>
                  <a:pt x="60224" y="9840"/>
                </a:lnTo>
                <a:lnTo>
                  <a:pt x="52699" y="144915"/>
                </a:lnTo>
                <a:close/>
              </a:path>
            </a:pathLst>
          </a:custGeom>
          <a:solidFill>
            <a:srgbClr val="F9B818"/>
          </a:solidFill>
        </p:spPr>
        <p:txBody>
          <a:bodyPr wrap="square" lIns="0" tIns="0" rIns="0" bIns="0" rtlCol="0"/>
          <a:lstStyle/>
          <a:p>
            <a:endParaRPr/>
          </a:p>
        </p:txBody>
      </p:sp>
      <p:sp>
        <p:nvSpPr>
          <p:cNvPr id="35" name="bg object 35"/>
          <p:cNvSpPr/>
          <p:nvPr/>
        </p:nvSpPr>
        <p:spPr>
          <a:xfrm>
            <a:off x="2504794" y="470924"/>
            <a:ext cx="148590" cy="51435"/>
          </a:xfrm>
          <a:custGeom>
            <a:avLst/>
            <a:gdLst/>
            <a:ahLst/>
            <a:cxnLst/>
            <a:rect l="l" t="t" r="r" b="b"/>
            <a:pathLst>
              <a:path w="148589" h="51434">
                <a:moveTo>
                  <a:pt x="148249" y="51432"/>
                </a:moveTo>
                <a:lnTo>
                  <a:pt x="0" y="51432"/>
                </a:lnTo>
                <a:lnTo>
                  <a:pt x="21949" y="0"/>
                </a:lnTo>
                <a:lnTo>
                  <a:pt x="118549" y="0"/>
                </a:lnTo>
                <a:lnTo>
                  <a:pt x="148249" y="51432"/>
                </a:lnTo>
                <a:close/>
              </a:path>
            </a:pathLst>
          </a:custGeom>
          <a:solidFill>
            <a:srgbClr val="CAB8C4"/>
          </a:solidFill>
        </p:spPr>
        <p:txBody>
          <a:bodyPr wrap="square" lIns="0" tIns="0" rIns="0" bIns="0" rtlCol="0"/>
          <a:lstStyle/>
          <a:p>
            <a:endParaRPr/>
          </a:p>
        </p:txBody>
      </p:sp>
      <p:sp>
        <p:nvSpPr>
          <p:cNvPr id="36" name="bg object 36"/>
          <p:cNvSpPr/>
          <p:nvPr/>
        </p:nvSpPr>
        <p:spPr>
          <a:xfrm>
            <a:off x="3501792" y="418161"/>
            <a:ext cx="82550" cy="153670"/>
          </a:xfrm>
          <a:custGeom>
            <a:avLst/>
            <a:gdLst/>
            <a:ahLst/>
            <a:cxnLst/>
            <a:rect l="l" t="t" r="r" b="b"/>
            <a:pathLst>
              <a:path w="82550" h="153670">
                <a:moveTo>
                  <a:pt x="55624" y="153617"/>
                </a:moveTo>
                <a:lnTo>
                  <a:pt x="0" y="128517"/>
                </a:lnTo>
                <a:lnTo>
                  <a:pt x="42249" y="0"/>
                </a:lnTo>
                <a:lnTo>
                  <a:pt x="82374" y="19844"/>
                </a:lnTo>
                <a:lnTo>
                  <a:pt x="55624" y="153617"/>
                </a:lnTo>
                <a:close/>
              </a:path>
            </a:pathLst>
          </a:custGeom>
          <a:solidFill>
            <a:srgbClr val="85C4A7"/>
          </a:solidFill>
        </p:spPr>
        <p:txBody>
          <a:bodyPr wrap="square" lIns="0" tIns="0" rIns="0" bIns="0" rtlCol="0"/>
          <a:lstStyle/>
          <a:p>
            <a:endParaRPr/>
          </a:p>
        </p:txBody>
      </p:sp>
      <p:sp>
        <p:nvSpPr>
          <p:cNvPr id="37" name="bg object 37"/>
          <p:cNvSpPr/>
          <p:nvPr/>
        </p:nvSpPr>
        <p:spPr>
          <a:xfrm>
            <a:off x="267699" y="2471040"/>
            <a:ext cx="60325" cy="145415"/>
          </a:xfrm>
          <a:custGeom>
            <a:avLst/>
            <a:gdLst/>
            <a:ahLst/>
            <a:cxnLst/>
            <a:rect l="l" t="t" r="r" b="b"/>
            <a:pathLst>
              <a:path w="60325" h="145414">
                <a:moveTo>
                  <a:pt x="52697" y="144904"/>
                </a:moveTo>
                <a:lnTo>
                  <a:pt x="8792" y="136129"/>
                </a:lnTo>
                <a:lnTo>
                  <a:pt x="0" y="0"/>
                </a:lnTo>
                <a:lnTo>
                  <a:pt x="60224" y="9842"/>
                </a:lnTo>
                <a:lnTo>
                  <a:pt x="52697" y="144904"/>
                </a:lnTo>
                <a:close/>
              </a:path>
            </a:pathLst>
          </a:custGeom>
          <a:solidFill>
            <a:srgbClr val="F7CDBA"/>
          </a:solidFill>
        </p:spPr>
        <p:txBody>
          <a:bodyPr wrap="square" lIns="0" tIns="0" rIns="0" bIns="0" rtlCol="0"/>
          <a:lstStyle/>
          <a:p>
            <a:endParaRPr/>
          </a:p>
        </p:txBody>
      </p:sp>
      <p:sp>
        <p:nvSpPr>
          <p:cNvPr id="38" name="bg object 38"/>
          <p:cNvSpPr/>
          <p:nvPr/>
        </p:nvSpPr>
        <p:spPr>
          <a:xfrm>
            <a:off x="103303" y="3344218"/>
            <a:ext cx="120650" cy="142875"/>
          </a:xfrm>
          <a:custGeom>
            <a:avLst/>
            <a:gdLst/>
            <a:ahLst/>
            <a:cxnLst/>
            <a:rect l="l" t="t" r="r" b="b"/>
            <a:pathLst>
              <a:path w="120650" h="142875">
                <a:moveTo>
                  <a:pt x="83670" y="142799"/>
                </a:moveTo>
                <a:lnTo>
                  <a:pt x="0" y="57349"/>
                </a:lnTo>
                <a:lnTo>
                  <a:pt x="15366" y="0"/>
                </a:lnTo>
                <a:lnTo>
                  <a:pt x="120173" y="104799"/>
                </a:lnTo>
                <a:lnTo>
                  <a:pt x="83670" y="142799"/>
                </a:lnTo>
                <a:close/>
              </a:path>
            </a:pathLst>
          </a:custGeom>
          <a:solidFill>
            <a:srgbClr val="85C4A7"/>
          </a:solidFill>
        </p:spPr>
        <p:txBody>
          <a:bodyPr wrap="square" lIns="0" tIns="0" rIns="0" bIns="0" rtlCol="0"/>
          <a:lstStyle/>
          <a:p>
            <a:endParaRPr/>
          </a:p>
        </p:txBody>
      </p:sp>
      <p:sp>
        <p:nvSpPr>
          <p:cNvPr id="39" name="bg object 39"/>
          <p:cNvSpPr/>
          <p:nvPr/>
        </p:nvSpPr>
        <p:spPr>
          <a:xfrm>
            <a:off x="2945319" y="6569686"/>
            <a:ext cx="60325" cy="145415"/>
          </a:xfrm>
          <a:custGeom>
            <a:avLst/>
            <a:gdLst/>
            <a:ahLst/>
            <a:cxnLst/>
            <a:rect l="l" t="t" r="r" b="b"/>
            <a:pathLst>
              <a:path w="60325" h="145415">
                <a:moveTo>
                  <a:pt x="52699" y="144924"/>
                </a:moveTo>
                <a:lnTo>
                  <a:pt x="8774" y="136149"/>
                </a:lnTo>
                <a:lnTo>
                  <a:pt x="0" y="0"/>
                </a:lnTo>
                <a:lnTo>
                  <a:pt x="60224" y="9849"/>
                </a:lnTo>
                <a:lnTo>
                  <a:pt x="52699" y="144924"/>
                </a:lnTo>
                <a:close/>
              </a:path>
            </a:pathLst>
          </a:custGeom>
          <a:solidFill>
            <a:srgbClr val="F9B818"/>
          </a:solidFill>
        </p:spPr>
        <p:txBody>
          <a:bodyPr wrap="square" lIns="0" tIns="0" rIns="0" bIns="0" rtlCol="0"/>
          <a:lstStyle/>
          <a:p>
            <a:endParaRPr/>
          </a:p>
        </p:txBody>
      </p:sp>
      <p:sp>
        <p:nvSpPr>
          <p:cNvPr id="40" name="bg object 40"/>
          <p:cNvSpPr/>
          <p:nvPr/>
        </p:nvSpPr>
        <p:spPr>
          <a:xfrm>
            <a:off x="492376" y="3066618"/>
            <a:ext cx="156210" cy="104139"/>
          </a:xfrm>
          <a:custGeom>
            <a:avLst/>
            <a:gdLst/>
            <a:ahLst/>
            <a:cxnLst/>
            <a:rect l="l" t="t" r="r" b="b"/>
            <a:pathLst>
              <a:path w="156209" h="104139">
                <a:moveTo>
                  <a:pt x="27249" y="103799"/>
                </a:moveTo>
                <a:lnTo>
                  <a:pt x="0" y="58724"/>
                </a:lnTo>
                <a:lnTo>
                  <a:pt x="104187" y="0"/>
                </a:lnTo>
                <a:lnTo>
                  <a:pt x="155617" y="29674"/>
                </a:lnTo>
                <a:lnTo>
                  <a:pt x="27249" y="103799"/>
                </a:lnTo>
                <a:close/>
              </a:path>
            </a:pathLst>
          </a:custGeom>
          <a:solidFill>
            <a:srgbClr val="F9B818"/>
          </a:solidFill>
        </p:spPr>
        <p:txBody>
          <a:bodyPr wrap="square" lIns="0" tIns="0" rIns="0" bIns="0" rtlCol="0"/>
          <a:lstStyle/>
          <a:p>
            <a:endParaRPr/>
          </a:p>
        </p:txBody>
      </p:sp>
      <p:sp>
        <p:nvSpPr>
          <p:cNvPr id="41" name="bg object 41"/>
          <p:cNvSpPr/>
          <p:nvPr/>
        </p:nvSpPr>
        <p:spPr>
          <a:xfrm>
            <a:off x="648718" y="1134715"/>
            <a:ext cx="82550" cy="153670"/>
          </a:xfrm>
          <a:custGeom>
            <a:avLst/>
            <a:gdLst/>
            <a:ahLst/>
            <a:cxnLst/>
            <a:rect l="l" t="t" r="r" b="b"/>
            <a:pathLst>
              <a:path w="82550" h="153669">
                <a:moveTo>
                  <a:pt x="55622" y="153617"/>
                </a:moveTo>
                <a:lnTo>
                  <a:pt x="0" y="128517"/>
                </a:lnTo>
                <a:lnTo>
                  <a:pt x="42244" y="0"/>
                </a:lnTo>
                <a:lnTo>
                  <a:pt x="82379" y="19847"/>
                </a:lnTo>
                <a:lnTo>
                  <a:pt x="55622" y="153617"/>
                </a:lnTo>
                <a:close/>
              </a:path>
            </a:pathLst>
          </a:custGeom>
          <a:solidFill>
            <a:srgbClr val="49BACD"/>
          </a:solidFill>
        </p:spPr>
        <p:txBody>
          <a:bodyPr wrap="square" lIns="0" tIns="0" rIns="0" bIns="0" rtlCol="0"/>
          <a:lstStyle/>
          <a:p>
            <a:endParaRPr/>
          </a:p>
        </p:txBody>
      </p:sp>
      <p:sp>
        <p:nvSpPr>
          <p:cNvPr id="42" name="bg object 42"/>
          <p:cNvSpPr/>
          <p:nvPr/>
        </p:nvSpPr>
        <p:spPr>
          <a:xfrm>
            <a:off x="7981433" y="480866"/>
            <a:ext cx="148590" cy="51435"/>
          </a:xfrm>
          <a:custGeom>
            <a:avLst/>
            <a:gdLst/>
            <a:ahLst/>
            <a:cxnLst/>
            <a:rect l="l" t="t" r="r" b="b"/>
            <a:pathLst>
              <a:path w="148590" h="51434">
                <a:moveTo>
                  <a:pt x="148249" y="51432"/>
                </a:moveTo>
                <a:lnTo>
                  <a:pt x="0" y="51432"/>
                </a:lnTo>
                <a:lnTo>
                  <a:pt x="21949" y="0"/>
                </a:lnTo>
                <a:lnTo>
                  <a:pt x="118549" y="0"/>
                </a:lnTo>
                <a:lnTo>
                  <a:pt x="148249" y="51432"/>
                </a:lnTo>
                <a:close/>
              </a:path>
            </a:pathLst>
          </a:custGeom>
          <a:solidFill>
            <a:srgbClr val="CAB8C4"/>
          </a:solidFill>
        </p:spPr>
        <p:txBody>
          <a:bodyPr wrap="square" lIns="0" tIns="0" rIns="0" bIns="0" rtlCol="0"/>
          <a:lstStyle/>
          <a:p>
            <a:endParaRPr/>
          </a:p>
        </p:txBody>
      </p:sp>
      <p:sp>
        <p:nvSpPr>
          <p:cNvPr id="43" name="bg object 43"/>
          <p:cNvSpPr/>
          <p:nvPr/>
        </p:nvSpPr>
        <p:spPr>
          <a:xfrm>
            <a:off x="8306433" y="107320"/>
            <a:ext cx="156210" cy="104139"/>
          </a:xfrm>
          <a:custGeom>
            <a:avLst/>
            <a:gdLst/>
            <a:ahLst/>
            <a:cxnLst/>
            <a:rect l="l" t="t" r="r" b="b"/>
            <a:pathLst>
              <a:path w="156209" h="104139">
                <a:moveTo>
                  <a:pt x="27249" y="103811"/>
                </a:moveTo>
                <a:lnTo>
                  <a:pt x="0" y="58718"/>
                </a:lnTo>
                <a:lnTo>
                  <a:pt x="104199" y="0"/>
                </a:lnTo>
                <a:lnTo>
                  <a:pt x="155624" y="29686"/>
                </a:lnTo>
                <a:lnTo>
                  <a:pt x="27249" y="103811"/>
                </a:lnTo>
                <a:close/>
              </a:path>
            </a:pathLst>
          </a:custGeom>
          <a:solidFill>
            <a:srgbClr val="49BACD"/>
          </a:solidFill>
        </p:spPr>
        <p:txBody>
          <a:bodyPr wrap="square" lIns="0" tIns="0" rIns="0" bIns="0" rtlCol="0"/>
          <a:lstStyle/>
          <a:p>
            <a:endParaRPr/>
          </a:p>
        </p:txBody>
      </p:sp>
      <p:sp>
        <p:nvSpPr>
          <p:cNvPr id="44" name="bg object 44"/>
          <p:cNvSpPr/>
          <p:nvPr/>
        </p:nvSpPr>
        <p:spPr>
          <a:xfrm>
            <a:off x="9723555" y="241531"/>
            <a:ext cx="120650" cy="142875"/>
          </a:xfrm>
          <a:custGeom>
            <a:avLst/>
            <a:gdLst/>
            <a:ahLst/>
            <a:cxnLst/>
            <a:rect l="l" t="t" r="r" b="b"/>
            <a:pathLst>
              <a:path w="120650" h="142875">
                <a:moveTo>
                  <a:pt x="15374" y="142792"/>
                </a:moveTo>
                <a:lnTo>
                  <a:pt x="0" y="85437"/>
                </a:lnTo>
                <a:lnTo>
                  <a:pt x="83674" y="0"/>
                </a:lnTo>
                <a:lnTo>
                  <a:pt x="120174" y="37985"/>
                </a:lnTo>
                <a:lnTo>
                  <a:pt x="15374" y="142792"/>
                </a:lnTo>
                <a:close/>
              </a:path>
            </a:pathLst>
          </a:custGeom>
          <a:solidFill>
            <a:srgbClr val="F9B818"/>
          </a:solidFill>
        </p:spPr>
        <p:txBody>
          <a:bodyPr wrap="square" lIns="0" tIns="0" rIns="0" bIns="0" rtlCol="0"/>
          <a:lstStyle/>
          <a:p>
            <a:endParaRPr/>
          </a:p>
        </p:txBody>
      </p:sp>
      <p:sp>
        <p:nvSpPr>
          <p:cNvPr id="45" name="bg object 45"/>
          <p:cNvSpPr/>
          <p:nvPr/>
        </p:nvSpPr>
        <p:spPr>
          <a:xfrm>
            <a:off x="11401327" y="147198"/>
            <a:ext cx="120650" cy="142875"/>
          </a:xfrm>
          <a:custGeom>
            <a:avLst/>
            <a:gdLst/>
            <a:ahLst/>
            <a:cxnLst/>
            <a:rect l="l" t="t" r="r" b="b"/>
            <a:pathLst>
              <a:path w="120650" h="142875">
                <a:moveTo>
                  <a:pt x="15349" y="142793"/>
                </a:moveTo>
                <a:lnTo>
                  <a:pt x="0" y="85438"/>
                </a:lnTo>
                <a:lnTo>
                  <a:pt x="83649" y="0"/>
                </a:lnTo>
                <a:lnTo>
                  <a:pt x="120174" y="37986"/>
                </a:lnTo>
                <a:lnTo>
                  <a:pt x="15349" y="142793"/>
                </a:lnTo>
                <a:close/>
              </a:path>
            </a:pathLst>
          </a:custGeom>
          <a:solidFill>
            <a:srgbClr val="CAB8C4"/>
          </a:solidFill>
        </p:spPr>
        <p:txBody>
          <a:bodyPr wrap="square" lIns="0" tIns="0" rIns="0" bIns="0" rtlCol="0"/>
          <a:lstStyle/>
          <a:p>
            <a:endParaRPr/>
          </a:p>
        </p:txBody>
      </p:sp>
      <p:sp>
        <p:nvSpPr>
          <p:cNvPr id="46" name="bg object 46"/>
          <p:cNvSpPr/>
          <p:nvPr/>
        </p:nvSpPr>
        <p:spPr>
          <a:xfrm>
            <a:off x="11868225" y="997773"/>
            <a:ext cx="152400" cy="58419"/>
          </a:xfrm>
          <a:custGeom>
            <a:avLst/>
            <a:gdLst/>
            <a:ahLst/>
            <a:cxnLst/>
            <a:rect l="l" t="t" r="r" b="b"/>
            <a:pathLst>
              <a:path w="152400" h="58419">
                <a:moveTo>
                  <a:pt x="147949" y="58394"/>
                </a:moveTo>
                <a:lnTo>
                  <a:pt x="0" y="49554"/>
                </a:lnTo>
                <a:lnTo>
                  <a:pt x="32699" y="0"/>
                </a:lnTo>
                <a:lnTo>
                  <a:pt x="152124" y="5884"/>
                </a:lnTo>
                <a:lnTo>
                  <a:pt x="147949" y="58394"/>
                </a:lnTo>
                <a:close/>
              </a:path>
            </a:pathLst>
          </a:custGeom>
          <a:solidFill>
            <a:srgbClr val="85C4A7"/>
          </a:solidFill>
        </p:spPr>
        <p:txBody>
          <a:bodyPr wrap="square" lIns="0" tIns="0" rIns="0" bIns="0" rtlCol="0"/>
          <a:lstStyle/>
          <a:p>
            <a:endParaRPr/>
          </a:p>
        </p:txBody>
      </p:sp>
      <p:sp>
        <p:nvSpPr>
          <p:cNvPr id="47" name="bg object 47"/>
          <p:cNvSpPr/>
          <p:nvPr/>
        </p:nvSpPr>
        <p:spPr>
          <a:xfrm>
            <a:off x="11508402" y="1093197"/>
            <a:ext cx="148590" cy="51435"/>
          </a:xfrm>
          <a:custGeom>
            <a:avLst/>
            <a:gdLst/>
            <a:ahLst/>
            <a:cxnLst/>
            <a:rect l="l" t="t" r="r" b="b"/>
            <a:pathLst>
              <a:path w="148590" h="51434">
                <a:moveTo>
                  <a:pt x="148249" y="51434"/>
                </a:moveTo>
                <a:lnTo>
                  <a:pt x="0" y="51434"/>
                </a:lnTo>
                <a:lnTo>
                  <a:pt x="21949" y="0"/>
                </a:lnTo>
                <a:lnTo>
                  <a:pt x="118549" y="0"/>
                </a:lnTo>
                <a:lnTo>
                  <a:pt x="148249" y="51434"/>
                </a:lnTo>
                <a:close/>
              </a:path>
            </a:pathLst>
          </a:custGeom>
          <a:solidFill>
            <a:srgbClr val="F9B818"/>
          </a:solidFill>
        </p:spPr>
        <p:txBody>
          <a:bodyPr wrap="square" lIns="0" tIns="0" rIns="0" bIns="0" rtlCol="0"/>
          <a:lstStyle/>
          <a:p>
            <a:endParaRPr/>
          </a:p>
        </p:txBody>
      </p:sp>
      <p:sp>
        <p:nvSpPr>
          <p:cNvPr id="48" name="bg object 48"/>
          <p:cNvSpPr/>
          <p:nvPr/>
        </p:nvSpPr>
        <p:spPr>
          <a:xfrm>
            <a:off x="11968750" y="1825696"/>
            <a:ext cx="148590" cy="51435"/>
          </a:xfrm>
          <a:custGeom>
            <a:avLst/>
            <a:gdLst/>
            <a:ahLst/>
            <a:cxnLst/>
            <a:rect l="l" t="t" r="r" b="b"/>
            <a:pathLst>
              <a:path w="148590" h="51435">
                <a:moveTo>
                  <a:pt x="148249" y="51434"/>
                </a:moveTo>
                <a:lnTo>
                  <a:pt x="0" y="51434"/>
                </a:lnTo>
                <a:lnTo>
                  <a:pt x="21974" y="0"/>
                </a:lnTo>
                <a:lnTo>
                  <a:pt x="118574" y="0"/>
                </a:lnTo>
                <a:lnTo>
                  <a:pt x="148249" y="51434"/>
                </a:lnTo>
                <a:close/>
              </a:path>
            </a:pathLst>
          </a:custGeom>
          <a:solidFill>
            <a:srgbClr val="49BACD"/>
          </a:solidFill>
        </p:spPr>
        <p:txBody>
          <a:bodyPr wrap="square" lIns="0" tIns="0" rIns="0" bIns="0" rtlCol="0"/>
          <a:lstStyle/>
          <a:p>
            <a:endParaRPr/>
          </a:p>
        </p:txBody>
      </p:sp>
      <p:sp>
        <p:nvSpPr>
          <p:cNvPr id="49" name="bg object 49"/>
          <p:cNvSpPr/>
          <p:nvPr/>
        </p:nvSpPr>
        <p:spPr>
          <a:xfrm>
            <a:off x="163077" y="4621915"/>
            <a:ext cx="156210" cy="104139"/>
          </a:xfrm>
          <a:custGeom>
            <a:avLst/>
            <a:gdLst/>
            <a:ahLst/>
            <a:cxnLst/>
            <a:rect l="l" t="t" r="r" b="b"/>
            <a:pathLst>
              <a:path w="156210" h="104139">
                <a:moveTo>
                  <a:pt x="27248" y="103799"/>
                </a:moveTo>
                <a:lnTo>
                  <a:pt x="0" y="58724"/>
                </a:lnTo>
                <a:lnTo>
                  <a:pt x="104186" y="0"/>
                </a:lnTo>
                <a:lnTo>
                  <a:pt x="155616" y="29674"/>
                </a:lnTo>
                <a:lnTo>
                  <a:pt x="27248" y="103799"/>
                </a:lnTo>
                <a:close/>
              </a:path>
            </a:pathLst>
          </a:custGeom>
          <a:solidFill>
            <a:srgbClr val="F9B818"/>
          </a:solidFill>
        </p:spPr>
        <p:txBody>
          <a:bodyPr wrap="square" lIns="0" tIns="0" rIns="0" bIns="0" rtlCol="0"/>
          <a:lstStyle/>
          <a:p>
            <a:endParaRPr/>
          </a:p>
        </p:txBody>
      </p:sp>
      <p:sp>
        <p:nvSpPr>
          <p:cNvPr id="50" name="bg object 50"/>
          <p:cNvSpPr/>
          <p:nvPr/>
        </p:nvSpPr>
        <p:spPr>
          <a:xfrm>
            <a:off x="471601" y="5341714"/>
            <a:ext cx="120650" cy="142875"/>
          </a:xfrm>
          <a:custGeom>
            <a:avLst/>
            <a:gdLst/>
            <a:ahLst/>
            <a:cxnLst/>
            <a:rect l="l" t="t" r="r" b="b"/>
            <a:pathLst>
              <a:path w="120650" h="142875">
                <a:moveTo>
                  <a:pt x="83672" y="142799"/>
                </a:moveTo>
                <a:lnTo>
                  <a:pt x="0" y="57349"/>
                </a:lnTo>
                <a:lnTo>
                  <a:pt x="15367" y="0"/>
                </a:lnTo>
                <a:lnTo>
                  <a:pt x="120174" y="104799"/>
                </a:lnTo>
                <a:lnTo>
                  <a:pt x="83672" y="142799"/>
                </a:lnTo>
                <a:close/>
              </a:path>
            </a:pathLst>
          </a:custGeom>
          <a:solidFill>
            <a:srgbClr val="85C4A7"/>
          </a:solidFill>
        </p:spPr>
        <p:txBody>
          <a:bodyPr wrap="square" lIns="0" tIns="0" rIns="0" bIns="0" rtlCol="0"/>
          <a:lstStyle/>
          <a:p>
            <a:endParaRPr/>
          </a:p>
        </p:txBody>
      </p:sp>
      <p:sp>
        <p:nvSpPr>
          <p:cNvPr id="51" name="bg object 51"/>
          <p:cNvSpPr/>
          <p:nvPr/>
        </p:nvSpPr>
        <p:spPr>
          <a:xfrm>
            <a:off x="202936" y="6011237"/>
            <a:ext cx="120650" cy="142875"/>
          </a:xfrm>
          <a:custGeom>
            <a:avLst/>
            <a:gdLst/>
            <a:ahLst/>
            <a:cxnLst/>
            <a:rect l="l" t="t" r="r" b="b"/>
            <a:pathLst>
              <a:path w="120650" h="142875">
                <a:moveTo>
                  <a:pt x="83670" y="142799"/>
                </a:moveTo>
                <a:lnTo>
                  <a:pt x="0" y="57374"/>
                </a:lnTo>
                <a:lnTo>
                  <a:pt x="15367" y="0"/>
                </a:lnTo>
                <a:lnTo>
                  <a:pt x="120172" y="104824"/>
                </a:lnTo>
                <a:lnTo>
                  <a:pt x="83670" y="142799"/>
                </a:lnTo>
                <a:close/>
              </a:path>
            </a:pathLst>
          </a:custGeom>
          <a:solidFill>
            <a:srgbClr val="CAB8C4"/>
          </a:solidFill>
        </p:spPr>
        <p:txBody>
          <a:bodyPr wrap="square" lIns="0" tIns="0" rIns="0" bIns="0" rtlCol="0"/>
          <a:lstStyle/>
          <a:p>
            <a:endParaRPr/>
          </a:p>
        </p:txBody>
      </p:sp>
      <p:sp>
        <p:nvSpPr>
          <p:cNvPr id="52" name="bg object 52"/>
          <p:cNvSpPr/>
          <p:nvPr/>
        </p:nvSpPr>
        <p:spPr>
          <a:xfrm>
            <a:off x="709951" y="6192512"/>
            <a:ext cx="82550" cy="153670"/>
          </a:xfrm>
          <a:custGeom>
            <a:avLst/>
            <a:gdLst/>
            <a:ahLst/>
            <a:cxnLst/>
            <a:rect l="l" t="t" r="r" b="b"/>
            <a:pathLst>
              <a:path w="82550" h="153670">
                <a:moveTo>
                  <a:pt x="55622" y="153599"/>
                </a:moveTo>
                <a:lnTo>
                  <a:pt x="0" y="128499"/>
                </a:lnTo>
                <a:lnTo>
                  <a:pt x="42247" y="0"/>
                </a:lnTo>
                <a:lnTo>
                  <a:pt x="82382" y="19849"/>
                </a:lnTo>
                <a:lnTo>
                  <a:pt x="55622" y="153599"/>
                </a:lnTo>
                <a:close/>
              </a:path>
            </a:pathLst>
          </a:custGeom>
          <a:solidFill>
            <a:srgbClr val="49BACD"/>
          </a:solidFill>
        </p:spPr>
        <p:txBody>
          <a:bodyPr wrap="square" lIns="0" tIns="0" rIns="0" bIns="0" rtlCol="0"/>
          <a:lstStyle/>
          <a:p>
            <a:endParaRPr/>
          </a:p>
        </p:txBody>
      </p:sp>
      <p:sp>
        <p:nvSpPr>
          <p:cNvPr id="53" name="bg object 53"/>
          <p:cNvSpPr/>
          <p:nvPr/>
        </p:nvSpPr>
        <p:spPr>
          <a:xfrm>
            <a:off x="2001388" y="6552811"/>
            <a:ext cx="142875" cy="120650"/>
          </a:xfrm>
          <a:custGeom>
            <a:avLst/>
            <a:gdLst/>
            <a:ahLst/>
            <a:cxnLst/>
            <a:rect l="l" t="t" r="r" b="b"/>
            <a:pathLst>
              <a:path w="142875" h="120650">
                <a:moveTo>
                  <a:pt x="57352" y="120174"/>
                </a:moveTo>
                <a:lnTo>
                  <a:pt x="0" y="104824"/>
                </a:lnTo>
                <a:lnTo>
                  <a:pt x="104804" y="0"/>
                </a:lnTo>
                <a:lnTo>
                  <a:pt x="142792" y="36499"/>
                </a:lnTo>
                <a:lnTo>
                  <a:pt x="57352" y="120174"/>
                </a:lnTo>
                <a:close/>
              </a:path>
            </a:pathLst>
          </a:custGeom>
          <a:solidFill>
            <a:srgbClr val="CAB8C4"/>
          </a:solidFill>
        </p:spPr>
        <p:txBody>
          <a:bodyPr wrap="square" lIns="0" tIns="0" rIns="0" bIns="0" rtlCol="0"/>
          <a:lstStyle/>
          <a:p>
            <a:endParaRPr/>
          </a:p>
        </p:txBody>
      </p:sp>
      <p:sp>
        <p:nvSpPr>
          <p:cNvPr id="54" name="bg object 54"/>
          <p:cNvSpPr/>
          <p:nvPr/>
        </p:nvSpPr>
        <p:spPr>
          <a:xfrm>
            <a:off x="260526" y="6597936"/>
            <a:ext cx="156210" cy="104139"/>
          </a:xfrm>
          <a:custGeom>
            <a:avLst/>
            <a:gdLst/>
            <a:ahLst/>
            <a:cxnLst/>
            <a:rect l="l" t="t" r="r" b="b"/>
            <a:pathLst>
              <a:path w="156209" h="104140">
                <a:moveTo>
                  <a:pt x="27249" y="103824"/>
                </a:moveTo>
                <a:lnTo>
                  <a:pt x="0" y="58724"/>
                </a:lnTo>
                <a:lnTo>
                  <a:pt x="104189" y="0"/>
                </a:lnTo>
                <a:lnTo>
                  <a:pt x="155617" y="29699"/>
                </a:lnTo>
                <a:lnTo>
                  <a:pt x="27249" y="103824"/>
                </a:lnTo>
                <a:close/>
              </a:path>
            </a:pathLst>
          </a:custGeom>
          <a:solidFill>
            <a:srgbClr val="F9B818"/>
          </a:solidFill>
        </p:spPr>
        <p:txBody>
          <a:bodyPr wrap="square" lIns="0" tIns="0" rIns="0" bIns="0" rtlCol="0"/>
          <a:lstStyle/>
          <a:p>
            <a:endParaRPr/>
          </a:p>
        </p:txBody>
      </p:sp>
      <p:sp>
        <p:nvSpPr>
          <p:cNvPr id="55" name="bg object 55"/>
          <p:cNvSpPr/>
          <p:nvPr/>
        </p:nvSpPr>
        <p:spPr>
          <a:xfrm>
            <a:off x="11928400" y="2878919"/>
            <a:ext cx="148590" cy="52069"/>
          </a:xfrm>
          <a:custGeom>
            <a:avLst/>
            <a:gdLst/>
            <a:ahLst/>
            <a:cxnLst/>
            <a:rect l="l" t="t" r="r" b="b"/>
            <a:pathLst>
              <a:path w="148590" h="52069">
                <a:moveTo>
                  <a:pt x="148249" y="51449"/>
                </a:moveTo>
                <a:lnTo>
                  <a:pt x="0" y="51449"/>
                </a:lnTo>
                <a:lnTo>
                  <a:pt x="21949" y="0"/>
                </a:lnTo>
                <a:lnTo>
                  <a:pt x="118549" y="0"/>
                </a:lnTo>
                <a:lnTo>
                  <a:pt x="148249" y="51449"/>
                </a:lnTo>
                <a:close/>
              </a:path>
            </a:pathLst>
          </a:custGeom>
          <a:solidFill>
            <a:srgbClr val="F9B818"/>
          </a:solidFill>
        </p:spPr>
        <p:txBody>
          <a:bodyPr wrap="square" lIns="0" tIns="0" rIns="0" bIns="0" rtlCol="0"/>
          <a:lstStyle/>
          <a:p>
            <a:endParaRPr/>
          </a:p>
        </p:txBody>
      </p:sp>
      <p:sp>
        <p:nvSpPr>
          <p:cNvPr id="56" name="bg object 56"/>
          <p:cNvSpPr/>
          <p:nvPr/>
        </p:nvSpPr>
        <p:spPr>
          <a:xfrm>
            <a:off x="11996925" y="4594715"/>
            <a:ext cx="120650" cy="142875"/>
          </a:xfrm>
          <a:custGeom>
            <a:avLst/>
            <a:gdLst/>
            <a:ahLst/>
            <a:cxnLst/>
            <a:rect l="l" t="t" r="r" b="b"/>
            <a:pathLst>
              <a:path w="120650" h="142875">
                <a:moveTo>
                  <a:pt x="15349" y="142799"/>
                </a:moveTo>
                <a:lnTo>
                  <a:pt x="0" y="85449"/>
                </a:lnTo>
                <a:lnTo>
                  <a:pt x="83649" y="0"/>
                </a:lnTo>
                <a:lnTo>
                  <a:pt x="120174" y="37999"/>
                </a:lnTo>
                <a:lnTo>
                  <a:pt x="15349" y="142799"/>
                </a:lnTo>
                <a:close/>
              </a:path>
            </a:pathLst>
          </a:custGeom>
          <a:solidFill>
            <a:srgbClr val="CAB8C4"/>
          </a:solidFill>
        </p:spPr>
        <p:txBody>
          <a:bodyPr wrap="square" lIns="0" tIns="0" rIns="0" bIns="0" rtlCol="0"/>
          <a:lstStyle/>
          <a:p>
            <a:endParaRPr/>
          </a:p>
        </p:txBody>
      </p:sp>
      <p:sp>
        <p:nvSpPr>
          <p:cNvPr id="57" name="bg object 57"/>
          <p:cNvSpPr/>
          <p:nvPr/>
        </p:nvSpPr>
        <p:spPr>
          <a:xfrm>
            <a:off x="11387652" y="3778567"/>
            <a:ext cx="120650" cy="142875"/>
          </a:xfrm>
          <a:custGeom>
            <a:avLst/>
            <a:gdLst/>
            <a:ahLst/>
            <a:cxnLst/>
            <a:rect l="l" t="t" r="r" b="b"/>
            <a:pathLst>
              <a:path w="120650" h="142875">
                <a:moveTo>
                  <a:pt x="83674" y="142799"/>
                </a:moveTo>
                <a:lnTo>
                  <a:pt x="0" y="57349"/>
                </a:lnTo>
                <a:lnTo>
                  <a:pt x="15349" y="0"/>
                </a:lnTo>
                <a:lnTo>
                  <a:pt x="120174" y="104799"/>
                </a:lnTo>
                <a:lnTo>
                  <a:pt x="83674" y="142799"/>
                </a:lnTo>
                <a:close/>
              </a:path>
            </a:pathLst>
          </a:custGeom>
          <a:solidFill>
            <a:srgbClr val="F7CDBA"/>
          </a:solidFill>
        </p:spPr>
        <p:txBody>
          <a:bodyPr wrap="square" lIns="0" tIns="0" rIns="0" bIns="0" rtlCol="0"/>
          <a:lstStyle/>
          <a:p>
            <a:endParaRPr/>
          </a:p>
        </p:txBody>
      </p:sp>
      <p:sp>
        <p:nvSpPr>
          <p:cNvPr id="58" name="bg object 58"/>
          <p:cNvSpPr/>
          <p:nvPr/>
        </p:nvSpPr>
        <p:spPr>
          <a:xfrm>
            <a:off x="11981550" y="3886717"/>
            <a:ext cx="60325" cy="145415"/>
          </a:xfrm>
          <a:custGeom>
            <a:avLst/>
            <a:gdLst/>
            <a:ahLst/>
            <a:cxnLst/>
            <a:rect l="l" t="t" r="r" b="b"/>
            <a:pathLst>
              <a:path w="60325" h="145414">
                <a:moveTo>
                  <a:pt x="52699" y="144924"/>
                </a:moveTo>
                <a:lnTo>
                  <a:pt x="8799" y="136149"/>
                </a:lnTo>
                <a:lnTo>
                  <a:pt x="0" y="0"/>
                </a:lnTo>
                <a:lnTo>
                  <a:pt x="60224" y="9849"/>
                </a:lnTo>
                <a:lnTo>
                  <a:pt x="52699" y="144924"/>
                </a:lnTo>
                <a:close/>
              </a:path>
            </a:pathLst>
          </a:custGeom>
          <a:solidFill>
            <a:srgbClr val="49BACD"/>
          </a:solidFill>
        </p:spPr>
        <p:txBody>
          <a:bodyPr wrap="square" lIns="0" tIns="0" rIns="0" bIns="0" rtlCol="0"/>
          <a:lstStyle/>
          <a:p>
            <a:endParaRPr/>
          </a:p>
        </p:txBody>
      </p:sp>
      <p:sp>
        <p:nvSpPr>
          <p:cNvPr id="59" name="bg object 59"/>
          <p:cNvSpPr/>
          <p:nvPr/>
        </p:nvSpPr>
        <p:spPr>
          <a:xfrm>
            <a:off x="4006841" y="6371312"/>
            <a:ext cx="148590" cy="51435"/>
          </a:xfrm>
          <a:custGeom>
            <a:avLst/>
            <a:gdLst/>
            <a:ahLst/>
            <a:cxnLst/>
            <a:rect l="l" t="t" r="r" b="b"/>
            <a:pathLst>
              <a:path w="148589" h="51435">
                <a:moveTo>
                  <a:pt x="148249" y="51424"/>
                </a:moveTo>
                <a:lnTo>
                  <a:pt x="0" y="51424"/>
                </a:lnTo>
                <a:lnTo>
                  <a:pt x="21949" y="0"/>
                </a:lnTo>
                <a:lnTo>
                  <a:pt x="118549" y="0"/>
                </a:lnTo>
                <a:lnTo>
                  <a:pt x="148249" y="51424"/>
                </a:lnTo>
                <a:close/>
              </a:path>
            </a:pathLst>
          </a:custGeom>
          <a:solidFill>
            <a:srgbClr val="CAB8C4"/>
          </a:solidFill>
        </p:spPr>
        <p:txBody>
          <a:bodyPr wrap="square" lIns="0" tIns="0" rIns="0" bIns="0" rtlCol="0"/>
          <a:lstStyle/>
          <a:p>
            <a:endParaRPr/>
          </a:p>
        </p:txBody>
      </p:sp>
      <p:sp>
        <p:nvSpPr>
          <p:cNvPr id="60" name="bg object 60"/>
          <p:cNvSpPr/>
          <p:nvPr/>
        </p:nvSpPr>
        <p:spPr>
          <a:xfrm>
            <a:off x="5893988" y="6409687"/>
            <a:ext cx="120650" cy="142875"/>
          </a:xfrm>
          <a:custGeom>
            <a:avLst/>
            <a:gdLst/>
            <a:ahLst/>
            <a:cxnLst/>
            <a:rect l="l" t="t" r="r" b="b"/>
            <a:pathLst>
              <a:path w="120650" h="142875">
                <a:moveTo>
                  <a:pt x="83674" y="142799"/>
                </a:moveTo>
                <a:lnTo>
                  <a:pt x="0" y="57374"/>
                </a:lnTo>
                <a:lnTo>
                  <a:pt x="15374" y="0"/>
                </a:lnTo>
                <a:lnTo>
                  <a:pt x="120174" y="104824"/>
                </a:lnTo>
                <a:lnTo>
                  <a:pt x="83674" y="142799"/>
                </a:lnTo>
                <a:close/>
              </a:path>
            </a:pathLst>
          </a:custGeom>
          <a:solidFill>
            <a:srgbClr val="F7CDBA"/>
          </a:solidFill>
        </p:spPr>
        <p:txBody>
          <a:bodyPr wrap="square" lIns="0" tIns="0" rIns="0" bIns="0" rtlCol="0"/>
          <a:lstStyle/>
          <a:p>
            <a:endParaRPr/>
          </a:p>
        </p:txBody>
      </p:sp>
      <p:sp>
        <p:nvSpPr>
          <p:cNvPr id="61" name="bg object 61"/>
          <p:cNvSpPr/>
          <p:nvPr/>
        </p:nvSpPr>
        <p:spPr>
          <a:xfrm>
            <a:off x="3546342" y="6619011"/>
            <a:ext cx="60325" cy="145415"/>
          </a:xfrm>
          <a:custGeom>
            <a:avLst/>
            <a:gdLst/>
            <a:ahLst/>
            <a:cxnLst/>
            <a:rect l="l" t="t" r="r" b="b"/>
            <a:pathLst>
              <a:path w="60325" h="145415">
                <a:moveTo>
                  <a:pt x="7524" y="144924"/>
                </a:moveTo>
                <a:lnTo>
                  <a:pt x="0" y="9849"/>
                </a:lnTo>
                <a:lnTo>
                  <a:pt x="60224" y="0"/>
                </a:lnTo>
                <a:lnTo>
                  <a:pt x="51449" y="136124"/>
                </a:lnTo>
                <a:lnTo>
                  <a:pt x="7524" y="144924"/>
                </a:lnTo>
                <a:close/>
              </a:path>
            </a:pathLst>
          </a:custGeom>
          <a:solidFill>
            <a:srgbClr val="F7CDBA"/>
          </a:solidFill>
        </p:spPr>
        <p:txBody>
          <a:bodyPr wrap="square" lIns="0" tIns="0" rIns="0" bIns="0" rtlCol="0"/>
          <a:lstStyle/>
          <a:p>
            <a:endParaRPr/>
          </a:p>
        </p:txBody>
      </p:sp>
      <p:sp>
        <p:nvSpPr>
          <p:cNvPr id="62" name="bg object 62"/>
          <p:cNvSpPr/>
          <p:nvPr/>
        </p:nvSpPr>
        <p:spPr>
          <a:xfrm>
            <a:off x="5375039" y="6727961"/>
            <a:ext cx="153670" cy="82550"/>
          </a:xfrm>
          <a:custGeom>
            <a:avLst/>
            <a:gdLst/>
            <a:ahLst/>
            <a:cxnLst/>
            <a:rect l="l" t="t" r="r" b="b"/>
            <a:pathLst>
              <a:path w="153670" h="82550">
                <a:moveTo>
                  <a:pt x="25099" y="82374"/>
                </a:moveTo>
                <a:lnTo>
                  <a:pt x="0" y="26749"/>
                </a:lnTo>
                <a:lnTo>
                  <a:pt x="133774" y="0"/>
                </a:lnTo>
                <a:lnTo>
                  <a:pt x="153624" y="40124"/>
                </a:lnTo>
                <a:lnTo>
                  <a:pt x="25099" y="82374"/>
                </a:lnTo>
                <a:close/>
              </a:path>
            </a:pathLst>
          </a:custGeom>
          <a:solidFill>
            <a:srgbClr val="85C4A7"/>
          </a:solidFill>
        </p:spPr>
        <p:txBody>
          <a:bodyPr wrap="square" lIns="0" tIns="0" rIns="0" bIns="0" rtlCol="0"/>
          <a:lstStyle/>
          <a:p>
            <a:endParaRPr/>
          </a:p>
        </p:txBody>
      </p:sp>
      <p:sp>
        <p:nvSpPr>
          <p:cNvPr id="63" name="bg object 63"/>
          <p:cNvSpPr/>
          <p:nvPr/>
        </p:nvSpPr>
        <p:spPr>
          <a:xfrm>
            <a:off x="4646265" y="6464486"/>
            <a:ext cx="120650" cy="142875"/>
          </a:xfrm>
          <a:custGeom>
            <a:avLst/>
            <a:gdLst/>
            <a:ahLst/>
            <a:cxnLst/>
            <a:rect l="l" t="t" r="r" b="b"/>
            <a:pathLst>
              <a:path w="120650" h="142875">
                <a:moveTo>
                  <a:pt x="15374" y="142799"/>
                </a:moveTo>
                <a:lnTo>
                  <a:pt x="0" y="85424"/>
                </a:lnTo>
                <a:lnTo>
                  <a:pt x="83674" y="0"/>
                </a:lnTo>
                <a:lnTo>
                  <a:pt x="120174" y="37974"/>
                </a:lnTo>
                <a:lnTo>
                  <a:pt x="15374" y="142799"/>
                </a:lnTo>
                <a:close/>
              </a:path>
            </a:pathLst>
          </a:custGeom>
          <a:solidFill>
            <a:srgbClr val="F9B818"/>
          </a:solidFill>
        </p:spPr>
        <p:txBody>
          <a:bodyPr wrap="square" lIns="0" tIns="0" rIns="0" bIns="0" rtlCol="0"/>
          <a:lstStyle/>
          <a:p>
            <a:endParaRPr/>
          </a:p>
        </p:txBody>
      </p:sp>
      <p:sp>
        <p:nvSpPr>
          <p:cNvPr id="64" name="bg object 64"/>
          <p:cNvSpPr/>
          <p:nvPr/>
        </p:nvSpPr>
        <p:spPr>
          <a:xfrm>
            <a:off x="6590336" y="6675686"/>
            <a:ext cx="148590" cy="51435"/>
          </a:xfrm>
          <a:custGeom>
            <a:avLst/>
            <a:gdLst/>
            <a:ahLst/>
            <a:cxnLst/>
            <a:rect l="l" t="t" r="r" b="b"/>
            <a:pathLst>
              <a:path w="148590" h="51434">
                <a:moveTo>
                  <a:pt x="148249" y="51424"/>
                </a:moveTo>
                <a:lnTo>
                  <a:pt x="0" y="51424"/>
                </a:lnTo>
                <a:lnTo>
                  <a:pt x="21949" y="0"/>
                </a:lnTo>
                <a:lnTo>
                  <a:pt x="118549" y="0"/>
                </a:lnTo>
                <a:lnTo>
                  <a:pt x="148249" y="51424"/>
                </a:lnTo>
                <a:close/>
              </a:path>
            </a:pathLst>
          </a:custGeom>
          <a:solidFill>
            <a:srgbClr val="CAB8C4"/>
          </a:solidFill>
        </p:spPr>
        <p:txBody>
          <a:bodyPr wrap="square" lIns="0" tIns="0" rIns="0" bIns="0" rtlCol="0"/>
          <a:lstStyle/>
          <a:p>
            <a:endParaRPr/>
          </a:p>
        </p:txBody>
      </p:sp>
      <p:sp>
        <p:nvSpPr>
          <p:cNvPr id="65" name="bg object 65"/>
          <p:cNvSpPr/>
          <p:nvPr/>
        </p:nvSpPr>
        <p:spPr>
          <a:xfrm>
            <a:off x="6915336" y="6302137"/>
            <a:ext cx="156210" cy="104139"/>
          </a:xfrm>
          <a:custGeom>
            <a:avLst/>
            <a:gdLst/>
            <a:ahLst/>
            <a:cxnLst/>
            <a:rect l="l" t="t" r="r" b="b"/>
            <a:pathLst>
              <a:path w="156209" h="104139">
                <a:moveTo>
                  <a:pt x="27249" y="103824"/>
                </a:moveTo>
                <a:lnTo>
                  <a:pt x="0" y="58724"/>
                </a:lnTo>
                <a:lnTo>
                  <a:pt x="104199" y="0"/>
                </a:lnTo>
                <a:lnTo>
                  <a:pt x="155624" y="29699"/>
                </a:lnTo>
                <a:lnTo>
                  <a:pt x="27249" y="103824"/>
                </a:lnTo>
                <a:close/>
              </a:path>
            </a:pathLst>
          </a:custGeom>
          <a:solidFill>
            <a:srgbClr val="49BACD"/>
          </a:solidFill>
        </p:spPr>
        <p:txBody>
          <a:bodyPr wrap="square" lIns="0" tIns="0" rIns="0" bIns="0" rtlCol="0"/>
          <a:lstStyle/>
          <a:p>
            <a:endParaRPr/>
          </a:p>
        </p:txBody>
      </p:sp>
      <p:sp>
        <p:nvSpPr>
          <p:cNvPr id="66" name="bg object 66"/>
          <p:cNvSpPr/>
          <p:nvPr/>
        </p:nvSpPr>
        <p:spPr>
          <a:xfrm>
            <a:off x="9881305" y="6252337"/>
            <a:ext cx="120650" cy="142875"/>
          </a:xfrm>
          <a:custGeom>
            <a:avLst/>
            <a:gdLst/>
            <a:ahLst/>
            <a:cxnLst/>
            <a:rect l="l" t="t" r="r" b="b"/>
            <a:pathLst>
              <a:path w="120650" h="142875">
                <a:moveTo>
                  <a:pt x="83674" y="142799"/>
                </a:moveTo>
                <a:lnTo>
                  <a:pt x="0" y="57349"/>
                </a:lnTo>
                <a:lnTo>
                  <a:pt x="15374" y="0"/>
                </a:lnTo>
                <a:lnTo>
                  <a:pt x="120174" y="104799"/>
                </a:lnTo>
                <a:lnTo>
                  <a:pt x="83674" y="142799"/>
                </a:lnTo>
                <a:close/>
              </a:path>
            </a:pathLst>
          </a:custGeom>
          <a:solidFill>
            <a:srgbClr val="F7CDBA"/>
          </a:solidFill>
        </p:spPr>
        <p:txBody>
          <a:bodyPr wrap="square" lIns="0" tIns="0" rIns="0" bIns="0" rtlCol="0"/>
          <a:lstStyle/>
          <a:p>
            <a:endParaRPr/>
          </a:p>
        </p:txBody>
      </p:sp>
      <p:sp>
        <p:nvSpPr>
          <p:cNvPr id="67" name="bg object 67"/>
          <p:cNvSpPr/>
          <p:nvPr/>
        </p:nvSpPr>
        <p:spPr>
          <a:xfrm>
            <a:off x="10421429" y="6620561"/>
            <a:ext cx="156210" cy="104139"/>
          </a:xfrm>
          <a:custGeom>
            <a:avLst/>
            <a:gdLst/>
            <a:ahLst/>
            <a:cxnLst/>
            <a:rect l="l" t="t" r="r" b="b"/>
            <a:pathLst>
              <a:path w="156209" h="104140">
                <a:moveTo>
                  <a:pt x="27249" y="103824"/>
                </a:moveTo>
                <a:lnTo>
                  <a:pt x="0" y="58724"/>
                </a:lnTo>
                <a:lnTo>
                  <a:pt x="104199" y="0"/>
                </a:lnTo>
                <a:lnTo>
                  <a:pt x="155624" y="29699"/>
                </a:lnTo>
                <a:lnTo>
                  <a:pt x="27249" y="103824"/>
                </a:lnTo>
                <a:close/>
              </a:path>
            </a:pathLst>
          </a:custGeom>
          <a:solidFill>
            <a:srgbClr val="49BACD"/>
          </a:solidFill>
        </p:spPr>
        <p:txBody>
          <a:bodyPr wrap="square" lIns="0" tIns="0" rIns="0" bIns="0" rtlCol="0"/>
          <a:lstStyle/>
          <a:p>
            <a:endParaRPr/>
          </a:p>
        </p:txBody>
      </p:sp>
      <p:sp>
        <p:nvSpPr>
          <p:cNvPr id="68" name="bg object 68"/>
          <p:cNvSpPr/>
          <p:nvPr/>
        </p:nvSpPr>
        <p:spPr>
          <a:xfrm>
            <a:off x="11226702" y="6518361"/>
            <a:ext cx="148590" cy="51435"/>
          </a:xfrm>
          <a:custGeom>
            <a:avLst/>
            <a:gdLst/>
            <a:ahLst/>
            <a:cxnLst/>
            <a:rect l="l" t="t" r="r" b="b"/>
            <a:pathLst>
              <a:path w="148590" h="51434">
                <a:moveTo>
                  <a:pt x="148249" y="51424"/>
                </a:moveTo>
                <a:lnTo>
                  <a:pt x="0" y="51424"/>
                </a:lnTo>
                <a:lnTo>
                  <a:pt x="21949" y="0"/>
                </a:lnTo>
                <a:lnTo>
                  <a:pt x="118549" y="0"/>
                </a:lnTo>
                <a:lnTo>
                  <a:pt x="148249" y="51424"/>
                </a:lnTo>
                <a:close/>
              </a:path>
            </a:pathLst>
          </a:custGeom>
          <a:solidFill>
            <a:srgbClr val="F9B818"/>
          </a:solidFill>
        </p:spPr>
        <p:txBody>
          <a:bodyPr wrap="square" lIns="0" tIns="0" rIns="0" bIns="0" rtlCol="0"/>
          <a:lstStyle/>
          <a:p>
            <a:endParaRPr/>
          </a:p>
        </p:txBody>
      </p:sp>
      <p:sp>
        <p:nvSpPr>
          <p:cNvPr id="69" name="bg object 69"/>
          <p:cNvSpPr/>
          <p:nvPr/>
        </p:nvSpPr>
        <p:spPr>
          <a:xfrm>
            <a:off x="11813226" y="6578611"/>
            <a:ext cx="120650" cy="142875"/>
          </a:xfrm>
          <a:custGeom>
            <a:avLst/>
            <a:gdLst/>
            <a:ahLst/>
            <a:cxnLst/>
            <a:rect l="l" t="t" r="r" b="b"/>
            <a:pathLst>
              <a:path w="120650" h="142875">
                <a:moveTo>
                  <a:pt x="15349" y="142799"/>
                </a:moveTo>
                <a:lnTo>
                  <a:pt x="0" y="85449"/>
                </a:lnTo>
                <a:lnTo>
                  <a:pt x="83649" y="0"/>
                </a:lnTo>
                <a:lnTo>
                  <a:pt x="120174" y="37999"/>
                </a:lnTo>
                <a:lnTo>
                  <a:pt x="15349" y="142799"/>
                </a:lnTo>
                <a:close/>
              </a:path>
            </a:pathLst>
          </a:custGeom>
          <a:solidFill>
            <a:srgbClr val="CAB8C4"/>
          </a:solidFill>
        </p:spPr>
        <p:txBody>
          <a:bodyPr wrap="square" lIns="0" tIns="0" rIns="0" bIns="0" rtlCol="0"/>
          <a:lstStyle/>
          <a:p>
            <a:endParaRPr/>
          </a:p>
        </p:txBody>
      </p:sp>
      <p:sp>
        <p:nvSpPr>
          <p:cNvPr id="70" name="bg object 70"/>
          <p:cNvSpPr/>
          <p:nvPr/>
        </p:nvSpPr>
        <p:spPr>
          <a:xfrm>
            <a:off x="11493251" y="5909312"/>
            <a:ext cx="153670" cy="82550"/>
          </a:xfrm>
          <a:custGeom>
            <a:avLst/>
            <a:gdLst/>
            <a:ahLst/>
            <a:cxnLst/>
            <a:rect l="l" t="t" r="r" b="b"/>
            <a:pathLst>
              <a:path w="153670" h="82550">
                <a:moveTo>
                  <a:pt x="25099" y="82399"/>
                </a:moveTo>
                <a:lnTo>
                  <a:pt x="0" y="26774"/>
                </a:lnTo>
                <a:lnTo>
                  <a:pt x="133774" y="0"/>
                </a:lnTo>
                <a:lnTo>
                  <a:pt x="153624" y="40149"/>
                </a:lnTo>
                <a:lnTo>
                  <a:pt x="25099" y="82399"/>
                </a:lnTo>
                <a:close/>
              </a:path>
            </a:pathLst>
          </a:custGeom>
          <a:solidFill>
            <a:srgbClr val="85C4A7"/>
          </a:solidFill>
        </p:spPr>
        <p:txBody>
          <a:bodyPr wrap="square" lIns="0" tIns="0" rIns="0" bIns="0" rtlCol="0"/>
          <a:lstStyle/>
          <a:p>
            <a:endParaRPr/>
          </a:p>
        </p:txBody>
      </p:sp>
      <p:sp>
        <p:nvSpPr>
          <p:cNvPr id="71" name="bg object 71"/>
          <p:cNvSpPr/>
          <p:nvPr/>
        </p:nvSpPr>
        <p:spPr>
          <a:xfrm>
            <a:off x="11467201" y="5233814"/>
            <a:ext cx="60325" cy="145415"/>
          </a:xfrm>
          <a:custGeom>
            <a:avLst/>
            <a:gdLst/>
            <a:ahLst/>
            <a:cxnLst/>
            <a:rect l="l" t="t" r="r" b="b"/>
            <a:pathLst>
              <a:path w="60325" h="145414">
                <a:moveTo>
                  <a:pt x="52699" y="144924"/>
                </a:moveTo>
                <a:lnTo>
                  <a:pt x="8774" y="136149"/>
                </a:lnTo>
                <a:lnTo>
                  <a:pt x="0" y="0"/>
                </a:lnTo>
                <a:lnTo>
                  <a:pt x="60224" y="9849"/>
                </a:lnTo>
                <a:lnTo>
                  <a:pt x="52699" y="144924"/>
                </a:lnTo>
                <a:close/>
              </a:path>
            </a:pathLst>
          </a:custGeom>
          <a:solidFill>
            <a:srgbClr val="F9B818"/>
          </a:solidFill>
        </p:spPr>
        <p:txBody>
          <a:bodyPr wrap="square" lIns="0" tIns="0" rIns="0" bIns="0" rtlCol="0"/>
          <a:lstStyle/>
          <a:p>
            <a:endParaRPr/>
          </a:p>
        </p:txBody>
      </p:sp>
      <p:sp>
        <p:nvSpPr>
          <p:cNvPr id="72" name="bg object 72"/>
          <p:cNvSpPr/>
          <p:nvPr/>
        </p:nvSpPr>
        <p:spPr>
          <a:xfrm>
            <a:off x="11939900" y="5298514"/>
            <a:ext cx="82550" cy="153670"/>
          </a:xfrm>
          <a:custGeom>
            <a:avLst/>
            <a:gdLst/>
            <a:ahLst/>
            <a:cxnLst/>
            <a:rect l="l" t="t" r="r" b="b"/>
            <a:pathLst>
              <a:path w="82550" h="153670">
                <a:moveTo>
                  <a:pt x="55624" y="153599"/>
                </a:moveTo>
                <a:lnTo>
                  <a:pt x="0" y="128499"/>
                </a:lnTo>
                <a:lnTo>
                  <a:pt x="42249" y="0"/>
                </a:lnTo>
                <a:lnTo>
                  <a:pt x="82374" y="19849"/>
                </a:lnTo>
                <a:lnTo>
                  <a:pt x="55624" y="153599"/>
                </a:lnTo>
                <a:close/>
              </a:path>
            </a:pathLst>
          </a:custGeom>
          <a:solidFill>
            <a:srgbClr val="49BACD"/>
          </a:solidFill>
        </p:spPr>
        <p:txBody>
          <a:bodyPr wrap="square" lIns="0" tIns="0" rIns="0" bIns="0" rtlCol="0"/>
          <a:lstStyle/>
          <a:p>
            <a:endParaRPr/>
          </a:p>
        </p:txBody>
      </p:sp>
      <p:sp>
        <p:nvSpPr>
          <p:cNvPr id="73" name="bg object 73"/>
          <p:cNvSpPr/>
          <p:nvPr/>
        </p:nvSpPr>
        <p:spPr>
          <a:xfrm>
            <a:off x="415199" y="413466"/>
            <a:ext cx="11362055" cy="6031230"/>
          </a:xfrm>
          <a:custGeom>
            <a:avLst/>
            <a:gdLst/>
            <a:ahLst/>
            <a:cxnLst/>
            <a:rect l="l" t="t" r="r" b="b"/>
            <a:pathLst>
              <a:path w="11362055" h="6031230">
                <a:moveTo>
                  <a:pt x="11021777" y="6031195"/>
                </a:moveTo>
                <a:lnTo>
                  <a:pt x="339796" y="6031195"/>
                </a:lnTo>
                <a:lnTo>
                  <a:pt x="293688" y="6028093"/>
                </a:lnTo>
                <a:lnTo>
                  <a:pt x="249465" y="6019056"/>
                </a:lnTo>
                <a:lnTo>
                  <a:pt x="207532" y="6004489"/>
                </a:lnTo>
                <a:lnTo>
                  <a:pt x="168294" y="5984799"/>
                </a:lnTo>
                <a:lnTo>
                  <a:pt x="132157" y="5960388"/>
                </a:lnTo>
                <a:lnTo>
                  <a:pt x="99524" y="5931664"/>
                </a:lnTo>
                <a:lnTo>
                  <a:pt x="70800" y="5899030"/>
                </a:lnTo>
                <a:lnTo>
                  <a:pt x="46392" y="5862891"/>
                </a:lnTo>
                <a:lnTo>
                  <a:pt x="26702" y="5823654"/>
                </a:lnTo>
                <a:lnTo>
                  <a:pt x="12137" y="5781722"/>
                </a:lnTo>
                <a:lnTo>
                  <a:pt x="3101" y="5737501"/>
                </a:lnTo>
                <a:lnTo>
                  <a:pt x="0" y="5691396"/>
                </a:lnTo>
                <a:lnTo>
                  <a:pt x="0" y="339796"/>
                </a:lnTo>
                <a:lnTo>
                  <a:pt x="3101" y="293688"/>
                </a:lnTo>
                <a:lnTo>
                  <a:pt x="12137" y="249465"/>
                </a:lnTo>
                <a:lnTo>
                  <a:pt x="26702" y="207532"/>
                </a:lnTo>
                <a:lnTo>
                  <a:pt x="46392" y="168294"/>
                </a:lnTo>
                <a:lnTo>
                  <a:pt x="70800" y="132157"/>
                </a:lnTo>
                <a:lnTo>
                  <a:pt x="99524" y="99524"/>
                </a:lnTo>
                <a:lnTo>
                  <a:pt x="132157" y="70800"/>
                </a:lnTo>
                <a:lnTo>
                  <a:pt x="168294" y="46392"/>
                </a:lnTo>
                <a:lnTo>
                  <a:pt x="207532" y="26702"/>
                </a:lnTo>
                <a:lnTo>
                  <a:pt x="249465" y="12137"/>
                </a:lnTo>
                <a:lnTo>
                  <a:pt x="293688" y="3101"/>
                </a:lnTo>
                <a:lnTo>
                  <a:pt x="339796" y="0"/>
                </a:lnTo>
                <a:lnTo>
                  <a:pt x="11021777" y="0"/>
                </a:lnTo>
                <a:lnTo>
                  <a:pt x="11075256" y="4232"/>
                </a:lnTo>
                <a:lnTo>
                  <a:pt x="11126935" y="16679"/>
                </a:lnTo>
                <a:lnTo>
                  <a:pt x="11175902" y="36962"/>
                </a:lnTo>
                <a:lnTo>
                  <a:pt x="11221245" y="64703"/>
                </a:lnTo>
                <a:lnTo>
                  <a:pt x="11262052" y="99524"/>
                </a:lnTo>
                <a:lnTo>
                  <a:pt x="11296873" y="140330"/>
                </a:lnTo>
                <a:lnTo>
                  <a:pt x="11324614" y="185674"/>
                </a:lnTo>
                <a:lnTo>
                  <a:pt x="11344897" y="234641"/>
                </a:lnTo>
                <a:lnTo>
                  <a:pt x="11357344" y="286319"/>
                </a:lnTo>
                <a:lnTo>
                  <a:pt x="11361577" y="339796"/>
                </a:lnTo>
                <a:lnTo>
                  <a:pt x="11361577" y="5691396"/>
                </a:lnTo>
                <a:lnTo>
                  <a:pt x="11358475" y="5737501"/>
                </a:lnTo>
                <a:lnTo>
                  <a:pt x="11349439" y="5781722"/>
                </a:lnTo>
                <a:lnTo>
                  <a:pt x="11334875" y="5823654"/>
                </a:lnTo>
                <a:lnTo>
                  <a:pt x="11315186" y="5862891"/>
                </a:lnTo>
                <a:lnTo>
                  <a:pt x="11290778" y="5899030"/>
                </a:lnTo>
                <a:lnTo>
                  <a:pt x="11262055" y="5931664"/>
                </a:lnTo>
                <a:lnTo>
                  <a:pt x="11229422" y="5960388"/>
                </a:lnTo>
                <a:lnTo>
                  <a:pt x="11193284" y="5984799"/>
                </a:lnTo>
                <a:lnTo>
                  <a:pt x="11154046" y="6004489"/>
                </a:lnTo>
                <a:lnTo>
                  <a:pt x="11112112" y="6019056"/>
                </a:lnTo>
                <a:lnTo>
                  <a:pt x="11067888" y="6028093"/>
                </a:lnTo>
                <a:lnTo>
                  <a:pt x="11021777" y="6031195"/>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1927095" y="3825228"/>
            <a:ext cx="8337809" cy="1854200"/>
          </a:xfrm>
          <a:prstGeom prst="rect">
            <a:avLst/>
          </a:prstGeom>
        </p:spPr>
        <p:txBody>
          <a:bodyPr wrap="square" lIns="0" tIns="0" rIns="0" bIns="0">
            <a:spAutoFit/>
          </a:bodyPr>
          <a:lstStyle>
            <a:lvl1pPr>
              <a:defRPr sz="6000" b="1" i="0">
                <a:solidFill>
                  <a:srgbClr val="D62F93"/>
                </a:solidFill>
                <a:latin typeface="Arial"/>
                <a:cs typeface="Arial"/>
              </a:defRPr>
            </a:lvl1pPr>
          </a:lstStyle>
          <a:p>
            <a:endParaRPr/>
          </a:p>
        </p:txBody>
      </p:sp>
      <p:sp>
        <p:nvSpPr>
          <p:cNvPr id="3" name="Holder 3"/>
          <p:cNvSpPr>
            <a:spLocks noGrp="1"/>
          </p:cNvSpPr>
          <p:nvPr>
            <p:ph type="body" idx="1"/>
          </p:nvPr>
        </p:nvSpPr>
        <p:spPr>
          <a:xfrm>
            <a:off x="1076442" y="1735696"/>
            <a:ext cx="10039114" cy="41402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13-03-24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9" y="-1"/>
            <a:ext cx="9144000" cy="6858001"/>
          </a:xfrm>
          <a:prstGeom prst="rect">
            <a:avLst/>
          </a:prstGeom>
        </p:spPr>
      </p:pic>
      <p:sp>
        <p:nvSpPr>
          <p:cNvPr id="7" name="Rectangle 6"/>
          <p:cNvSpPr/>
          <p:nvPr/>
        </p:nvSpPr>
        <p:spPr>
          <a:xfrm>
            <a:off x="2227097" y="1988840"/>
            <a:ext cx="7766229" cy="43396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4 - 5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KIỀU THỊ LAN ANH</a:t>
            </a:r>
          </a:p>
          <a:p>
            <a:pPr algn="ctr">
              <a:lnSpc>
                <a:spcPct val="200000"/>
              </a:lnSpc>
            </a:pPr>
            <a:r>
              <a:rPr lang="en-US" sz="20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NĂM HỌC 2023 - 2024</a:t>
            </a:r>
          </a:p>
          <a:p>
            <a:pPr algn="ct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3" name="Rectangle 2"/>
          <p:cNvSpPr/>
          <p:nvPr/>
        </p:nvSpPr>
        <p:spPr>
          <a:xfrm>
            <a:off x="3287688" y="332657"/>
            <a:ext cx="5904656" cy="646331"/>
          </a:xfrm>
          <a:prstGeom prst="rect">
            <a:avLst/>
          </a:prstGeom>
        </p:spPr>
        <p:txBody>
          <a:bodyPr wrap="square">
            <a:spAutoFit/>
          </a:bodyPr>
          <a:lstStyle/>
          <a:p>
            <a:pPr algn="ctr">
              <a:defRPr/>
            </a:pPr>
            <a:r>
              <a:rPr lang="vi-VN"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rPr>
              <a:t>PHÒNG GIÁO DỤC VÀ ĐÀO TẠO</a:t>
            </a:r>
            <a:r>
              <a:rPr lang="en-US"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rPr>
              <a:t> QUẬN LONG BIÊN</a:t>
            </a:r>
            <a:endParaRPr lang="vi-VN"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endParaRPr>
          </a:p>
          <a:p>
            <a:pPr algn="ctr">
              <a:defRPr/>
            </a:pPr>
            <a:r>
              <a:rPr lang="vi-VN"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rPr>
              <a:t>TRƯỜNG MẦM NON </a:t>
            </a:r>
            <a:r>
              <a:rPr lang="en-US"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rPr>
              <a:t>ÁNH SAO</a:t>
            </a:r>
            <a:endParaRPr lang="vi-VN"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endParaRPr>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944" y="1124744"/>
            <a:ext cx="97542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nền 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47728" y="476673"/>
            <a:ext cx="6345597" cy="646331"/>
          </a:xfrm>
          <a:prstGeom prst="rect">
            <a:avLst/>
          </a:prstGeom>
        </p:spPr>
        <p:txBody>
          <a:bodyPr wrap="square">
            <a:spAutoFit/>
          </a:bodyPr>
          <a:lstStyle/>
          <a:p>
            <a:pPr algn="ctr">
              <a:defRPr/>
            </a:pPr>
            <a:r>
              <a:rPr lang="vi-VN"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rPr>
              <a:t>PHÒNG GIÁO DỤC VÀ ĐÀO TẠO</a:t>
            </a:r>
            <a:r>
              <a:rPr lang="en-US"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rPr>
              <a:t> QUẬN LONG BIÊN</a:t>
            </a:r>
            <a:endParaRPr lang="vi-VN"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endParaRPr>
          </a:p>
          <a:p>
            <a:pPr algn="ctr">
              <a:defRPr/>
            </a:pPr>
            <a:r>
              <a:rPr lang="vi-VN"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rPr>
              <a:t>TRƯỜNG MẦM NON </a:t>
            </a:r>
            <a:r>
              <a:rPr lang="en-US"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rPr>
              <a:t>ÁNH SAO</a:t>
            </a:r>
            <a:endParaRPr lang="vi-VN" b="1" dirty="0">
              <a:gradFill>
                <a:gsLst>
                  <a:gs pos="60532">
                    <a:srgbClr val="211314"/>
                  </a:gs>
                  <a:gs pos="0">
                    <a:srgbClr val="251114"/>
                  </a:gs>
                  <a:gs pos="74000">
                    <a:srgbClr val="750124"/>
                  </a:gs>
                  <a:gs pos="83000">
                    <a:srgbClr val="6F0323"/>
                  </a:gs>
                  <a:gs pos="100000">
                    <a:srgbClr val="6F0323"/>
                  </a:gs>
                </a:gsLst>
                <a:lin ang="5400000" scaled="1"/>
              </a:gradFill>
              <a:latin typeface="Chillerz DEMO" pitchFamily="50" charset="0"/>
            </a:endParaRPr>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8018" y="1311645"/>
            <a:ext cx="1090071" cy="95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927648" y="2348882"/>
            <a:ext cx="7344816" cy="5078313"/>
          </a:xfrm>
          <a:prstGeom prst="rect">
            <a:avLst/>
          </a:prstGeom>
        </p:spPr>
        <p:txBody>
          <a:bodyPr wrap="square">
            <a:spAutoFit/>
          </a:bodyPr>
          <a:lstStyle/>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4 -5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kiều</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thị</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lan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anh</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Năm</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học</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2023 - 2024</a:t>
            </a:r>
          </a:p>
          <a:p>
            <a:pPr algn="ctr">
              <a:lnSpc>
                <a:spcPct val="200000"/>
              </a:lnSpc>
            </a:pP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350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095" y="3825228"/>
            <a:ext cx="8337809" cy="923330"/>
          </a:xfrm>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8518" y="5262"/>
            <a:ext cx="9139483" cy="6852739"/>
          </a:xfrm>
        </p:spPr>
      </p:pic>
    </p:spTree>
    <p:extLst>
      <p:ext uri="{BB962C8B-B14F-4D97-AF65-F5344CB8AC3E}">
        <p14:creationId xmlns:p14="http://schemas.microsoft.com/office/powerpoint/2010/main" val="419630820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51584" y="105514"/>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089"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6584" y="3284984"/>
            <a:ext cx="2580134" cy="2471758"/>
          </a:xfrm>
          <a:prstGeom prst="rect">
            <a:avLst/>
          </a:prstGeom>
        </p:spPr>
      </p:pic>
      <p:sp>
        <p:nvSpPr>
          <p:cNvPr id="7" name="TextBox 6"/>
          <p:cNvSpPr txBox="1"/>
          <p:nvPr/>
        </p:nvSpPr>
        <p:spPr>
          <a:xfrm>
            <a:off x="2208459" y="2698195"/>
            <a:ext cx="345638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176120" y="2698195"/>
            <a:ext cx="324036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646585" y="5949281"/>
            <a:ext cx="331325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145" y="3360545"/>
            <a:ext cx="2535035" cy="2320637"/>
          </a:xfrm>
          <a:prstGeom prst="rect">
            <a:avLst/>
          </a:prstGeom>
        </p:spPr>
      </p:pic>
      <p:sp>
        <p:nvSpPr>
          <p:cNvPr id="2" name="TextBox 1"/>
          <p:cNvSpPr txBox="1"/>
          <p:nvPr/>
        </p:nvSpPr>
        <p:spPr>
          <a:xfrm>
            <a:off x="7408743" y="5948212"/>
            <a:ext cx="252028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356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9" y="1"/>
            <a:ext cx="2886397" cy="2618253"/>
          </a:xfrm>
          <a:prstGeom prst="rect">
            <a:avLst/>
          </a:prstGeom>
        </p:spPr>
      </p:pic>
      <p:sp>
        <p:nvSpPr>
          <p:cNvPr id="3" name="TextBox 2"/>
          <p:cNvSpPr txBox="1"/>
          <p:nvPr/>
        </p:nvSpPr>
        <p:spPr>
          <a:xfrm>
            <a:off x="1847528" y="2653247"/>
            <a:ext cx="352839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088" y="227104"/>
            <a:ext cx="3011988" cy="2164044"/>
          </a:xfrm>
          <a:prstGeom prst="rect">
            <a:avLst/>
          </a:prstGeom>
        </p:spPr>
      </p:pic>
      <p:sp>
        <p:nvSpPr>
          <p:cNvPr id="5" name="TextBox 4"/>
          <p:cNvSpPr txBox="1"/>
          <p:nvPr/>
        </p:nvSpPr>
        <p:spPr>
          <a:xfrm>
            <a:off x="6744072" y="2653247"/>
            <a:ext cx="36004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4583" y="3573016"/>
            <a:ext cx="2739343" cy="2206441"/>
          </a:xfrm>
          <a:prstGeom prst="rect">
            <a:avLst/>
          </a:prstGeom>
        </p:spPr>
      </p:pic>
      <p:sp>
        <p:nvSpPr>
          <p:cNvPr id="7" name="TextBox 6"/>
          <p:cNvSpPr txBox="1"/>
          <p:nvPr/>
        </p:nvSpPr>
        <p:spPr>
          <a:xfrm>
            <a:off x="1921054" y="6021289"/>
            <a:ext cx="302281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922" y="3293432"/>
            <a:ext cx="2552700" cy="2486025"/>
          </a:xfrm>
          <a:prstGeom prst="rect">
            <a:avLst/>
          </a:prstGeom>
        </p:spPr>
      </p:pic>
      <p:sp>
        <p:nvSpPr>
          <p:cNvPr id="9" name="TextBox 8"/>
          <p:cNvSpPr txBox="1"/>
          <p:nvPr/>
        </p:nvSpPr>
        <p:spPr>
          <a:xfrm>
            <a:off x="7032104" y="5836622"/>
            <a:ext cx="3096344"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70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61676" y="5517233"/>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4404" y="1439029"/>
            <a:ext cx="8028384" cy="4012913"/>
          </a:xfrm>
          <a:prstGeom prst="rect">
            <a:avLst/>
          </a:prstGeom>
        </p:spPr>
      </p:pic>
      <p:sp>
        <p:nvSpPr>
          <p:cNvPr id="2" name="TextBox 1"/>
          <p:cNvSpPr txBox="1"/>
          <p:nvPr/>
        </p:nvSpPr>
        <p:spPr>
          <a:xfrm>
            <a:off x="3359696" y="476672"/>
            <a:ext cx="5472608" cy="1569660"/>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Trò</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theo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hiệu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đèn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giao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61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095" y="3825228"/>
            <a:ext cx="8337809" cy="923330"/>
          </a:xfrm>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
        <p:nvSpPr>
          <p:cNvPr id="5" name="Rectangle 4"/>
          <p:cNvSpPr/>
          <p:nvPr/>
        </p:nvSpPr>
        <p:spPr>
          <a:xfrm>
            <a:off x="2783632" y="2636912"/>
            <a:ext cx="6192688" cy="1800200"/>
          </a:xfrm>
          <a:prstGeom prst="rect">
            <a:avLst/>
          </a:prstGeom>
          <a:noFill/>
        </p:spPr>
        <p:txBody>
          <a:bodyPr wrap="none" lIns="91440" tIns="45720" rIns="91440" bIns="45720" numCol="1">
            <a:prstTxWarp prst="textWave2">
              <a:avLst/>
            </a:prstTxWarp>
            <a:spAutoFit/>
          </a:bodyPr>
          <a:lstStyle/>
          <a:p>
            <a:pPr algn="ctr"/>
            <a:r>
              <a:rPr lang="en-US" sz="54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18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1"/>
            <a:ext cx="9144000" cy="6767795"/>
          </a:xfrm>
        </p:spPr>
      </p:pic>
      <p:sp>
        <p:nvSpPr>
          <p:cNvPr id="5" name="TextBox 4"/>
          <p:cNvSpPr txBox="1"/>
          <p:nvPr/>
        </p:nvSpPr>
        <p:spPr>
          <a:xfrm>
            <a:off x="1775520" y="188641"/>
            <a:ext cx="6264696" cy="7109639"/>
          </a:xfrm>
          <a:prstGeom prst="rect">
            <a:avLst/>
          </a:prstGeom>
          <a:noFill/>
        </p:spPr>
        <p:txBody>
          <a:bodyPr wrap="square" rtlCol="0">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Mục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yêu</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cầu</a:t>
            </a:r>
            <a:endParaRPr lang="en-US" sz="3200" dirty="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8871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095" y="3825228"/>
            <a:ext cx="8337809" cy="923330"/>
          </a:xfrm>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89332"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2063552" y="5661248"/>
            <a:ext cx="609600" cy="609600"/>
          </a:xfrm>
          <a:prstGeom prst="rect">
            <a:avLst/>
          </a:prstGeom>
        </p:spPr>
      </p:pic>
      <p:sp>
        <p:nvSpPr>
          <p:cNvPr id="3" name="TextBox 2"/>
          <p:cNvSpPr txBox="1"/>
          <p:nvPr/>
        </p:nvSpPr>
        <p:spPr>
          <a:xfrm>
            <a:off x="3719736" y="1700809"/>
            <a:ext cx="4968552" cy="830997"/>
          </a:xfrm>
          <a:prstGeom prst="rect">
            <a:avLst/>
          </a:prstGeom>
          <a:noFill/>
        </p:spPr>
        <p:txBody>
          <a:bodyPr wrap="square" rtlCol="0">
            <a:spAutoFit/>
          </a:bodyPr>
          <a:lstStyle/>
          <a:p>
            <a:r>
              <a:rPr lang="en-US" sz="4800" dirty="0" err="1">
                <a:solidFill>
                  <a:srgbClr val="C00000"/>
                </a:solidFill>
                <a:latin typeface="Times New Roman" panose="02020603050405020304" pitchFamily="18" charset="0"/>
                <a:cs typeface="Times New Roman" panose="02020603050405020304" pitchFamily="18" charset="0"/>
              </a:rPr>
              <a:t>Gây</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hứng</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114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538" y="581025"/>
            <a:ext cx="8162925" cy="5695950"/>
          </a:xfrm>
          <a:prstGeom prst="rect">
            <a:avLst/>
          </a:prstGeom>
        </p:spPr>
      </p:pic>
      <p:sp>
        <p:nvSpPr>
          <p:cNvPr id="5" name="TextBox 4"/>
          <p:cNvSpPr txBox="1"/>
          <p:nvPr/>
        </p:nvSpPr>
        <p:spPr>
          <a:xfrm>
            <a:off x="3359696" y="1988841"/>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38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3424" y="0"/>
            <a:ext cx="9214576" cy="6858000"/>
          </a:xfrm>
        </p:spPr>
      </p:pic>
      <p:sp>
        <p:nvSpPr>
          <p:cNvPr id="5" name="Rectangle 4"/>
          <p:cNvSpPr/>
          <p:nvPr/>
        </p:nvSpPr>
        <p:spPr>
          <a:xfrm>
            <a:off x="2495600" y="980729"/>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9932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095" y="3825228"/>
            <a:ext cx="8337809" cy="923330"/>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5808" y="0"/>
            <a:ext cx="9168083" cy="6858000"/>
          </a:xfrm>
        </p:spPr>
      </p:pic>
      <p:sp>
        <p:nvSpPr>
          <p:cNvPr id="5" name="TextBox 4"/>
          <p:cNvSpPr txBox="1"/>
          <p:nvPr/>
        </p:nvSpPr>
        <p:spPr>
          <a:xfrm>
            <a:off x="1919536" y="332656"/>
            <a:ext cx="4896544"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378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095" y="3825228"/>
            <a:ext cx="8337809" cy="923330"/>
          </a:xfrm>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577" y="27322"/>
            <a:ext cx="9117423" cy="6830679"/>
          </a:xfrm>
        </p:spPr>
      </p:pic>
    </p:spTree>
    <p:extLst>
      <p:ext uri="{BB962C8B-B14F-4D97-AF65-F5344CB8AC3E}">
        <p14:creationId xmlns:p14="http://schemas.microsoft.com/office/powerpoint/2010/main" val="154347753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095" y="3825228"/>
            <a:ext cx="8337809" cy="923330"/>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2207"/>
            <a:ext cx="9144000" cy="6835793"/>
          </a:xfrm>
        </p:spPr>
      </p:pic>
      <p:sp>
        <p:nvSpPr>
          <p:cNvPr id="5" name="TextBox 4"/>
          <p:cNvSpPr txBox="1"/>
          <p:nvPr/>
        </p:nvSpPr>
        <p:spPr>
          <a:xfrm>
            <a:off x="6312024" y="5877273"/>
            <a:ext cx="381642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5735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24250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1229</TotalTime>
  <Words>228</Words>
  <Application>Microsoft Office PowerPoint</Application>
  <PresentationFormat>Widescreen</PresentationFormat>
  <Paragraphs>42</Paragraphs>
  <Slides>14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Chillerz DEMO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HỌP PHỤ HUYNH ĐẦU NĂM - nhóm tặng.pptx</dc:title>
  <cp:lastModifiedBy>Admin</cp:lastModifiedBy>
  <cp:revision>71</cp:revision>
  <dcterms:created xsi:type="dcterms:W3CDTF">2022-10-17T13:12:30Z</dcterms:created>
  <dcterms:modified xsi:type="dcterms:W3CDTF">2024-03-13T08:39:27Z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y fmtid="{D5CDD505-2E9C-101B-9397-08002B2CF9AE}" pid="3" name="LastSaved">
    <vt:filetime>2022-10-17T00:00:00Z</vt:filetime>
  </property>
</Properties>
</file>