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908C-F869-E71B-1CD4-33CD3D10B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A4201-91B4-61D8-7063-1D702DA6E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D5F8B-BECB-714B-615A-7007F151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FC31-3520-48D6-B659-A8B2C282B93A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2700E-E5F3-EF25-2F3D-13CA8241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6B5CD-AAF9-3F31-0FC7-D5085D48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CE3-38F5-470B-B9FD-BCEC4092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9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23EA-15F5-A29D-4B00-72C4FFF7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C16A4-E47A-DAD9-DAE3-3EDBCFE91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35A95-C769-8AE0-D554-AD40E7FC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FC31-3520-48D6-B659-A8B2C282B93A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13EBF-5878-37F1-9BC6-14C230EF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8B334-3A74-242E-B9BE-C2720B3E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CE3-38F5-470B-B9FD-BCEC4092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6738A4-55A4-A53D-FF3C-52D8A34B3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17A70-7CD8-CAC6-DE72-A76FD3F76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CEB18-916B-4F98-1593-AA288D29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FC31-3520-48D6-B659-A8B2C282B93A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46D71-B8D7-EDBD-1D8A-9973996B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08623-FC4E-01FC-7AB6-DF194FFE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CE3-38F5-470B-B9FD-BCEC4092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3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ECF7-1A41-EA3F-008F-BE5BB3A9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1439B-4B29-CABF-7C07-7F969205D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312A5-8276-A34B-9582-E44939FE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FC31-3520-48D6-B659-A8B2C282B93A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E4CF6-6447-AAF7-7674-1190330C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27A41-2872-893E-1B64-4D6F19C0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CE3-38F5-470B-B9FD-BCEC4092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9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87BA-D927-C879-5330-32888B7B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50E1B-8AD3-59DA-056F-34258E478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ADB14-D07B-1471-9D57-CE0E4A37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FC31-3520-48D6-B659-A8B2C282B93A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7348D-DD81-69E6-4DB9-F9F5EE7A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FEE76-AA8B-183A-361C-68AE3E13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CE3-38F5-470B-B9FD-BCEC4092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6A8A-9994-D30A-1ED4-936BE398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C2A4-9A4A-DFFC-2350-6D793FB0E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3EFDB-FA9F-029C-1ED7-511C21E02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D8257-BB7E-C570-E082-B71E9153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FC31-3520-48D6-B659-A8B2C282B93A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FE174-5523-220D-B8AC-8AFC8BFE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85B1F-5961-7C48-2DBF-3C71845E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CE3-38F5-470B-B9FD-BCEC4092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0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68E3-9ADB-0468-51BD-696E46BE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54414-E848-900C-912E-F1DEC139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3A88E-E72B-B30B-5122-EF961AEA0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4BE00-FF00-7D08-68BA-4CA30BE15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E12B29-5654-C556-8CE9-B09A2BBB5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31B5B9-E715-BDB7-009B-A14C2D85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FC31-3520-48D6-B659-A8B2C282B93A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FD2F25-3445-235D-0267-A24CC1DF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F158E-B139-9AB2-E1F6-E3D38630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CE3-38F5-470B-B9FD-BCEC4092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8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FA9E-63C5-B604-D2E7-88C0D9D6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9CB5D-18CF-286C-921A-48F3EFB7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FC31-3520-48D6-B659-A8B2C282B93A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91C25-B092-AFDB-7B35-1878EE22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DAA03-CFC9-6D43-AB86-DDA12519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CE3-38F5-470B-B9FD-BCEC4092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5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C1EBE2-F3AF-67C6-1AEA-776346E2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FC31-3520-48D6-B659-A8B2C282B93A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2F58A-DBCD-E81A-5CAA-17BF0C2A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2EFF5-F6B9-EEDA-9F3C-F8C2E952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CE3-38F5-470B-B9FD-BCEC4092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8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FD5E-9DDE-9DC8-0917-3ABC1B3F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4AC65-7C46-7781-E410-B69886E7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BFB81-1E2F-ACAA-177F-12E463FAF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84D28-3211-2631-F8B1-DE21E34B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FC31-3520-48D6-B659-A8B2C282B93A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36EA6-A18E-A104-9553-21BC9B95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EF97A-F9B1-63BB-E9B9-6F0C75AD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CE3-38F5-470B-B9FD-BCEC4092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9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F892-6A0F-81AA-2E5D-470E70C0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05ABB-4224-7596-953E-07EBED36A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34D83-6DE4-3F6C-D67A-C9738EE7E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A35BA-6FFB-E03F-1B5B-7F518DCBA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FC31-3520-48D6-B659-A8B2C282B93A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0A50B-40D1-69C5-1E6B-E46C1CE1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54A59-3E70-99C5-71B9-29BB12B2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CE3-38F5-470B-B9FD-BCEC4092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0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2CC5DF-FBAF-74A6-52E1-042E4EA9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8E54D-F10C-DEB2-A916-28B354F14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61F7A-C064-4731-3056-429909B88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5FC31-3520-48D6-B659-A8B2C282B93A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22537-54D0-063F-3086-C2268E961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2A571-7CD5-28A3-8251-B55A8A05D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C7CE3-38F5-470B-B9FD-BCEC4092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6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CE4D0-50B6-814F-4CE2-59001A75A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A47E8-39A7-4820-889A-8F1E6D3AB6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F9550-8FB7-ABC2-A68D-D9A33F456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0FE93B-078C-7B04-290F-FA66BA21F616}"/>
              </a:ext>
            </a:extLst>
          </p:cNvPr>
          <p:cNvSpPr txBox="1"/>
          <p:nvPr/>
        </p:nvSpPr>
        <p:spPr>
          <a:xfrm>
            <a:off x="825910" y="504278"/>
            <a:ext cx="984209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tài:Bé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2024-2025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6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2EDA-8C58-5C4E-73CD-2E58B1407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958E6-A0E8-EFCE-8A81-FCD30FD54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76B90-254D-0896-8761-8D3A4FF8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6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BB06-6C77-3EB0-F431-719D35896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8F10E-C522-2328-918E-CB7057FFF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3D22A-6F2F-0B60-AF11-A6717E9C2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00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8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9CD6-4FE9-3AD3-E626-C5A4CCB94D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AA73BC-CF2E-1503-7DD9-402623124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65856-6A52-73BD-CB9A-6852323FD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94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4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3D721-6FFC-6EEE-161E-9A1850864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5FC02-DA87-A4D7-F1FC-518F4BC4F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5B2D5-D3B0-B1E5-E7B5-D7BFB2A21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474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9AFC1D-81C6-01C8-E4D9-4016D379738E}"/>
              </a:ext>
            </a:extLst>
          </p:cNvPr>
          <p:cNvSpPr txBox="1"/>
          <p:nvPr/>
        </p:nvSpPr>
        <p:spPr>
          <a:xfrm>
            <a:off x="737420" y="1600200"/>
            <a:ext cx="9350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45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4791-6828-823D-26FE-63A29A3E99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229A1-684A-B4C1-C015-A6D1B5BD64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A84253-DBAD-9343-D137-06AADC00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04EFF1-8FB6-C442-18B4-F92DF75AC6F2}"/>
              </a:ext>
            </a:extLst>
          </p:cNvPr>
          <p:cNvSpPr txBox="1"/>
          <p:nvPr/>
        </p:nvSpPr>
        <p:spPr>
          <a:xfrm>
            <a:off x="1976284" y="899652"/>
            <a:ext cx="7816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Câu</a:t>
            </a:r>
            <a:r>
              <a:rPr lang="en-US" dirty="0"/>
              <a:t> 1: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đạm</a:t>
            </a:r>
            <a:endParaRPr lang="en-US" dirty="0"/>
          </a:p>
          <a:p>
            <a:endParaRPr lang="en-US" dirty="0"/>
          </a:p>
          <a:p>
            <a:r>
              <a:rPr lang="en-US" dirty="0"/>
              <a:t>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12D43-466C-93E6-5E68-2EF11EA04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5" y="1491723"/>
            <a:ext cx="2619375" cy="1743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E181A4-DE54-8177-DCDA-A2C3F5E9F1ED}"/>
              </a:ext>
            </a:extLst>
          </p:cNvPr>
          <p:cNvSpPr txBox="1"/>
          <p:nvPr/>
        </p:nvSpPr>
        <p:spPr>
          <a:xfrm>
            <a:off x="2003169" y="3978829"/>
            <a:ext cx="31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8C9815-62BE-B455-3B02-984DB89DE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0" y="3527952"/>
            <a:ext cx="2495550" cy="1838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8589FF-DB6D-FF5F-0A5D-349E04543D28}"/>
              </a:ext>
            </a:extLst>
          </p:cNvPr>
          <p:cNvSpPr txBox="1"/>
          <p:nvPr/>
        </p:nvSpPr>
        <p:spPr>
          <a:xfrm>
            <a:off x="6518787" y="2316163"/>
            <a:ext cx="72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A1D4CD-CA57-BC6A-F01E-2948C308D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458" y="200183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0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D1FE-E32F-58B5-3095-1CEB09FF14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09D6E-53BB-A60E-A285-6CB869E478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81E44-391F-81AD-1A08-F0C1F3977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DDB33D-2878-337D-BFF4-9C81FBAB00F7}"/>
              </a:ext>
            </a:extLst>
          </p:cNvPr>
          <p:cNvSpPr txBox="1"/>
          <p:nvPr/>
        </p:nvSpPr>
        <p:spPr>
          <a:xfrm>
            <a:off x="2851355" y="1417063"/>
            <a:ext cx="6902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83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2BFE57-7E1B-884E-E523-A609FEACB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6B487-EEEC-AEC8-EAD8-E2FCA9344BC9}"/>
              </a:ext>
            </a:extLst>
          </p:cNvPr>
          <p:cNvSpPr txBox="1"/>
          <p:nvPr/>
        </p:nvSpPr>
        <p:spPr>
          <a:xfrm>
            <a:off x="2521974" y="604684"/>
            <a:ext cx="703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859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111825"/>
            <a:ext cx="9455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/>
              <a:t>1</a:t>
            </a:r>
            <a:r>
              <a:rPr lang="vi-VN" b="1" dirty="0"/>
              <a:t>. Kiến thức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>- Trẻ biết mình lớn lên và khỏe mạnh là nhờ vào sự chăm sóc của người thân, ăn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>uống đủ chất, luyện tập thể thao và môi trường xanh, sạch, đẹp.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>- Trẻ biết chơi trò chơi và chơi đúng luật</a:t>
            </a:r>
            <a:r>
              <a:rPr lang="vi-VN" dirty="0"/>
              <a:t/>
            </a:r>
            <a:br>
              <a:rPr lang="vi-VN" dirty="0"/>
            </a:br>
            <a:r>
              <a:rPr lang="vi-VN" b="1" dirty="0"/>
              <a:t>2. Kỹ năng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>- Phát triển khả năng quan sát, chú ý, ghi nhớ có chủ định, tưởng tượng cho trẻ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>- Phát triển các giác quan và phát triển ngôn ngữ làm giàu vốn từ, kỹ năng diễn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>đạt cho trẻ.</a:t>
            </a:r>
            <a:r>
              <a:rPr lang="vi-VN" dirty="0"/>
              <a:t/>
            </a:r>
            <a:br>
              <a:rPr lang="vi-VN" dirty="0"/>
            </a:br>
            <a:r>
              <a:rPr lang="vi-VN" b="1" dirty="0"/>
              <a:t>3. Thái độ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>- GD trẻ biết chăm sóc giữ gìn vệ sinh cơ thể.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2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8D48E5-3D3E-2876-ABA4-5118511A8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3A8844-D58F-530C-5991-0A1941A53F4B}"/>
              </a:ext>
            </a:extLst>
          </p:cNvPr>
          <p:cNvSpPr txBox="1"/>
          <p:nvPr/>
        </p:nvSpPr>
        <p:spPr>
          <a:xfrm>
            <a:off x="2536723" y="2239175"/>
            <a:ext cx="9822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615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D7DFBE-D397-FB01-4083-65D491520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2348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5BFD24-5870-B3D5-95DF-9BD3E3D45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487" y="0"/>
            <a:ext cx="6168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5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306F08-50D2-0178-A641-10B9036EB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75B5C-11FD-39E1-0B47-9A05E50C17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362BE-3AE2-B2CE-8A6C-3D1778553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7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FF688E-CE50-C238-9549-93CF59CDA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E6EB8-3C49-04E8-8263-AFB818A5D6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A31A8-16A1-22C9-A5D9-5A6B29403C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4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D3D079-2224-A63A-7504-FA9603E7C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54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E91BDC-CE1C-2A9C-77CB-BBDEAB56E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30971-6F7E-CF4F-A1D9-50F1470031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D3127-CC62-FB31-236B-30ACD00AD5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8FBF6B-E9C6-4D96-2833-3EF416225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B70A1-F0A4-62BF-2434-1470BA626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2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E73E-CB86-8FAA-084F-6B87F1661D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3FFD8-058E-A2BF-8E81-9650DE14B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C87F6-0B7D-B170-A533-5B1237A4D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2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108</Words>
  <Application>Microsoft Office PowerPoint</Application>
  <PresentationFormat>Widescreen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</cp:revision>
  <dcterms:created xsi:type="dcterms:W3CDTF">2024-10-07T06:31:25Z</dcterms:created>
  <dcterms:modified xsi:type="dcterms:W3CDTF">2024-10-17T08:49:18Z</dcterms:modified>
</cp:coreProperties>
</file>