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7794" y="1865942"/>
            <a:ext cx="5020945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41" y="52196"/>
            <a:ext cx="8816594" cy="1384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9952" y="2670526"/>
            <a:ext cx="551053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1" y="52196"/>
            <a:ext cx="8816594" cy="926228"/>
          </a:xfrm>
          <a:prstGeom prst="rect">
            <a:avLst/>
          </a:prstGeom>
        </p:spPr>
        <p:txBody>
          <a:bodyPr vert="horz" wrap="square" lIns="0" tIns="173050" rIns="0" bIns="0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6F2F9F"/>
                </a:solidFill>
                <a:latin typeface="Times New Roman"/>
                <a:cs typeface="Times New Roman"/>
              </a:rPr>
              <a:t>UBND</a:t>
            </a:r>
            <a:r>
              <a:rPr sz="2400" i="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6F2F9F"/>
                </a:solidFill>
                <a:latin typeface="Times New Roman"/>
                <a:cs typeface="Times New Roman"/>
              </a:rPr>
              <a:t>QUẬN</a:t>
            </a:r>
            <a:r>
              <a:rPr sz="2400" i="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6F2F9F"/>
                </a:solidFill>
                <a:latin typeface="Times New Roman"/>
                <a:cs typeface="Times New Roman"/>
              </a:rPr>
              <a:t>LONG</a:t>
            </a:r>
            <a:r>
              <a:rPr sz="2400" i="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i="0" spc="-20" dirty="0">
                <a:solidFill>
                  <a:srgbClr val="6F2F9F"/>
                </a:solidFill>
                <a:latin typeface="Times New Roman"/>
                <a:cs typeface="Times New Roman"/>
              </a:rPr>
              <a:t>BIÊN</a:t>
            </a:r>
            <a:endParaRPr sz="2400" dirty="0">
              <a:latin typeface="Times New Roman"/>
              <a:cs typeface="Times New Roman"/>
            </a:endParaRPr>
          </a:p>
          <a:p>
            <a:pPr marL="145415" algn="ctr">
              <a:lnSpc>
                <a:spcPct val="100000"/>
              </a:lnSpc>
              <a:spcBef>
                <a:spcPts val="65"/>
              </a:spcBef>
            </a:pPr>
            <a:r>
              <a:rPr sz="2400" i="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TRƯỜNG</a:t>
            </a:r>
            <a:r>
              <a:rPr sz="2400" i="0" u="sng" spc="-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MẦM</a:t>
            </a:r>
            <a:r>
              <a:rPr sz="2400" i="0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NON</a:t>
            </a:r>
            <a:r>
              <a:rPr sz="2400" i="0" u="sng" spc="-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i="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ÁNH SAO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909952" y="2670526"/>
            <a:ext cx="5510530" cy="219848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dirty="0"/>
              <a:t>LĨNH</a:t>
            </a:r>
            <a:r>
              <a:rPr spc="-70" dirty="0"/>
              <a:t> </a:t>
            </a:r>
            <a:r>
              <a:rPr dirty="0"/>
              <a:t>VỰC</a:t>
            </a:r>
            <a:r>
              <a:rPr spc="-35" dirty="0"/>
              <a:t> </a:t>
            </a:r>
            <a:r>
              <a:rPr dirty="0"/>
              <a:t>PHÁT</a:t>
            </a:r>
            <a:r>
              <a:rPr spc="-90" dirty="0"/>
              <a:t> </a:t>
            </a:r>
            <a:r>
              <a:rPr dirty="0"/>
              <a:t>TRIỂN</a:t>
            </a:r>
            <a:r>
              <a:rPr spc="-35" dirty="0"/>
              <a:t> </a:t>
            </a:r>
            <a:r>
              <a:rPr dirty="0"/>
              <a:t>NHẬN</a:t>
            </a:r>
            <a:r>
              <a:rPr spc="-60" dirty="0"/>
              <a:t> </a:t>
            </a:r>
            <a:r>
              <a:rPr spc="-20" dirty="0"/>
              <a:t>THỨC</a:t>
            </a:r>
          </a:p>
          <a:p>
            <a:pPr marL="128270" algn="ctr">
              <a:lnSpc>
                <a:spcPct val="100000"/>
              </a:lnSpc>
              <a:spcBef>
                <a:spcPts val="480"/>
              </a:spcBef>
            </a:pP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HOẠT</a:t>
            </a:r>
            <a:r>
              <a:rPr b="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ĐỘNG</a:t>
            </a:r>
            <a:r>
              <a:rPr b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KHÁM</a:t>
            </a:r>
            <a:r>
              <a:rPr b="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PHÁ</a:t>
            </a:r>
            <a:r>
              <a:rPr b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b="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HỌC</a:t>
            </a:r>
          </a:p>
          <a:p>
            <a:pPr marL="2016760" marR="5080" indent="-1123315" algn="ctr">
              <a:lnSpc>
                <a:spcPct val="120000"/>
              </a:lnSpc>
            </a:pPr>
            <a:endParaRPr lang="en-US" b="0" spc="-25" dirty="0">
              <a:solidFill>
                <a:srgbClr val="001F5F"/>
              </a:solidFill>
            </a:endParaRPr>
          </a:p>
          <a:p>
            <a:pPr marL="2016760" marR="5080" indent="-1123315">
              <a:lnSpc>
                <a:spcPct val="120000"/>
              </a:lnSpc>
            </a:pPr>
            <a:r>
              <a:rPr b="0" dirty="0" err="1">
                <a:solidFill>
                  <a:srgbClr val="001F5F"/>
                </a:solidFill>
                <a:latin typeface="Times New Roman"/>
                <a:cs typeface="Times New Roman"/>
              </a:rPr>
              <a:t>Đề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tài:</a:t>
            </a:r>
            <a:r>
              <a:rPr b="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Dạy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trẻ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kỹ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năng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phòng</a:t>
            </a:r>
            <a:r>
              <a:rPr b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tránh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 err="1">
                <a:solidFill>
                  <a:srgbClr val="001F5F"/>
                </a:solidFill>
                <a:latin typeface="Times New Roman"/>
                <a:cs typeface="Times New Roman"/>
              </a:rPr>
              <a:t>điện</a:t>
            </a:r>
            <a:r>
              <a:rPr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spc="-20" dirty="0" err="1">
                <a:solidFill>
                  <a:srgbClr val="001F5F"/>
                </a:solidFill>
                <a:latin typeface="Times New Roman"/>
                <a:cs typeface="Times New Roman"/>
              </a:rPr>
              <a:t>giật</a:t>
            </a:r>
            <a:endParaRPr lang="en-US" b="0" spc="-2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2016760" marR="5080" indent="-1123315">
              <a:lnSpc>
                <a:spcPct val="120000"/>
              </a:lnSpc>
            </a:pPr>
            <a:r>
              <a:rPr b="0" dirty="0" err="1">
                <a:solidFill>
                  <a:srgbClr val="001F5F"/>
                </a:solidFill>
                <a:latin typeface="Times New Roman"/>
                <a:cs typeface="Times New Roman"/>
              </a:rPr>
              <a:t>Lứa</a:t>
            </a:r>
            <a:r>
              <a:rPr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1F5F"/>
                </a:solidFill>
                <a:latin typeface="Times New Roman"/>
                <a:cs typeface="Times New Roman"/>
              </a:rPr>
              <a:t>tuổi:</a:t>
            </a:r>
            <a:r>
              <a:rPr b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 err="1">
                <a:solidFill>
                  <a:srgbClr val="001F5F"/>
                </a:solidFill>
                <a:latin typeface="Times New Roman"/>
                <a:cs typeface="Times New Roman"/>
              </a:rPr>
              <a:t>Mẫu</a:t>
            </a:r>
            <a:r>
              <a:rPr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0" dirty="0" err="1">
                <a:solidFill>
                  <a:srgbClr val="001F5F"/>
                </a:solidFill>
                <a:latin typeface="Times New Roman"/>
                <a:cs typeface="Times New Roman"/>
              </a:rPr>
              <a:t>giáo</a:t>
            </a:r>
            <a:r>
              <a:rPr lang="en-US" b="0" spc="-25" dirty="0">
                <a:solidFill>
                  <a:srgbClr val="001F5F"/>
                </a:solidFill>
              </a:rPr>
              <a:t> </a:t>
            </a:r>
            <a:r>
              <a:rPr lang="en-US" b="0" spc="-25" dirty="0" err="1">
                <a:solidFill>
                  <a:srgbClr val="001F5F"/>
                </a:solidFill>
              </a:rPr>
              <a:t>nhỡ</a:t>
            </a:r>
            <a:endParaRPr lang="en-US" b="0" spc="-25" dirty="0">
              <a:solidFill>
                <a:srgbClr val="001F5F"/>
              </a:solidFill>
            </a:endParaRPr>
          </a:p>
          <a:p>
            <a:pPr marL="2016760" marR="5080" indent="-1123315">
              <a:lnSpc>
                <a:spcPct val="120000"/>
              </a:lnSpc>
            </a:pPr>
            <a:r>
              <a:rPr lang="en-US" b="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Giáo</a:t>
            </a:r>
            <a:r>
              <a:rPr lang="en-US"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b="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viên</a:t>
            </a:r>
            <a:r>
              <a:rPr lang="en-US"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: </a:t>
            </a:r>
            <a:r>
              <a:rPr lang="en-US" b="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Hoàng</a:t>
            </a:r>
            <a:r>
              <a:rPr lang="en-US" b="0" spc="-25" dirty="0">
                <a:solidFill>
                  <a:srgbClr val="001F5F"/>
                </a:solidFill>
                <a:latin typeface="Times New Roman"/>
                <a:cs typeface="Times New Roman"/>
              </a:rPr>
              <a:t> Thu </a:t>
            </a:r>
            <a:r>
              <a:rPr lang="en-US" b="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Hiền</a:t>
            </a:r>
            <a:endParaRPr b="0" spc="-2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658073"/>
            <a:ext cx="7541259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20000"/>
              </a:lnSpc>
              <a:spcBef>
                <a:spcPts val="105"/>
              </a:spcBef>
            </a:pP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sz="2500" b="0" i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con</a:t>
            </a:r>
            <a:r>
              <a:rPr sz="2500" b="0" i="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ạ!</a:t>
            </a:r>
            <a:r>
              <a:rPr sz="2500" b="0" i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Tai</a:t>
            </a:r>
            <a:r>
              <a:rPr sz="2500" b="0" i="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nạn</a:t>
            </a:r>
            <a:r>
              <a:rPr sz="2500" b="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điện</a:t>
            </a:r>
            <a:r>
              <a:rPr sz="2500" b="0" i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giật</a:t>
            </a:r>
            <a:r>
              <a:rPr sz="2500" b="0" i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có</a:t>
            </a:r>
            <a:r>
              <a:rPr sz="2500" b="0" i="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thể</a:t>
            </a:r>
            <a:r>
              <a:rPr sz="2500" b="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xảy</a:t>
            </a:r>
            <a:r>
              <a:rPr sz="2500" b="0" i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ra</a:t>
            </a:r>
            <a:r>
              <a:rPr sz="2500" b="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bất</a:t>
            </a:r>
            <a:r>
              <a:rPr sz="2500" b="0" i="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cứ</a:t>
            </a:r>
            <a:r>
              <a:rPr sz="2500" b="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khi</a:t>
            </a:r>
            <a:r>
              <a:rPr sz="2500" b="0" i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nào,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lúc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nào</a:t>
            </a:r>
            <a:r>
              <a:rPr sz="2500" b="0" i="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sz="2500" b="0" i="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ở</a:t>
            </a:r>
            <a:r>
              <a:rPr sz="2500" b="0" i="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đâu?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Vậy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làm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nào</a:t>
            </a:r>
            <a:r>
              <a:rPr sz="2500" b="0" i="0" spc="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để</a:t>
            </a:r>
            <a:r>
              <a:rPr sz="2500" b="0" i="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tránh</a:t>
            </a:r>
            <a:r>
              <a:rPr sz="2500" b="0" i="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được</a:t>
            </a:r>
            <a:r>
              <a:rPr sz="2500" b="0" i="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những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mối</a:t>
            </a:r>
            <a:r>
              <a:rPr sz="25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nguy</a:t>
            </a:r>
            <a:r>
              <a:rPr sz="25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hiểm</a:t>
            </a:r>
            <a:r>
              <a:rPr sz="2500" b="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sz="2500" b="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nguồn</a:t>
            </a:r>
            <a:r>
              <a:rPr sz="25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điện?</a:t>
            </a: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600"/>
              </a:lnSpc>
              <a:spcBef>
                <a:spcPts val="100"/>
              </a:spcBef>
            </a:pP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con</a:t>
            </a:r>
            <a:r>
              <a:rPr sz="2500" b="0" i="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hãy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về</a:t>
            </a:r>
            <a:r>
              <a:rPr sz="2500" b="0"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2500" b="0"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cùng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thảo</a:t>
            </a:r>
            <a:r>
              <a:rPr sz="2500" b="0"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luận</a:t>
            </a:r>
            <a:r>
              <a:rPr sz="2500" b="0" i="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sz="2500" b="0"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sz="2500" b="0" i="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án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sz="2500" b="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tránh</a:t>
            </a:r>
            <a:r>
              <a:rPr sz="2500" b="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bị</a:t>
            </a:r>
            <a:r>
              <a:rPr sz="2500" b="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giật</a:t>
            </a:r>
            <a:r>
              <a:rPr sz="2500" b="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điện</a:t>
            </a:r>
            <a:r>
              <a:rPr sz="25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nhé!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1" y="0"/>
            <a:ext cx="9124315" cy="6858000"/>
            <a:chOff x="19811" y="0"/>
            <a:chExt cx="91243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0"/>
              <a:ext cx="9124188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8347" y="0"/>
              <a:ext cx="1025651" cy="1025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86810"/>
            <a:ext cx="2057400" cy="4151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26007" y="819759"/>
            <a:ext cx="7006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ạ,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giật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một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những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nạn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thường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gặp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mỗi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gia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đình.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Vì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vậy,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hiểu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rõ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những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nguy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hiểm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và </a:t>
            </a:r>
            <a:r>
              <a:rPr sz="2000" dirty="0">
                <a:latin typeface="Times New Roman"/>
                <a:cs typeface="Times New Roman"/>
              </a:rPr>
              <a:t>cách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phòng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tránh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để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đảm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bảo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toàn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ngay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cả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ngôi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nhà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của </a:t>
            </a:r>
            <a:r>
              <a:rPr sz="2000" spc="-10" dirty="0">
                <a:latin typeface="Times New Roman"/>
                <a:cs typeface="Times New Roman"/>
              </a:rPr>
              <a:t>mình.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89392" y="1900997"/>
            <a:ext cx="4832350" cy="2413000"/>
            <a:chOff x="1889392" y="1900997"/>
            <a:chExt cx="4832350" cy="2413000"/>
          </a:xfrm>
        </p:grpSpPr>
        <p:sp>
          <p:nvSpPr>
            <p:cNvPr id="5" name="object 5"/>
            <p:cNvSpPr/>
            <p:nvPr/>
          </p:nvSpPr>
          <p:spPr>
            <a:xfrm>
              <a:off x="1902092" y="1913697"/>
              <a:ext cx="4806950" cy="2387600"/>
            </a:xfrm>
            <a:custGeom>
              <a:avLst/>
              <a:gdLst/>
              <a:ahLst/>
              <a:cxnLst/>
              <a:rect l="l" t="t" r="r" b="b"/>
              <a:pathLst>
                <a:path w="4806950" h="2387600">
                  <a:moveTo>
                    <a:pt x="2951149" y="0"/>
                  </a:moveTo>
                  <a:lnTo>
                    <a:pt x="2901052" y="526"/>
                  </a:lnTo>
                  <a:lnTo>
                    <a:pt x="2851566" y="4519"/>
                  </a:lnTo>
                  <a:lnTo>
                    <a:pt x="2803087" y="11889"/>
                  </a:lnTo>
                  <a:lnTo>
                    <a:pt x="2756012" y="22547"/>
                  </a:lnTo>
                  <a:lnTo>
                    <a:pt x="2710737" y="36403"/>
                  </a:lnTo>
                  <a:lnTo>
                    <a:pt x="2667659" y="53367"/>
                  </a:lnTo>
                  <a:lnTo>
                    <a:pt x="2627173" y="73350"/>
                  </a:lnTo>
                  <a:lnTo>
                    <a:pt x="2589678" y="96262"/>
                  </a:lnTo>
                  <a:lnTo>
                    <a:pt x="2555568" y="122013"/>
                  </a:lnTo>
                  <a:lnTo>
                    <a:pt x="2525241" y="150514"/>
                  </a:lnTo>
                  <a:lnTo>
                    <a:pt x="2499092" y="181675"/>
                  </a:lnTo>
                  <a:lnTo>
                    <a:pt x="2467491" y="162067"/>
                  </a:lnTo>
                  <a:lnTo>
                    <a:pt x="2398526" y="127757"/>
                  </a:lnTo>
                  <a:lnTo>
                    <a:pt x="2361424" y="113222"/>
                  </a:lnTo>
                  <a:lnTo>
                    <a:pt x="2312649" y="97529"/>
                  </a:lnTo>
                  <a:lnTo>
                    <a:pt x="2262864" y="85081"/>
                  </a:lnTo>
                  <a:lnTo>
                    <a:pt x="2212351" y="75821"/>
                  </a:lnTo>
                  <a:lnTo>
                    <a:pt x="2161395" y="69689"/>
                  </a:lnTo>
                  <a:lnTo>
                    <a:pt x="2110277" y="66627"/>
                  </a:lnTo>
                  <a:lnTo>
                    <a:pt x="2059282" y="66575"/>
                  </a:lnTo>
                  <a:lnTo>
                    <a:pt x="2008692" y="69476"/>
                  </a:lnTo>
                  <a:lnTo>
                    <a:pt x="1958790" y="75271"/>
                  </a:lnTo>
                  <a:lnTo>
                    <a:pt x="1909860" y="83901"/>
                  </a:lnTo>
                  <a:lnTo>
                    <a:pt x="1862184" y="95307"/>
                  </a:lnTo>
                  <a:lnTo>
                    <a:pt x="1816047" y="109431"/>
                  </a:lnTo>
                  <a:lnTo>
                    <a:pt x="1771730" y="126214"/>
                  </a:lnTo>
                  <a:lnTo>
                    <a:pt x="1729518" y="145597"/>
                  </a:lnTo>
                  <a:lnTo>
                    <a:pt x="1689693" y="167522"/>
                  </a:lnTo>
                  <a:lnTo>
                    <a:pt x="1652538" y="191930"/>
                  </a:lnTo>
                  <a:lnTo>
                    <a:pt x="1618337" y="218762"/>
                  </a:lnTo>
                  <a:lnTo>
                    <a:pt x="1587372" y="247960"/>
                  </a:lnTo>
                  <a:lnTo>
                    <a:pt x="1559927" y="279465"/>
                  </a:lnTo>
                  <a:lnTo>
                    <a:pt x="1515785" y="263280"/>
                  </a:lnTo>
                  <a:lnTo>
                    <a:pt x="1470337" y="249184"/>
                  </a:lnTo>
                  <a:lnTo>
                    <a:pt x="1423748" y="237200"/>
                  </a:lnTo>
                  <a:lnTo>
                    <a:pt x="1376182" y="227352"/>
                  </a:lnTo>
                  <a:lnTo>
                    <a:pt x="1327803" y="219664"/>
                  </a:lnTo>
                  <a:lnTo>
                    <a:pt x="1278777" y="214158"/>
                  </a:lnTo>
                  <a:lnTo>
                    <a:pt x="1229267" y="210860"/>
                  </a:lnTo>
                  <a:lnTo>
                    <a:pt x="1179439" y="209792"/>
                  </a:lnTo>
                  <a:lnTo>
                    <a:pt x="1129457" y="210977"/>
                  </a:lnTo>
                  <a:lnTo>
                    <a:pt x="1079486" y="214441"/>
                  </a:lnTo>
                  <a:lnTo>
                    <a:pt x="1021674" y="221309"/>
                  </a:lnTo>
                  <a:lnTo>
                    <a:pt x="965680" y="231015"/>
                  </a:lnTo>
                  <a:lnTo>
                    <a:pt x="911648" y="243432"/>
                  </a:lnTo>
                  <a:lnTo>
                    <a:pt x="859720" y="258434"/>
                  </a:lnTo>
                  <a:lnTo>
                    <a:pt x="810037" y="275894"/>
                  </a:lnTo>
                  <a:lnTo>
                    <a:pt x="762744" y="295684"/>
                  </a:lnTo>
                  <a:lnTo>
                    <a:pt x="717983" y="317678"/>
                  </a:lnTo>
                  <a:lnTo>
                    <a:pt x="675896" y="341749"/>
                  </a:lnTo>
                  <a:lnTo>
                    <a:pt x="636625" y="367770"/>
                  </a:lnTo>
                  <a:lnTo>
                    <a:pt x="600314" y="395614"/>
                  </a:lnTo>
                  <a:lnTo>
                    <a:pt x="567105" y="425154"/>
                  </a:lnTo>
                  <a:lnTo>
                    <a:pt x="537141" y="456264"/>
                  </a:lnTo>
                  <a:lnTo>
                    <a:pt x="510563" y="488816"/>
                  </a:lnTo>
                  <a:lnTo>
                    <a:pt x="487516" y="522684"/>
                  </a:lnTo>
                  <a:lnTo>
                    <a:pt x="468140" y="557741"/>
                  </a:lnTo>
                  <a:lnTo>
                    <a:pt x="452580" y="593859"/>
                  </a:lnTo>
                  <a:lnTo>
                    <a:pt x="440977" y="630913"/>
                  </a:lnTo>
                  <a:lnTo>
                    <a:pt x="433475" y="668775"/>
                  </a:lnTo>
                  <a:lnTo>
                    <a:pt x="430215" y="707318"/>
                  </a:lnTo>
                  <a:lnTo>
                    <a:pt x="431340" y="746416"/>
                  </a:lnTo>
                  <a:lnTo>
                    <a:pt x="436993" y="785941"/>
                  </a:lnTo>
                  <a:lnTo>
                    <a:pt x="433056" y="793307"/>
                  </a:lnTo>
                  <a:lnTo>
                    <a:pt x="376530" y="799611"/>
                  </a:lnTo>
                  <a:lnTo>
                    <a:pt x="322056" y="810285"/>
                  </a:lnTo>
                  <a:lnTo>
                    <a:pt x="270127" y="825114"/>
                  </a:lnTo>
                  <a:lnTo>
                    <a:pt x="221236" y="843885"/>
                  </a:lnTo>
                  <a:lnTo>
                    <a:pt x="175875" y="866382"/>
                  </a:lnTo>
                  <a:lnTo>
                    <a:pt x="134537" y="892391"/>
                  </a:lnTo>
                  <a:lnTo>
                    <a:pt x="97714" y="921698"/>
                  </a:lnTo>
                  <a:lnTo>
                    <a:pt x="65899" y="954089"/>
                  </a:lnTo>
                  <a:lnTo>
                    <a:pt x="38539" y="990946"/>
                  </a:lnTo>
                  <a:lnTo>
                    <a:pt x="18544" y="1028965"/>
                  </a:lnTo>
                  <a:lnTo>
                    <a:pt x="5751" y="1067725"/>
                  </a:lnTo>
                  <a:lnTo>
                    <a:pt x="0" y="1106804"/>
                  </a:lnTo>
                  <a:lnTo>
                    <a:pt x="1128" y="1145781"/>
                  </a:lnTo>
                  <a:lnTo>
                    <a:pt x="8976" y="1184236"/>
                  </a:lnTo>
                  <a:lnTo>
                    <a:pt x="23381" y="1221747"/>
                  </a:lnTo>
                  <a:lnTo>
                    <a:pt x="44183" y="1257893"/>
                  </a:lnTo>
                  <a:lnTo>
                    <a:pt x="71220" y="1292254"/>
                  </a:lnTo>
                  <a:lnTo>
                    <a:pt x="104330" y="1324407"/>
                  </a:lnTo>
                  <a:lnTo>
                    <a:pt x="143353" y="1353932"/>
                  </a:lnTo>
                  <a:lnTo>
                    <a:pt x="188128" y="1380409"/>
                  </a:lnTo>
                  <a:lnTo>
                    <a:pt x="238492" y="1403415"/>
                  </a:lnTo>
                  <a:lnTo>
                    <a:pt x="194079" y="1440583"/>
                  </a:lnTo>
                  <a:lnTo>
                    <a:pt x="158477" y="1481261"/>
                  </a:lnTo>
                  <a:lnTo>
                    <a:pt x="132034" y="1524748"/>
                  </a:lnTo>
                  <a:lnTo>
                    <a:pt x="115095" y="1570340"/>
                  </a:lnTo>
                  <a:lnTo>
                    <a:pt x="108006" y="1617336"/>
                  </a:lnTo>
                  <a:lnTo>
                    <a:pt x="111111" y="1665035"/>
                  </a:lnTo>
                  <a:lnTo>
                    <a:pt x="120921" y="1702644"/>
                  </a:lnTo>
                  <a:lnTo>
                    <a:pt x="136745" y="1738476"/>
                  </a:lnTo>
                  <a:lnTo>
                    <a:pt x="158180" y="1772314"/>
                  </a:lnTo>
                  <a:lnTo>
                    <a:pt x="184821" y="1803946"/>
                  </a:lnTo>
                  <a:lnTo>
                    <a:pt x="216265" y="1833154"/>
                  </a:lnTo>
                  <a:lnTo>
                    <a:pt x="252107" y="1859725"/>
                  </a:lnTo>
                  <a:lnTo>
                    <a:pt x="291943" y="1883443"/>
                  </a:lnTo>
                  <a:lnTo>
                    <a:pt x="335370" y="1904094"/>
                  </a:lnTo>
                  <a:lnTo>
                    <a:pt x="381983" y="1921463"/>
                  </a:lnTo>
                  <a:lnTo>
                    <a:pt x="431379" y="1935334"/>
                  </a:lnTo>
                  <a:lnTo>
                    <a:pt x="483153" y="1945493"/>
                  </a:lnTo>
                  <a:lnTo>
                    <a:pt x="536900" y="1951725"/>
                  </a:lnTo>
                  <a:lnTo>
                    <a:pt x="592218" y="1953814"/>
                  </a:lnTo>
                  <a:lnTo>
                    <a:pt x="648702" y="1951547"/>
                  </a:lnTo>
                  <a:lnTo>
                    <a:pt x="654671" y="1958659"/>
                  </a:lnTo>
                  <a:lnTo>
                    <a:pt x="687244" y="1993070"/>
                  </a:lnTo>
                  <a:lnTo>
                    <a:pt x="719015" y="2022372"/>
                  </a:lnTo>
                  <a:lnTo>
                    <a:pt x="753021" y="2049972"/>
                  </a:lnTo>
                  <a:lnTo>
                    <a:pt x="789125" y="2075846"/>
                  </a:lnTo>
                  <a:lnTo>
                    <a:pt x="827190" y="2099971"/>
                  </a:lnTo>
                  <a:lnTo>
                    <a:pt x="867075" y="2122323"/>
                  </a:lnTo>
                  <a:lnTo>
                    <a:pt x="908645" y="2142880"/>
                  </a:lnTo>
                  <a:lnTo>
                    <a:pt x="951761" y="2161617"/>
                  </a:lnTo>
                  <a:lnTo>
                    <a:pt x="996286" y="2178512"/>
                  </a:lnTo>
                  <a:lnTo>
                    <a:pt x="1042080" y="2193541"/>
                  </a:lnTo>
                  <a:lnTo>
                    <a:pt x="1089007" y="2206681"/>
                  </a:lnTo>
                  <a:lnTo>
                    <a:pt x="1136928" y="2217909"/>
                  </a:lnTo>
                  <a:lnTo>
                    <a:pt x="1185706" y="2227200"/>
                  </a:lnTo>
                  <a:lnTo>
                    <a:pt x="1235202" y="2234533"/>
                  </a:lnTo>
                  <a:lnTo>
                    <a:pt x="1285279" y="2239883"/>
                  </a:lnTo>
                  <a:lnTo>
                    <a:pt x="1335799" y="2243228"/>
                  </a:lnTo>
                  <a:lnTo>
                    <a:pt x="1386624" y="2244543"/>
                  </a:lnTo>
                  <a:lnTo>
                    <a:pt x="1437615" y="2243806"/>
                  </a:lnTo>
                  <a:lnTo>
                    <a:pt x="1488636" y="2240993"/>
                  </a:lnTo>
                  <a:lnTo>
                    <a:pt x="1539548" y="2236081"/>
                  </a:lnTo>
                  <a:lnTo>
                    <a:pt x="1590213" y="2229047"/>
                  </a:lnTo>
                  <a:lnTo>
                    <a:pt x="1640493" y="2219867"/>
                  </a:lnTo>
                  <a:lnTo>
                    <a:pt x="1690251" y="2208518"/>
                  </a:lnTo>
                  <a:lnTo>
                    <a:pt x="1739348" y="2194977"/>
                  </a:lnTo>
                  <a:lnTo>
                    <a:pt x="1787647" y="2179220"/>
                  </a:lnTo>
                  <a:lnTo>
                    <a:pt x="1835009" y="2161224"/>
                  </a:lnTo>
                  <a:lnTo>
                    <a:pt x="1868894" y="2192896"/>
                  </a:lnTo>
                  <a:lnTo>
                    <a:pt x="1906067" y="2222565"/>
                  </a:lnTo>
                  <a:lnTo>
                    <a:pt x="1946327" y="2250129"/>
                  </a:lnTo>
                  <a:lnTo>
                    <a:pt x="1989472" y="2275485"/>
                  </a:lnTo>
                  <a:lnTo>
                    <a:pt x="2035300" y="2298531"/>
                  </a:lnTo>
                  <a:lnTo>
                    <a:pt x="2083609" y="2319165"/>
                  </a:lnTo>
                  <a:lnTo>
                    <a:pt x="2134198" y="2337284"/>
                  </a:lnTo>
                  <a:lnTo>
                    <a:pt x="2186866" y="2352785"/>
                  </a:lnTo>
                  <a:lnTo>
                    <a:pt x="2241409" y="2365567"/>
                  </a:lnTo>
                  <a:lnTo>
                    <a:pt x="2293242" y="2374871"/>
                  </a:lnTo>
                  <a:lnTo>
                    <a:pt x="2345169" y="2381585"/>
                  </a:lnTo>
                  <a:lnTo>
                    <a:pt x="2397031" y="2385766"/>
                  </a:lnTo>
                  <a:lnTo>
                    <a:pt x="2448670" y="2387472"/>
                  </a:lnTo>
                  <a:lnTo>
                    <a:pt x="2499929" y="2386759"/>
                  </a:lnTo>
                  <a:lnTo>
                    <a:pt x="2550648" y="2383686"/>
                  </a:lnTo>
                  <a:lnTo>
                    <a:pt x="2600670" y="2378309"/>
                  </a:lnTo>
                  <a:lnTo>
                    <a:pt x="2649836" y="2370687"/>
                  </a:lnTo>
                  <a:lnTo>
                    <a:pt x="2697988" y="2360876"/>
                  </a:lnTo>
                  <a:lnTo>
                    <a:pt x="2744968" y="2348934"/>
                  </a:lnTo>
                  <a:lnTo>
                    <a:pt x="2790617" y="2334917"/>
                  </a:lnTo>
                  <a:lnTo>
                    <a:pt x="2834777" y="2318885"/>
                  </a:lnTo>
                  <a:lnTo>
                    <a:pt x="2877291" y="2300893"/>
                  </a:lnTo>
                  <a:lnTo>
                    <a:pt x="2917999" y="2280999"/>
                  </a:lnTo>
                  <a:lnTo>
                    <a:pt x="2956743" y="2259261"/>
                  </a:lnTo>
                  <a:lnTo>
                    <a:pt x="2993366" y="2235736"/>
                  </a:lnTo>
                  <a:lnTo>
                    <a:pt x="3027708" y="2210481"/>
                  </a:lnTo>
                  <a:lnTo>
                    <a:pt x="3059612" y="2183554"/>
                  </a:lnTo>
                  <a:lnTo>
                    <a:pt x="3088920" y="2155012"/>
                  </a:lnTo>
                  <a:lnTo>
                    <a:pt x="3115472" y="2124912"/>
                  </a:lnTo>
                  <a:lnTo>
                    <a:pt x="3139112" y="2093313"/>
                  </a:lnTo>
                  <a:lnTo>
                    <a:pt x="3159680" y="2060270"/>
                  </a:lnTo>
                  <a:lnTo>
                    <a:pt x="3177018" y="2025842"/>
                  </a:lnTo>
                  <a:lnTo>
                    <a:pt x="3221029" y="2042816"/>
                  </a:lnTo>
                  <a:lnTo>
                    <a:pt x="3266700" y="2057348"/>
                  </a:lnTo>
                  <a:lnTo>
                    <a:pt x="3313808" y="2069393"/>
                  </a:lnTo>
                  <a:lnTo>
                    <a:pt x="3362132" y="2078902"/>
                  </a:lnTo>
                  <a:lnTo>
                    <a:pt x="3411448" y="2085830"/>
                  </a:lnTo>
                  <a:lnTo>
                    <a:pt x="3461535" y="2090130"/>
                  </a:lnTo>
                  <a:lnTo>
                    <a:pt x="3512171" y="2091755"/>
                  </a:lnTo>
                  <a:lnTo>
                    <a:pt x="3567666" y="2090457"/>
                  </a:lnTo>
                  <a:lnTo>
                    <a:pt x="3621885" y="2086049"/>
                  </a:lnTo>
                  <a:lnTo>
                    <a:pt x="3674635" y="2078659"/>
                  </a:lnTo>
                  <a:lnTo>
                    <a:pt x="3725721" y="2068418"/>
                  </a:lnTo>
                  <a:lnTo>
                    <a:pt x="3774950" y="2055454"/>
                  </a:lnTo>
                  <a:lnTo>
                    <a:pt x="3822126" y="2039897"/>
                  </a:lnTo>
                  <a:lnTo>
                    <a:pt x="3867056" y="2021877"/>
                  </a:lnTo>
                  <a:lnTo>
                    <a:pt x="3909544" y="2001523"/>
                  </a:lnTo>
                  <a:lnTo>
                    <a:pt x="3949398" y="1978964"/>
                  </a:lnTo>
                  <a:lnTo>
                    <a:pt x="3986422" y="1954330"/>
                  </a:lnTo>
                  <a:lnTo>
                    <a:pt x="4020422" y="1927749"/>
                  </a:lnTo>
                  <a:lnTo>
                    <a:pt x="4051205" y="1899353"/>
                  </a:lnTo>
                  <a:lnTo>
                    <a:pt x="4078574" y="1869269"/>
                  </a:lnTo>
                  <a:lnTo>
                    <a:pt x="4102338" y="1837628"/>
                  </a:lnTo>
                  <a:lnTo>
                    <a:pt x="4122300" y="1804559"/>
                  </a:lnTo>
                  <a:lnTo>
                    <a:pt x="4150044" y="1734654"/>
                  </a:lnTo>
                  <a:lnTo>
                    <a:pt x="4160252" y="1660590"/>
                  </a:lnTo>
                  <a:lnTo>
                    <a:pt x="4214710" y="1653960"/>
                  </a:lnTo>
                  <a:lnTo>
                    <a:pt x="4268112" y="1644668"/>
                  </a:lnTo>
                  <a:lnTo>
                    <a:pt x="4320259" y="1632775"/>
                  </a:lnTo>
                  <a:lnTo>
                    <a:pt x="4370951" y="1618340"/>
                  </a:lnTo>
                  <a:lnTo>
                    <a:pt x="4419988" y="1601424"/>
                  </a:lnTo>
                  <a:lnTo>
                    <a:pt x="4467169" y="1582086"/>
                  </a:lnTo>
                  <a:lnTo>
                    <a:pt x="4512296" y="1560387"/>
                  </a:lnTo>
                  <a:lnTo>
                    <a:pt x="4559736" y="1533606"/>
                  </a:lnTo>
                  <a:lnTo>
                    <a:pt x="4603125" y="1504781"/>
                  </a:lnTo>
                  <a:lnTo>
                    <a:pt x="4642426" y="1474098"/>
                  </a:lnTo>
                  <a:lnTo>
                    <a:pt x="4677605" y="1441738"/>
                  </a:lnTo>
                  <a:lnTo>
                    <a:pt x="4708626" y="1407888"/>
                  </a:lnTo>
                  <a:lnTo>
                    <a:pt x="4735453" y="1372729"/>
                  </a:lnTo>
                  <a:lnTo>
                    <a:pt x="4758051" y="1336447"/>
                  </a:lnTo>
                  <a:lnTo>
                    <a:pt x="4776383" y="1299224"/>
                  </a:lnTo>
                  <a:lnTo>
                    <a:pt x="4790415" y="1261245"/>
                  </a:lnTo>
                  <a:lnTo>
                    <a:pt x="4800110" y="1222694"/>
                  </a:lnTo>
                  <a:lnTo>
                    <a:pt x="4805433" y="1183754"/>
                  </a:lnTo>
                  <a:lnTo>
                    <a:pt x="4806349" y="1144609"/>
                  </a:lnTo>
                  <a:lnTo>
                    <a:pt x="4802821" y="1105444"/>
                  </a:lnTo>
                  <a:lnTo>
                    <a:pt x="4794815" y="1066441"/>
                  </a:lnTo>
                  <a:lnTo>
                    <a:pt x="4782294" y="1027785"/>
                  </a:lnTo>
                  <a:lnTo>
                    <a:pt x="4765223" y="989659"/>
                  </a:lnTo>
                  <a:lnTo>
                    <a:pt x="4743567" y="952248"/>
                  </a:lnTo>
                  <a:lnTo>
                    <a:pt x="4717289" y="915735"/>
                  </a:lnTo>
                  <a:lnTo>
                    <a:pt x="4686354" y="880304"/>
                  </a:lnTo>
                  <a:lnTo>
                    <a:pt x="4650726" y="846139"/>
                  </a:lnTo>
                  <a:lnTo>
                    <a:pt x="4658509" y="833187"/>
                  </a:lnTo>
                  <a:lnTo>
                    <a:pt x="4677904" y="793307"/>
                  </a:lnTo>
                  <a:lnTo>
                    <a:pt x="4690279" y="755487"/>
                  </a:lnTo>
                  <a:lnTo>
                    <a:pt x="4697176" y="717735"/>
                  </a:lnTo>
                  <a:lnTo>
                    <a:pt x="4698768" y="680260"/>
                  </a:lnTo>
                  <a:lnTo>
                    <a:pt x="4695230" y="643267"/>
                  </a:lnTo>
                  <a:lnTo>
                    <a:pt x="4673462" y="571553"/>
                  </a:lnTo>
                  <a:lnTo>
                    <a:pt x="4655580" y="537245"/>
                  </a:lnTo>
                  <a:lnTo>
                    <a:pt x="4633265" y="504245"/>
                  </a:lnTo>
                  <a:lnTo>
                    <a:pt x="4606692" y="472760"/>
                  </a:lnTo>
                  <a:lnTo>
                    <a:pt x="4576035" y="442995"/>
                  </a:lnTo>
                  <a:lnTo>
                    <a:pt x="4541468" y="415158"/>
                  </a:lnTo>
                  <a:lnTo>
                    <a:pt x="4503166" y="389454"/>
                  </a:lnTo>
                  <a:lnTo>
                    <a:pt x="4461303" y="366090"/>
                  </a:lnTo>
                  <a:lnTo>
                    <a:pt x="4416052" y="345273"/>
                  </a:lnTo>
                  <a:lnTo>
                    <a:pt x="4367590" y="327209"/>
                  </a:lnTo>
                  <a:lnTo>
                    <a:pt x="4316089" y="312105"/>
                  </a:lnTo>
                  <a:lnTo>
                    <a:pt x="4261725" y="300166"/>
                  </a:lnTo>
                  <a:lnTo>
                    <a:pt x="4247150" y="259226"/>
                  </a:lnTo>
                  <a:lnTo>
                    <a:pt x="4225855" y="219958"/>
                  </a:lnTo>
                  <a:lnTo>
                    <a:pt x="4198146" y="182723"/>
                  </a:lnTo>
                  <a:lnTo>
                    <a:pt x="4164330" y="147879"/>
                  </a:lnTo>
                  <a:lnTo>
                    <a:pt x="4124715" y="115787"/>
                  </a:lnTo>
                  <a:lnTo>
                    <a:pt x="4079607" y="86806"/>
                  </a:lnTo>
                  <a:lnTo>
                    <a:pt x="4038346" y="65380"/>
                  </a:lnTo>
                  <a:lnTo>
                    <a:pt x="3995055" y="47034"/>
                  </a:lnTo>
                  <a:lnTo>
                    <a:pt x="3950052" y="31750"/>
                  </a:lnTo>
                  <a:lnTo>
                    <a:pt x="3903656" y="19509"/>
                  </a:lnTo>
                  <a:lnTo>
                    <a:pt x="3856187" y="10294"/>
                  </a:lnTo>
                  <a:lnTo>
                    <a:pt x="3807963" y="4086"/>
                  </a:lnTo>
                  <a:lnTo>
                    <a:pt x="3759303" y="867"/>
                  </a:lnTo>
                  <a:lnTo>
                    <a:pt x="3710526" y="620"/>
                  </a:lnTo>
                  <a:lnTo>
                    <a:pt x="3661950" y="3325"/>
                  </a:lnTo>
                  <a:lnTo>
                    <a:pt x="3613896" y="8966"/>
                  </a:lnTo>
                  <a:lnTo>
                    <a:pt x="3566680" y="17523"/>
                  </a:lnTo>
                  <a:lnTo>
                    <a:pt x="3520624" y="28978"/>
                  </a:lnTo>
                  <a:lnTo>
                    <a:pt x="3476044" y="43314"/>
                  </a:lnTo>
                  <a:lnTo>
                    <a:pt x="3433261" y="60512"/>
                  </a:lnTo>
                  <a:lnTo>
                    <a:pt x="3392593" y="80553"/>
                  </a:lnTo>
                  <a:lnTo>
                    <a:pt x="3354359" y="103421"/>
                  </a:lnTo>
                  <a:lnTo>
                    <a:pt x="3318877" y="129097"/>
                  </a:lnTo>
                  <a:lnTo>
                    <a:pt x="3282801" y="100631"/>
                  </a:lnTo>
                  <a:lnTo>
                    <a:pt x="3242296" y="75201"/>
                  </a:lnTo>
                  <a:lnTo>
                    <a:pt x="3197791" y="53034"/>
                  </a:lnTo>
                  <a:lnTo>
                    <a:pt x="3149713" y="34355"/>
                  </a:lnTo>
                  <a:lnTo>
                    <a:pt x="3101138" y="20118"/>
                  </a:lnTo>
                  <a:lnTo>
                    <a:pt x="3051588" y="9706"/>
                  </a:lnTo>
                  <a:lnTo>
                    <a:pt x="3001459" y="3030"/>
                  </a:lnTo>
                  <a:lnTo>
                    <a:pt x="2951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2092" y="1913697"/>
              <a:ext cx="4806950" cy="2387600"/>
            </a:xfrm>
            <a:custGeom>
              <a:avLst/>
              <a:gdLst/>
              <a:ahLst/>
              <a:cxnLst/>
              <a:rect l="l" t="t" r="r" b="b"/>
              <a:pathLst>
                <a:path w="4806950" h="2387600">
                  <a:moveTo>
                    <a:pt x="436993" y="785941"/>
                  </a:moveTo>
                  <a:lnTo>
                    <a:pt x="431340" y="746416"/>
                  </a:lnTo>
                  <a:lnTo>
                    <a:pt x="430215" y="707318"/>
                  </a:lnTo>
                  <a:lnTo>
                    <a:pt x="433475" y="668775"/>
                  </a:lnTo>
                  <a:lnTo>
                    <a:pt x="440977" y="630913"/>
                  </a:lnTo>
                  <a:lnTo>
                    <a:pt x="452580" y="593859"/>
                  </a:lnTo>
                  <a:lnTo>
                    <a:pt x="468140" y="557741"/>
                  </a:lnTo>
                  <a:lnTo>
                    <a:pt x="487516" y="522684"/>
                  </a:lnTo>
                  <a:lnTo>
                    <a:pt x="510563" y="488816"/>
                  </a:lnTo>
                  <a:lnTo>
                    <a:pt x="537141" y="456264"/>
                  </a:lnTo>
                  <a:lnTo>
                    <a:pt x="567105" y="425154"/>
                  </a:lnTo>
                  <a:lnTo>
                    <a:pt x="600314" y="395614"/>
                  </a:lnTo>
                  <a:lnTo>
                    <a:pt x="636625" y="367770"/>
                  </a:lnTo>
                  <a:lnTo>
                    <a:pt x="675896" y="341749"/>
                  </a:lnTo>
                  <a:lnTo>
                    <a:pt x="717983" y="317678"/>
                  </a:lnTo>
                  <a:lnTo>
                    <a:pt x="762744" y="295684"/>
                  </a:lnTo>
                  <a:lnTo>
                    <a:pt x="810037" y="275894"/>
                  </a:lnTo>
                  <a:lnTo>
                    <a:pt x="859720" y="258434"/>
                  </a:lnTo>
                  <a:lnTo>
                    <a:pt x="911648" y="243432"/>
                  </a:lnTo>
                  <a:lnTo>
                    <a:pt x="965680" y="231015"/>
                  </a:lnTo>
                  <a:lnTo>
                    <a:pt x="1021674" y="221309"/>
                  </a:lnTo>
                  <a:lnTo>
                    <a:pt x="1079486" y="214441"/>
                  </a:lnTo>
                  <a:lnTo>
                    <a:pt x="1129457" y="210977"/>
                  </a:lnTo>
                  <a:lnTo>
                    <a:pt x="1179439" y="209792"/>
                  </a:lnTo>
                  <a:lnTo>
                    <a:pt x="1229267" y="210860"/>
                  </a:lnTo>
                  <a:lnTo>
                    <a:pt x="1278777" y="214158"/>
                  </a:lnTo>
                  <a:lnTo>
                    <a:pt x="1327803" y="219664"/>
                  </a:lnTo>
                  <a:lnTo>
                    <a:pt x="1376182" y="227352"/>
                  </a:lnTo>
                  <a:lnTo>
                    <a:pt x="1423748" y="237200"/>
                  </a:lnTo>
                  <a:lnTo>
                    <a:pt x="1470337" y="249184"/>
                  </a:lnTo>
                  <a:lnTo>
                    <a:pt x="1515785" y="263280"/>
                  </a:lnTo>
                  <a:lnTo>
                    <a:pt x="1559927" y="279465"/>
                  </a:lnTo>
                  <a:lnTo>
                    <a:pt x="1587372" y="247960"/>
                  </a:lnTo>
                  <a:lnTo>
                    <a:pt x="1618337" y="218762"/>
                  </a:lnTo>
                  <a:lnTo>
                    <a:pt x="1652538" y="191930"/>
                  </a:lnTo>
                  <a:lnTo>
                    <a:pt x="1689693" y="167522"/>
                  </a:lnTo>
                  <a:lnTo>
                    <a:pt x="1729518" y="145597"/>
                  </a:lnTo>
                  <a:lnTo>
                    <a:pt x="1771730" y="126214"/>
                  </a:lnTo>
                  <a:lnTo>
                    <a:pt x="1816047" y="109431"/>
                  </a:lnTo>
                  <a:lnTo>
                    <a:pt x="1862184" y="95307"/>
                  </a:lnTo>
                  <a:lnTo>
                    <a:pt x="1909860" y="83901"/>
                  </a:lnTo>
                  <a:lnTo>
                    <a:pt x="1958790" y="75271"/>
                  </a:lnTo>
                  <a:lnTo>
                    <a:pt x="2008692" y="69476"/>
                  </a:lnTo>
                  <a:lnTo>
                    <a:pt x="2059282" y="66575"/>
                  </a:lnTo>
                  <a:lnTo>
                    <a:pt x="2110277" y="66627"/>
                  </a:lnTo>
                  <a:lnTo>
                    <a:pt x="2161395" y="69689"/>
                  </a:lnTo>
                  <a:lnTo>
                    <a:pt x="2212351" y="75821"/>
                  </a:lnTo>
                  <a:lnTo>
                    <a:pt x="2262864" y="85081"/>
                  </a:lnTo>
                  <a:lnTo>
                    <a:pt x="2312649" y="97529"/>
                  </a:lnTo>
                  <a:lnTo>
                    <a:pt x="2361424" y="113222"/>
                  </a:lnTo>
                  <a:lnTo>
                    <a:pt x="2398526" y="127757"/>
                  </a:lnTo>
                  <a:lnTo>
                    <a:pt x="2433925" y="144067"/>
                  </a:lnTo>
                  <a:lnTo>
                    <a:pt x="2499092" y="181675"/>
                  </a:lnTo>
                  <a:lnTo>
                    <a:pt x="2525241" y="150514"/>
                  </a:lnTo>
                  <a:lnTo>
                    <a:pt x="2555568" y="122013"/>
                  </a:lnTo>
                  <a:lnTo>
                    <a:pt x="2589678" y="96262"/>
                  </a:lnTo>
                  <a:lnTo>
                    <a:pt x="2627173" y="73350"/>
                  </a:lnTo>
                  <a:lnTo>
                    <a:pt x="2667659" y="53367"/>
                  </a:lnTo>
                  <a:lnTo>
                    <a:pt x="2710737" y="36403"/>
                  </a:lnTo>
                  <a:lnTo>
                    <a:pt x="2756012" y="22547"/>
                  </a:lnTo>
                  <a:lnTo>
                    <a:pt x="2803087" y="11889"/>
                  </a:lnTo>
                  <a:lnTo>
                    <a:pt x="2851566" y="4519"/>
                  </a:lnTo>
                  <a:lnTo>
                    <a:pt x="2901052" y="526"/>
                  </a:lnTo>
                  <a:lnTo>
                    <a:pt x="2951149" y="0"/>
                  </a:lnTo>
                  <a:lnTo>
                    <a:pt x="3001459" y="3030"/>
                  </a:lnTo>
                  <a:lnTo>
                    <a:pt x="3051588" y="9706"/>
                  </a:lnTo>
                  <a:lnTo>
                    <a:pt x="3101138" y="20118"/>
                  </a:lnTo>
                  <a:lnTo>
                    <a:pt x="3149713" y="34355"/>
                  </a:lnTo>
                  <a:lnTo>
                    <a:pt x="3197791" y="53034"/>
                  </a:lnTo>
                  <a:lnTo>
                    <a:pt x="3242296" y="75201"/>
                  </a:lnTo>
                  <a:lnTo>
                    <a:pt x="3282801" y="100631"/>
                  </a:lnTo>
                  <a:lnTo>
                    <a:pt x="3318877" y="129097"/>
                  </a:lnTo>
                  <a:lnTo>
                    <a:pt x="3354359" y="103421"/>
                  </a:lnTo>
                  <a:lnTo>
                    <a:pt x="3392593" y="80553"/>
                  </a:lnTo>
                  <a:lnTo>
                    <a:pt x="3433261" y="60512"/>
                  </a:lnTo>
                  <a:lnTo>
                    <a:pt x="3476044" y="43314"/>
                  </a:lnTo>
                  <a:lnTo>
                    <a:pt x="3520624" y="28978"/>
                  </a:lnTo>
                  <a:lnTo>
                    <a:pt x="3566680" y="17523"/>
                  </a:lnTo>
                  <a:lnTo>
                    <a:pt x="3613896" y="8966"/>
                  </a:lnTo>
                  <a:lnTo>
                    <a:pt x="3661950" y="3325"/>
                  </a:lnTo>
                  <a:lnTo>
                    <a:pt x="3710526" y="620"/>
                  </a:lnTo>
                  <a:lnTo>
                    <a:pt x="3759303" y="867"/>
                  </a:lnTo>
                  <a:lnTo>
                    <a:pt x="3807963" y="4086"/>
                  </a:lnTo>
                  <a:lnTo>
                    <a:pt x="3856187" y="10294"/>
                  </a:lnTo>
                  <a:lnTo>
                    <a:pt x="3903656" y="19509"/>
                  </a:lnTo>
                  <a:lnTo>
                    <a:pt x="3950052" y="31750"/>
                  </a:lnTo>
                  <a:lnTo>
                    <a:pt x="3995055" y="47034"/>
                  </a:lnTo>
                  <a:lnTo>
                    <a:pt x="4038346" y="65380"/>
                  </a:lnTo>
                  <a:lnTo>
                    <a:pt x="4079607" y="86806"/>
                  </a:lnTo>
                  <a:lnTo>
                    <a:pt x="4124715" y="115787"/>
                  </a:lnTo>
                  <a:lnTo>
                    <a:pt x="4164330" y="147879"/>
                  </a:lnTo>
                  <a:lnTo>
                    <a:pt x="4198146" y="182723"/>
                  </a:lnTo>
                  <a:lnTo>
                    <a:pt x="4225855" y="219958"/>
                  </a:lnTo>
                  <a:lnTo>
                    <a:pt x="4247150" y="259226"/>
                  </a:lnTo>
                  <a:lnTo>
                    <a:pt x="4261725" y="300166"/>
                  </a:lnTo>
                  <a:lnTo>
                    <a:pt x="4316089" y="312105"/>
                  </a:lnTo>
                  <a:lnTo>
                    <a:pt x="4367590" y="327209"/>
                  </a:lnTo>
                  <a:lnTo>
                    <a:pt x="4416052" y="345273"/>
                  </a:lnTo>
                  <a:lnTo>
                    <a:pt x="4461303" y="366090"/>
                  </a:lnTo>
                  <a:lnTo>
                    <a:pt x="4503166" y="389454"/>
                  </a:lnTo>
                  <a:lnTo>
                    <a:pt x="4541468" y="415158"/>
                  </a:lnTo>
                  <a:lnTo>
                    <a:pt x="4576035" y="442995"/>
                  </a:lnTo>
                  <a:lnTo>
                    <a:pt x="4606692" y="472760"/>
                  </a:lnTo>
                  <a:lnTo>
                    <a:pt x="4633265" y="504245"/>
                  </a:lnTo>
                  <a:lnTo>
                    <a:pt x="4655580" y="537245"/>
                  </a:lnTo>
                  <a:lnTo>
                    <a:pt x="4673462" y="571553"/>
                  </a:lnTo>
                  <a:lnTo>
                    <a:pt x="4695230" y="643267"/>
                  </a:lnTo>
                  <a:lnTo>
                    <a:pt x="4698768" y="680260"/>
                  </a:lnTo>
                  <a:lnTo>
                    <a:pt x="4697176" y="717735"/>
                  </a:lnTo>
                  <a:lnTo>
                    <a:pt x="4690279" y="755487"/>
                  </a:lnTo>
                  <a:lnTo>
                    <a:pt x="4677904" y="793307"/>
                  </a:lnTo>
                  <a:lnTo>
                    <a:pt x="4658509" y="833187"/>
                  </a:lnTo>
                  <a:lnTo>
                    <a:pt x="4650726" y="846139"/>
                  </a:lnTo>
                  <a:lnTo>
                    <a:pt x="4686354" y="880304"/>
                  </a:lnTo>
                  <a:lnTo>
                    <a:pt x="4717289" y="915735"/>
                  </a:lnTo>
                  <a:lnTo>
                    <a:pt x="4743567" y="952248"/>
                  </a:lnTo>
                  <a:lnTo>
                    <a:pt x="4765223" y="989659"/>
                  </a:lnTo>
                  <a:lnTo>
                    <a:pt x="4782294" y="1027785"/>
                  </a:lnTo>
                  <a:lnTo>
                    <a:pt x="4794815" y="1066441"/>
                  </a:lnTo>
                  <a:lnTo>
                    <a:pt x="4802821" y="1105444"/>
                  </a:lnTo>
                  <a:lnTo>
                    <a:pt x="4806349" y="1144609"/>
                  </a:lnTo>
                  <a:lnTo>
                    <a:pt x="4805433" y="1183754"/>
                  </a:lnTo>
                  <a:lnTo>
                    <a:pt x="4800110" y="1222694"/>
                  </a:lnTo>
                  <a:lnTo>
                    <a:pt x="4790415" y="1261245"/>
                  </a:lnTo>
                  <a:lnTo>
                    <a:pt x="4776383" y="1299224"/>
                  </a:lnTo>
                  <a:lnTo>
                    <a:pt x="4758051" y="1336447"/>
                  </a:lnTo>
                  <a:lnTo>
                    <a:pt x="4735453" y="1372729"/>
                  </a:lnTo>
                  <a:lnTo>
                    <a:pt x="4708626" y="1407888"/>
                  </a:lnTo>
                  <a:lnTo>
                    <a:pt x="4677605" y="1441738"/>
                  </a:lnTo>
                  <a:lnTo>
                    <a:pt x="4642426" y="1474098"/>
                  </a:lnTo>
                  <a:lnTo>
                    <a:pt x="4603125" y="1504781"/>
                  </a:lnTo>
                  <a:lnTo>
                    <a:pt x="4559736" y="1533606"/>
                  </a:lnTo>
                  <a:lnTo>
                    <a:pt x="4512296" y="1560387"/>
                  </a:lnTo>
                  <a:lnTo>
                    <a:pt x="4467169" y="1582086"/>
                  </a:lnTo>
                  <a:lnTo>
                    <a:pt x="4419988" y="1601424"/>
                  </a:lnTo>
                  <a:lnTo>
                    <a:pt x="4370951" y="1618340"/>
                  </a:lnTo>
                  <a:lnTo>
                    <a:pt x="4320259" y="1632775"/>
                  </a:lnTo>
                  <a:lnTo>
                    <a:pt x="4268112" y="1644668"/>
                  </a:lnTo>
                  <a:lnTo>
                    <a:pt x="4214710" y="1653960"/>
                  </a:lnTo>
                  <a:lnTo>
                    <a:pt x="4160252" y="1660590"/>
                  </a:lnTo>
                  <a:lnTo>
                    <a:pt x="4157437" y="1698077"/>
                  </a:lnTo>
                  <a:lnTo>
                    <a:pt x="4138267" y="1770191"/>
                  </a:lnTo>
                  <a:lnTo>
                    <a:pt x="4102338" y="1837628"/>
                  </a:lnTo>
                  <a:lnTo>
                    <a:pt x="4078574" y="1869269"/>
                  </a:lnTo>
                  <a:lnTo>
                    <a:pt x="4051205" y="1899353"/>
                  </a:lnTo>
                  <a:lnTo>
                    <a:pt x="4020422" y="1927749"/>
                  </a:lnTo>
                  <a:lnTo>
                    <a:pt x="3986422" y="1954330"/>
                  </a:lnTo>
                  <a:lnTo>
                    <a:pt x="3949398" y="1978964"/>
                  </a:lnTo>
                  <a:lnTo>
                    <a:pt x="3909544" y="2001523"/>
                  </a:lnTo>
                  <a:lnTo>
                    <a:pt x="3867056" y="2021877"/>
                  </a:lnTo>
                  <a:lnTo>
                    <a:pt x="3822126" y="2039897"/>
                  </a:lnTo>
                  <a:lnTo>
                    <a:pt x="3774950" y="2055454"/>
                  </a:lnTo>
                  <a:lnTo>
                    <a:pt x="3725721" y="2068418"/>
                  </a:lnTo>
                  <a:lnTo>
                    <a:pt x="3674635" y="2078659"/>
                  </a:lnTo>
                  <a:lnTo>
                    <a:pt x="3621885" y="2086049"/>
                  </a:lnTo>
                  <a:lnTo>
                    <a:pt x="3567666" y="2090457"/>
                  </a:lnTo>
                  <a:lnTo>
                    <a:pt x="3512171" y="2091755"/>
                  </a:lnTo>
                  <a:lnTo>
                    <a:pt x="3461535" y="2090130"/>
                  </a:lnTo>
                  <a:lnTo>
                    <a:pt x="3411448" y="2085830"/>
                  </a:lnTo>
                  <a:lnTo>
                    <a:pt x="3362132" y="2078902"/>
                  </a:lnTo>
                  <a:lnTo>
                    <a:pt x="3313808" y="2069393"/>
                  </a:lnTo>
                  <a:lnTo>
                    <a:pt x="3266700" y="2057348"/>
                  </a:lnTo>
                  <a:lnTo>
                    <a:pt x="3221029" y="2042816"/>
                  </a:lnTo>
                  <a:lnTo>
                    <a:pt x="3177018" y="2025842"/>
                  </a:lnTo>
                  <a:lnTo>
                    <a:pt x="3159680" y="2060270"/>
                  </a:lnTo>
                  <a:lnTo>
                    <a:pt x="3139112" y="2093313"/>
                  </a:lnTo>
                  <a:lnTo>
                    <a:pt x="3115472" y="2124912"/>
                  </a:lnTo>
                  <a:lnTo>
                    <a:pt x="3088920" y="2155012"/>
                  </a:lnTo>
                  <a:lnTo>
                    <a:pt x="3059612" y="2183554"/>
                  </a:lnTo>
                  <a:lnTo>
                    <a:pt x="3027708" y="2210481"/>
                  </a:lnTo>
                  <a:lnTo>
                    <a:pt x="2993366" y="2235736"/>
                  </a:lnTo>
                  <a:lnTo>
                    <a:pt x="2956743" y="2259261"/>
                  </a:lnTo>
                  <a:lnTo>
                    <a:pt x="2917999" y="2280999"/>
                  </a:lnTo>
                  <a:lnTo>
                    <a:pt x="2877291" y="2300893"/>
                  </a:lnTo>
                  <a:lnTo>
                    <a:pt x="2834777" y="2318885"/>
                  </a:lnTo>
                  <a:lnTo>
                    <a:pt x="2790617" y="2334917"/>
                  </a:lnTo>
                  <a:lnTo>
                    <a:pt x="2744968" y="2348934"/>
                  </a:lnTo>
                  <a:lnTo>
                    <a:pt x="2697988" y="2360876"/>
                  </a:lnTo>
                  <a:lnTo>
                    <a:pt x="2649836" y="2370687"/>
                  </a:lnTo>
                  <a:lnTo>
                    <a:pt x="2600670" y="2378309"/>
                  </a:lnTo>
                  <a:lnTo>
                    <a:pt x="2550648" y="2383686"/>
                  </a:lnTo>
                  <a:lnTo>
                    <a:pt x="2499929" y="2386759"/>
                  </a:lnTo>
                  <a:lnTo>
                    <a:pt x="2448670" y="2387472"/>
                  </a:lnTo>
                  <a:lnTo>
                    <a:pt x="2397031" y="2385766"/>
                  </a:lnTo>
                  <a:lnTo>
                    <a:pt x="2345169" y="2381585"/>
                  </a:lnTo>
                  <a:lnTo>
                    <a:pt x="2293242" y="2374871"/>
                  </a:lnTo>
                  <a:lnTo>
                    <a:pt x="2241409" y="2365567"/>
                  </a:lnTo>
                  <a:lnTo>
                    <a:pt x="2186866" y="2352785"/>
                  </a:lnTo>
                  <a:lnTo>
                    <a:pt x="2134198" y="2337284"/>
                  </a:lnTo>
                  <a:lnTo>
                    <a:pt x="2083609" y="2319165"/>
                  </a:lnTo>
                  <a:lnTo>
                    <a:pt x="2035300" y="2298531"/>
                  </a:lnTo>
                  <a:lnTo>
                    <a:pt x="1989472" y="2275485"/>
                  </a:lnTo>
                  <a:lnTo>
                    <a:pt x="1946327" y="2250129"/>
                  </a:lnTo>
                  <a:lnTo>
                    <a:pt x="1906067" y="2222565"/>
                  </a:lnTo>
                  <a:lnTo>
                    <a:pt x="1868894" y="2192896"/>
                  </a:lnTo>
                  <a:lnTo>
                    <a:pt x="1835009" y="2161224"/>
                  </a:lnTo>
                  <a:lnTo>
                    <a:pt x="1787647" y="2179220"/>
                  </a:lnTo>
                  <a:lnTo>
                    <a:pt x="1739348" y="2194977"/>
                  </a:lnTo>
                  <a:lnTo>
                    <a:pt x="1690251" y="2208518"/>
                  </a:lnTo>
                  <a:lnTo>
                    <a:pt x="1640493" y="2219867"/>
                  </a:lnTo>
                  <a:lnTo>
                    <a:pt x="1590213" y="2229047"/>
                  </a:lnTo>
                  <a:lnTo>
                    <a:pt x="1539548" y="2236081"/>
                  </a:lnTo>
                  <a:lnTo>
                    <a:pt x="1488636" y="2240993"/>
                  </a:lnTo>
                  <a:lnTo>
                    <a:pt x="1437615" y="2243806"/>
                  </a:lnTo>
                  <a:lnTo>
                    <a:pt x="1386624" y="2244543"/>
                  </a:lnTo>
                  <a:lnTo>
                    <a:pt x="1335799" y="2243228"/>
                  </a:lnTo>
                  <a:lnTo>
                    <a:pt x="1285279" y="2239883"/>
                  </a:lnTo>
                  <a:lnTo>
                    <a:pt x="1235202" y="2234533"/>
                  </a:lnTo>
                  <a:lnTo>
                    <a:pt x="1185706" y="2227200"/>
                  </a:lnTo>
                  <a:lnTo>
                    <a:pt x="1136928" y="2217909"/>
                  </a:lnTo>
                  <a:lnTo>
                    <a:pt x="1089007" y="2206681"/>
                  </a:lnTo>
                  <a:lnTo>
                    <a:pt x="1042080" y="2193541"/>
                  </a:lnTo>
                  <a:lnTo>
                    <a:pt x="996286" y="2178512"/>
                  </a:lnTo>
                  <a:lnTo>
                    <a:pt x="951761" y="2161617"/>
                  </a:lnTo>
                  <a:lnTo>
                    <a:pt x="908645" y="2142880"/>
                  </a:lnTo>
                  <a:lnTo>
                    <a:pt x="867075" y="2122323"/>
                  </a:lnTo>
                  <a:lnTo>
                    <a:pt x="827190" y="2099971"/>
                  </a:lnTo>
                  <a:lnTo>
                    <a:pt x="789125" y="2075846"/>
                  </a:lnTo>
                  <a:lnTo>
                    <a:pt x="753021" y="2049972"/>
                  </a:lnTo>
                  <a:lnTo>
                    <a:pt x="719015" y="2022372"/>
                  </a:lnTo>
                  <a:lnTo>
                    <a:pt x="687244" y="1993070"/>
                  </a:lnTo>
                  <a:lnTo>
                    <a:pt x="657846" y="1962088"/>
                  </a:lnTo>
                  <a:lnTo>
                    <a:pt x="651750" y="1955103"/>
                  </a:lnTo>
                  <a:lnTo>
                    <a:pt x="648702" y="1951547"/>
                  </a:lnTo>
                  <a:lnTo>
                    <a:pt x="592218" y="1953814"/>
                  </a:lnTo>
                  <a:lnTo>
                    <a:pt x="536900" y="1951725"/>
                  </a:lnTo>
                  <a:lnTo>
                    <a:pt x="483153" y="1945493"/>
                  </a:lnTo>
                  <a:lnTo>
                    <a:pt x="431379" y="1935334"/>
                  </a:lnTo>
                  <a:lnTo>
                    <a:pt x="381983" y="1921463"/>
                  </a:lnTo>
                  <a:lnTo>
                    <a:pt x="335370" y="1904094"/>
                  </a:lnTo>
                  <a:lnTo>
                    <a:pt x="291943" y="1883443"/>
                  </a:lnTo>
                  <a:lnTo>
                    <a:pt x="252107" y="1859725"/>
                  </a:lnTo>
                  <a:lnTo>
                    <a:pt x="216265" y="1833154"/>
                  </a:lnTo>
                  <a:lnTo>
                    <a:pt x="184821" y="1803946"/>
                  </a:lnTo>
                  <a:lnTo>
                    <a:pt x="158180" y="1772314"/>
                  </a:lnTo>
                  <a:lnTo>
                    <a:pt x="136745" y="1738476"/>
                  </a:lnTo>
                  <a:lnTo>
                    <a:pt x="120921" y="1702644"/>
                  </a:lnTo>
                  <a:lnTo>
                    <a:pt x="111111" y="1665035"/>
                  </a:lnTo>
                  <a:lnTo>
                    <a:pt x="108006" y="1617336"/>
                  </a:lnTo>
                  <a:lnTo>
                    <a:pt x="115095" y="1570340"/>
                  </a:lnTo>
                  <a:lnTo>
                    <a:pt x="132034" y="1524748"/>
                  </a:lnTo>
                  <a:lnTo>
                    <a:pt x="158477" y="1481261"/>
                  </a:lnTo>
                  <a:lnTo>
                    <a:pt x="194079" y="1440583"/>
                  </a:lnTo>
                  <a:lnTo>
                    <a:pt x="238492" y="1403415"/>
                  </a:lnTo>
                  <a:lnTo>
                    <a:pt x="188128" y="1380409"/>
                  </a:lnTo>
                  <a:lnTo>
                    <a:pt x="143353" y="1353932"/>
                  </a:lnTo>
                  <a:lnTo>
                    <a:pt x="104330" y="1324407"/>
                  </a:lnTo>
                  <a:lnTo>
                    <a:pt x="71220" y="1292254"/>
                  </a:lnTo>
                  <a:lnTo>
                    <a:pt x="44183" y="1257893"/>
                  </a:lnTo>
                  <a:lnTo>
                    <a:pt x="23381" y="1221747"/>
                  </a:lnTo>
                  <a:lnTo>
                    <a:pt x="8976" y="1184236"/>
                  </a:lnTo>
                  <a:lnTo>
                    <a:pt x="1128" y="1145781"/>
                  </a:lnTo>
                  <a:lnTo>
                    <a:pt x="0" y="1106804"/>
                  </a:lnTo>
                  <a:lnTo>
                    <a:pt x="5751" y="1067725"/>
                  </a:lnTo>
                  <a:lnTo>
                    <a:pt x="18544" y="1028965"/>
                  </a:lnTo>
                  <a:lnTo>
                    <a:pt x="38539" y="990946"/>
                  </a:lnTo>
                  <a:lnTo>
                    <a:pt x="65899" y="954089"/>
                  </a:lnTo>
                  <a:lnTo>
                    <a:pt x="97714" y="921698"/>
                  </a:lnTo>
                  <a:lnTo>
                    <a:pt x="134537" y="892391"/>
                  </a:lnTo>
                  <a:lnTo>
                    <a:pt x="175875" y="866382"/>
                  </a:lnTo>
                  <a:lnTo>
                    <a:pt x="221236" y="843885"/>
                  </a:lnTo>
                  <a:lnTo>
                    <a:pt x="270127" y="825114"/>
                  </a:lnTo>
                  <a:lnTo>
                    <a:pt x="322056" y="810285"/>
                  </a:lnTo>
                  <a:lnTo>
                    <a:pt x="376530" y="799611"/>
                  </a:lnTo>
                  <a:lnTo>
                    <a:pt x="433056" y="793307"/>
                  </a:lnTo>
                  <a:lnTo>
                    <a:pt x="436993" y="785941"/>
                  </a:lnTo>
                  <a:close/>
                </a:path>
                <a:path w="4806950" h="2387600">
                  <a:moveTo>
                    <a:pt x="525131" y="1438213"/>
                  </a:moveTo>
                  <a:lnTo>
                    <a:pt x="476097" y="1439111"/>
                  </a:lnTo>
                  <a:lnTo>
                    <a:pt x="427416" y="1436637"/>
                  </a:lnTo>
                  <a:lnTo>
                    <a:pt x="379462" y="1430847"/>
                  </a:lnTo>
                  <a:lnTo>
                    <a:pt x="332609" y="1421797"/>
                  </a:lnTo>
                  <a:lnTo>
                    <a:pt x="287230" y="1409544"/>
                  </a:lnTo>
                  <a:lnTo>
                    <a:pt x="243699" y="1394144"/>
                  </a:lnTo>
                </a:path>
                <a:path w="4806950" h="2387600">
                  <a:moveTo>
                    <a:pt x="773543" y="1920051"/>
                  </a:moveTo>
                  <a:lnTo>
                    <a:pt x="743579" y="1927381"/>
                  </a:lnTo>
                  <a:lnTo>
                    <a:pt x="712996" y="1933354"/>
                  </a:lnTo>
                  <a:lnTo>
                    <a:pt x="681889" y="1937946"/>
                  </a:lnTo>
                  <a:lnTo>
                    <a:pt x="650353" y="1941133"/>
                  </a:lnTo>
                </a:path>
                <a:path w="4806950" h="2387600">
                  <a:moveTo>
                    <a:pt x="1834755" y="2151572"/>
                  </a:moveTo>
                  <a:lnTo>
                    <a:pt x="1813379" y="2128603"/>
                  </a:lnTo>
                  <a:lnTo>
                    <a:pt x="1793861" y="2104884"/>
                  </a:lnTo>
                  <a:lnTo>
                    <a:pt x="1776248" y="2080474"/>
                  </a:lnTo>
                  <a:lnTo>
                    <a:pt x="1760587" y="2055433"/>
                  </a:lnTo>
                </a:path>
                <a:path w="4806950" h="2387600">
                  <a:moveTo>
                    <a:pt x="3207117" y="1911923"/>
                  </a:moveTo>
                  <a:lnTo>
                    <a:pt x="3202759" y="1938627"/>
                  </a:lnTo>
                  <a:lnTo>
                    <a:pt x="3196354" y="1965152"/>
                  </a:lnTo>
                  <a:lnTo>
                    <a:pt x="3187900" y="1991415"/>
                  </a:lnTo>
                  <a:lnTo>
                    <a:pt x="3177399" y="2017333"/>
                  </a:lnTo>
                </a:path>
                <a:path w="4806950" h="2387600">
                  <a:moveTo>
                    <a:pt x="3796270" y="1260159"/>
                  </a:moveTo>
                  <a:lnTo>
                    <a:pt x="3850213" y="1280137"/>
                  </a:lnTo>
                  <a:lnTo>
                    <a:pt x="3900522" y="1303215"/>
                  </a:lnTo>
                  <a:lnTo>
                    <a:pt x="3946987" y="1329166"/>
                  </a:lnTo>
                  <a:lnTo>
                    <a:pt x="3989400" y="1357761"/>
                  </a:lnTo>
                  <a:lnTo>
                    <a:pt x="4027548" y="1388772"/>
                  </a:lnTo>
                  <a:lnTo>
                    <a:pt x="4061224" y="1421973"/>
                  </a:lnTo>
                  <a:lnTo>
                    <a:pt x="4090216" y="1457134"/>
                  </a:lnTo>
                  <a:lnTo>
                    <a:pt x="4114316" y="1494027"/>
                  </a:lnTo>
                  <a:lnTo>
                    <a:pt x="4133312" y="1532425"/>
                  </a:lnTo>
                  <a:lnTo>
                    <a:pt x="4146996" y="1572100"/>
                  </a:lnTo>
                  <a:lnTo>
                    <a:pt x="4155157" y="1612823"/>
                  </a:lnTo>
                  <a:lnTo>
                    <a:pt x="4157585" y="1654367"/>
                  </a:lnTo>
                </a:path>
                <a:path w="4806950" h="2387600">
                  <a:moveTo>
                    <a:pt x="4648440" y="840297"/>
                  </a:moveTo>
                  <a:lnTo>
                    <a:pt x="4617905" y="881790"/>
                  </a:lnTo>
                  <a:lnTo>
                    <a:pt x="4580654" y="920497"/>
                  </a:lnTo>
                  <a:lnTo>
                    <a:pt x="4537069" y="956061"/>
                  </a:lnTo>
                  <a:lnTo>
                    <a:pt x="4487531" y="988125"/>
                  </a:lnTo>
                </a:path>
                <a:path w="4806950" h="2387600">
                  <a:moveTo>
                    <a:pt x="4262360" y="291784"/>
                  </a:moveTo>
                  <a:lnTo>
                    <a:pt x="4266386" y="309163"/>
                  </a:lnTo>
                  <a:lnTo>
                    <a:pt x="4269139" y="326614"/>
                  </a:lnTo>
                  <a:lnTo>
                    <a:pt x="4270629" y="344112"/>
                  </a:lnTo>
                  <a:lnTo>
                    <a:pt x="4270869" y="361634"/>
                  </a:lnTo>
                </a:path>
                <a:path w="4806950" h="2387600">
                  <a:moveTo>
                    <a:pt x="3234930" y="210377"/>
                  </a:moveTo>
                  <a:lnTo>
                    <a:pt x="3251916" y="186679"/>
                  </a:lnTo>
                  <a:lnTo>
                    <a:pt x="3271379" y="163863"/>
                  </a:lnTo>
                  <a:lnTo>
                    <a:pt x="3293223" y="142047"/>
                  </a:lnTo>
                  <a:lnTo>
                    <a:pt x="3317353" y="121350"/>
                  </a:lnTo>
                </a:path>
                <a:path w="4806950" h="2387600">
                  <a:moveTo>
                    <a:pt x="2464040" y="252795"/>
                  </a:moveTo>
                  <a:lnTo>
                    <a:pt x="2471398" y="233040"/>
                  </a:lnTo>
                  <a:lnTo>
                    <a:pt x="2480518" y="213631"/>
                  </a:lnTo>
                  <a:lnTo>
                    <a:pt x="2491401" y="194627"/>
                  </a:lnTo>
                  <a:lnTo>
                    <a:pt x="2504045" y="176087"/>
                  </a:lnTo>
                </a:path>
                <a:path w="4806950" h="2387600">
                  <a:moveTo>
                    <a:pt x="1559419" y="278957"/>
                  </a:moveTo>
                  <a:lnTo>
                    <a:pt x="1598001" y="295282"/>
                  </a:lnTo>
                  <a:lnTo>
                    <a:pt x="1635000" y="313168"/>
                  </a:lnTo>
                  <a:lnTo>
                    <a:pt x="1670308" y="332553"/>
                  </a:lnTo>
                  <a:lnTo>
                    <a:pt x="1703818" y="353379"/>
                  </a:lnTo>
                </a:path>
                <a:path w="4806950" h="2387600">
                  <a:moveTo>
                    <a:pt x="462266" y="864300"/>
                  </a:moveTo>
                  <a:lnTo>
                    <a:pt x="454265" y="844966"/>
                  </a:lnTo>
                  <a:lnTo>
                    <a:pt x="447407" y="825454"/>
                  </a:lnTo>
                  <a:lnTo>
                    <a:pt x="441692" y="805775"/>
                  </a:lnTo>
                  <a:lnTo>
                    <a:pt x="437120" y="785941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13307" y="2293111"/>
            <a:ext cx="7032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914400">
              <a:lnSpc>
                <a:spcPct val="100000"/>
              </a:lnSpc>
              <a:spcBef>
                <a:spcPts val="100"/>
              </a:spcBef>
              <a:tabLst>
                <a:tab pos="4481830" algn="l"/>
                <a:tab pos="5440680" algn="l"/>
                <a:tab pos="6062345" algn="l"/>
                <a:tab pos="6752590" algn="l"/>
              </a:tabLst>
            </a:pP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Bên</a:t>
            </a:r>
            <a:r>
              <a:rPr sz="2000" b="0" i="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2775" baseline="-32407" dirty="0">
                <a:latin typeface="Times New Roman"/>
                <a:cs typeface="Times New Roman"/>
              </a:rPr>
              <a:t>M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cạ</a:t>
            </a:r>
            <a:r>
              <a:rPr sz="2000" b="0" i="0" spc="-96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600" i="0" spc="-412" baseline="-32407" dirty="0">
                <a:latin typeface="Times New Roman"/>
                <a:cs typeface="Times New Roman"/>
              </a:rPr>
              <a:t>ộ</a:t>
            </a:r>
            <a:r>
              <a:rPr sz="2000" b="0" i="0" spc="-75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600" i="0" spc="-15" baseline="-32407" dirty="0">
                <a:latin typeface="Times New Roman"/>
                <a:cs typeface="Times New Roman"/>
              </a:rPr>
              <a:t>t</a:t>
            </a:r>
            <a:r>
              <a:rPr sz="3600" i="0" spc="172" baseline="-32407" dirty="0">
                <a:latin typeface="Times New Roman"/>
                <a:cs typeface="Times New Roman"/>
              </a:rPr>
              <a:t> </a:t>
            </a:r>
            <a:r>
              <a:rPr sz="3600" i="0" spc="-907" baseline="-32407" dirty="0">
                <a:latin typeface="Times New Roman"/>
                <a:cs typeface="Times New Roman"/>
              </a:rPr>
              <a:t>s</a:t>
            </a:r>
            <a:r>
              <a:rPr sz="2000" b="0" i="0" spc="-43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600" i="0" spc="-1192" baseline="-32407" dirty="0">
                <a:latin typeface="Times New Roman"/>
                <a:cs typeface="Times New Roman"/>
              </a:rPr>
              <a:t>ố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000" b="0" i="0" spc="-730" dirty="0">
                <a:solidFill>
                  <a:srgbClr val="000000"/>
                </a:solidFill>
                <a:latin typeface="Times New Roman"/>
                <a:cs typeface="Times New Roman"/>
              </a:rPr>
              <a:t>ữ</a:t>
            </a:r>
            <a:r>
              <a:rPr sz="3600" i="0" spc="-982" baseline="-32407" dirty="0">
                <a:latin typeface="Times New Roman"/>
                <a:cs typeface="Times New Roman"/>
              </a:rPr>
              <a:t>đ</a:t>
            </a:r>
            <a:r>
              <a:rPr sz="2000" b="0" i="0" spc="-38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600" i="0" spc="-465" baseline="-32407" dirty="0">
                <a:latin typeface="Times New Roman"/>
                <a:cs typeface="Times New Roman"/>
              </a:rPr>
              <a:t>i</a:t>
            </a:r>
            <a:r>
              <a:rPr sz="2000" b="0" i="0" spc="-71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600" i="0" spc="-7" baseline="-32407" dirty="0">
                <a:latin typeface="Times New Roman"/>
                <a:cs typeface="Times New Roman"/>
              </a:rPr>
              <a:t>ề</a:t>
            </a:r>
            <a:r>
              <a:rPr sz="3600" i="0" spc="-1072" baseline="-32407" dirty="0">
                <a:latin typeface="Times New Roman"/>
                <a:cs typeface="Times New Roman"/>
              </a:rPr>
              <a:t>u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í</a:t>
            </a:r>
            <a:r>
              <a:rPr sz="2000" b="0" i="0" spc="-16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600" i="0" spc="-1417" baseline="-32407" dirty="0">
                <a:latin typeface="Times New Roman"/>
                <a:cs typeface="Times New Roman"/>
              </a:rPr>
              <a:t>c</a:t>
            </a:r>
            <a:r>
              <a:rPr sz="2000" b="0" i="0" spc="-8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600" i="0" spc="-195" baseline="-32407" dirty="0">
                <a:latin typeface="Times New Roman"/>
                <a:cs typeface="Times New Roman"/>
              </a:rPr>
              <a:t>ầ</a:t>
            </a:r>
            <a:r>
              <a:rPr sz="2000" b="0" i="0" spc="-45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3600" i="0" spc="-1380" baseline="-32407" dirty="0">
                <a:latin typeface="Times New Roman"/>
                <a:cs typeface="Times New Roman"/>
              </a:rPr>
              <a:t>n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ợ</a:t>
            </a:r>
            <a:r>
              <a:rPr sz="2000" b="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i="0" spc="-22" baseline="-32407" dirty="0">
                <a:latin typeface="Times New Roman"/>
                <a:cs typeface="Times New Roman"/>
              </a:rPr>
              <a:t>l</a:t>
            </a:r>
            <a:r>
              <a:rPr sz="3600" i="0" spc="-1492" baseline="-32407" dirty="0">
                <a:latin typeface="Times New Roman"/>
                <a:cs typeface="Times New Roman"/>
              </a:rPr>
              <a:t>ư</a:t>
            </a:r>
            <a:r>
              <a:rPr sz="2000" b="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i="0" spc="-57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600" i="0" spc="-15" baseline="-32407" dirty="0">
                <a:latin typeface="Times New Roman"/>
                <a:cs typeface="Times New Roman"/>
              </a:rPr>
              <a:t>u</a:t>
            </a:r>
            <a:r>
              <a:rPr sz="3600" i="0" spc="-502" baseline="-32407" dirty="0">
                <a:latin typeface="Times New Roman"/>
                <a:cs typeface="Times New Roman"/>
              </a:rPr>
              <a:t> </a:t>
            </a:r>
            <a:r>
              <a:rPr sz="2000" b="0" i="0" spc="-22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3600" i="0" spc="-1560" baseline="-32407" dirty="0">
                <a:latin typeface="Times New Roman"/>
                <a:cs typeface="Times New Roman"/>
              </a:rPr>
              <a:t>ý</a:t>
            </a:r>
            <a:r>
              <a:rPr sz="20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ớ</a:t>
            </a:r>
            <a:r>
              <a:rPr sz="20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	thì</a:t>
            </a:r>
            <a:r>
              <a:rPr sz="2000" b="0" i="0" spc="4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điện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cũng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mang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0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lại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những</a:t>
            </a:r>
            <a:r>
              <a:rPr sz="2000" b="0" i="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nguy</a:t>
            </a:r>
            <a:r>
              <a:rPr sz="2000" b="0" i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000" b="0" i="0" spc="-855" dirty="0">
                <a:solidFill>
                  <a:srgbClr val="000000"/>
                </a:solidFill>
                <a:latin typeface="Times New Roman"/>
                <a:cs typeface="Times New Roman"/>
              </a:rPr>
              <a:t>ể</a:t>
            </a:r>
            <a:r>
              <a:rPr sz="3600" i="0" spc="-525" baseline="-32407" dirty="0">
                <a:latin typeface="Times New Roman"/>
                <a:cs typeface="Times New Roman"/>
              </a:rPr>
              <a:t>v</a:t>
            </a:r>
            <a:r>
              <a:rPr sz="2000" b="0" i="0" spc="-121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600" i="0" baseline="-32407" dirty="0">
                <a:latin typeface="Times New Roman"/>
                <a:cs typeface="Times New Roman"/>
              </a:rPr>
              <a:t>ớ</a:t>
            </a:r>
            <a:r>
              <a:rPr sz="3600" i="0" spc="-195" baseline="-32407" dirty="0">
                <a:latin typeface="Times New Roman"/>
                <a:cs typeface="Times New Roman"/>
              </a:rPr>
              <a:t>i</a:t>
            </a:r>
            <a:r>
              <a:rPr sz="2000" b="0" i="0" spc="-28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600" i="0" spc="-1177" baseline="-32407" dirty="0">
                <a:latin typeface="Times New Roman"/>
                <a:cs typeface="Times New Roman"/>
              </a:rPr>
              <a:t>c</a:t>
            </a:r>
            <a:r>
              <a:rPr sz="2000" b="0" i="0" spc="-22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600" i="0" spc="-1462" baseline="-32407" dirty="0">
                <a:latin typeface="Times New Roman"/>
                <a:cs typeface="Times New Roman"/>
              </a:rPr>
              <a:t>á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ấ</a:t>
            </a:r>
            <a:r>
              <a:rPr sz="2000" b="0" i="0" spc="-47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600" i="0" spc="89" baseline="-32407" dirty="0">
                <a:latin typeface="Times New Roman"/>
                <a:cs typeface="Times New Roman"/>
              </a:rPr>
              <a:t>c</a:t>
            </a:r>
            <a:r>
              <a:rPr sz="2000" b="0" i="0" spc="-480" dirty="0">
                <a:solidFill>
                  <a:srgbClr val="000000"/>
                </a:solidFill>
                <a:latin typeface="Times New Roman"/>
                <a:cs typeface="Times New Roman"/>
              </a:rPr>
              <a:t>đ</a:t>
            </a:r>
            <a:r>
              <a:rPr sz="3600" i="0" spc="-487" baseline="-32407" dirty="0">
                <a:latin typeface="Times New Roman"/>
                <a:cs typeface="Times New Roman"/>
              </a:rPr>
              <a:t>t</a:t>
            </a:r>
            <a:r>
              <a:rPr sz="2000" b="0" i="0" spc="-235" dirty="0">
                <a:solidFill>
                  <a:srgbClr val="000000"/>
                </a:solidFill>
                <a:latin typeface="Times New Roman"/>
                <a:cs typeface="Times New Roman"/>
              </a:rPr>
              <a:t>ị</a:t>
            </a:r>
            <a:r>
              <a:rPr sz="3600" i="0" spc="-1702" baseline="-32407" dirty="0">
                <a:latin typeface="Times New Roman"/>
                <a:cs typeface="Times New Roman"/>
              </a:rPr>
              <a:t>h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i="0" spc="-89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600" i="0" baseline="-32407" dirty="0">
                <a:latin typeface="Times New Roman"/>
                <a:cs typeface="Times New Roman"/>
              </a:rPr>
              <a:t>i</a:t>
            </a:r>
            <a:r>
              <a:rPr sz="3600" i="0" spc="-247" baseline="-32407" dirty="0">
                <a:latin typeface="Times New Roman"/>
                <a:cs typeface="Times New Roman"/>
              </a:rPr>
              <a:t>ế</a:t>
            </a:r>
            <a:r>
              <a:rPr sz="2000" b="0" i="0" spc="-4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600" i="0" spc="-637" baseline="-32407" dirty="0">
                <a:latin typeface="Times New Roman"/>
                <a:cs typeface="Times New Roman"/>
              </a:rPr>
              <a:t>t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i="0" spc="-66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600" i="0" spc="-1027" baseline="-32407" dirty="0">
                <a:latin typeface="Times New Roman"/>
                <a:cs typeface="Times New Roman"/>
              </a:rPr>
              <a:t>b</a:t>
            </a:r>
            <a:r>
              <a:rPr sz="2000" b="0" i="0" spc="-33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3600" i="0" spc="-525" baseline="-32407" dirty="0">
                <a:latin typeface="Times New Roman"/>
                <a:cs typeface="Times New Roman"/>
              </a:rPr>
              <a:t>ị</a:t>
            </a:r>
            <a:r>
              <a:rPr sz="2000" b="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600" i="0" spc="-914" baseline="-32407" dirty="0">
                <a:latin typeface="Times New Roman"/>
                <a:cs typeface="Times New Roman"/>
              </a:rPr>
              <a:t>đ</a:t>
            </a:r>
            <a:r>
              <a:rPr sz="2000" b="0" i="0" spc="-405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3600" i="0" spc="-397" baseline="-32407" dirty="0">
                <a:latin typeface="Times New Roman"/>
                <a:cs typeface="Times New Roman"/>
              </a:rPr>
              <a:t>i</a:t>
            </a:r>
            <a:r>
              <a:rPr sz="2000" b="0" i="0" spc="-74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3600" i="0" spc="-494" baseline="-32407" dirty="0">
                <a:latin typeface="Times New Roman"/>
                <a:cs typeface="Times New Roman"/>
              </a:rPr>
              <a:t>ệ</a:t>
            </a:r>
            <a:r>
              <a:rPr sz="2000" b="0" i="0" spc="-565" dirty="0">
                <a:solidFill>
                  <a:srgbClr val="000000"/>
                </a:solidFill>
                <a:latin typeface="Times New Roman"/>
                <a:cs typeface="Times New Roman"/>
              </a:rPr>
              <a:t>á</a:t>
            </a:r>
            <a:r>
              <a:rPr sz="3600" i="0" spc="-165" baseline="-32407" dirty="0">
                <a:latin typeface="Times New Roman"/>
                <a:cs typeface="Times New Roman"/>
              </a:rPr>
              <a:t>n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ì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nh</a:t>
            </a:r>
            <a:r>
              <a:rPr sz="2000" b="0" i="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sử</a:t>
            </a:r>
            <a:r>
              <a:rPr sz="2000" b="0" i="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dụng.</a:t>
            </a:r>
            <a:r>
              <a:rPr sz="2000" b="0" i="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Tuỳ</a:t>
            </a:r>
            <a:r>
              <a:rPr sz="2000" b="0" i="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vào</a:t>
            </a:r>
            <a:r>
              <a:rPr sz="2000" b="0" i="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mức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907" y="2964097"/>
            <a:ext cx="7082790" cy="26371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42545" algn="just">
              <a:lnSpc>
                <a:spcPct val="118000"/>
              </a:lnSpc>
              <a:spcBef>
                <a:spcPts val="55"/>
              </a:spcBef>
            </a:pP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giật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mà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c</a:t>
            </a:r>
            <a:r>
              <a:rPr sz="2000" spc="-690" dirty="0">
                <a:latin typeface="Times New Roman"/>
                <a:cs typeface="Times New Roman"/>
              </a:rPr>
              <a:t>ó</a:t>
            </a:r>
            <a:r>
              <a:rPr sz="3600" b="1" spc="-6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3600" b="1" spc="-90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000" spc="-90" dirty="0">
                <a:latin typeface="Times New Roman"/>
                <a:cs typeface="Times New Roman"/>
              </a:rPr>
              <a:t>t</a:t>
            </a:r>
            <a:r>
              <a:rPr sz="3600" b="1" spc="-183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h</a:t>
            </a:r>
            <a:r>
              <a:rPr sz="2000" spc="-765" dirty="0">
                <a:latin typeface="Times New Roman"/>
                <a:cs typeface="Times New Roman"/>
              </a:rPr>
              <a:t>ể</a:t>
            </a:r>
            <a:r>
              <a:rPr sz="3600" b="1" spc="-6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3600" b="1" spc="-180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000" spc="-70" dirty="0">
                <a:latin typeface="Times New Roman"/>
                <a:cs typeface="Times New Roman"/>
              </a:rPr>
              <a:t>m</a:t>
            </a:r>
            <a:r>
              <a:rPr sz="2000" spc="-720" dirty="0">
                <a:latin typeface="Times New Roman"/>
                <a:cs typeface="Times New Roman"/>
              </a:rPr>
              <a:t>a</a:t>
            </a:r>
            <a:r>
              <a:rPr sz="3600" b="1" spc="-862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000" spc="-525" dirty="0">
                <a:latin typeface="Times New Roman"/>
                <a:cs typeface="Times New Roman"/>
              </a:rPr>
              <a:t>n</a:t>
            </a:r>
            <a:r>
              <a:rPr sz="3600" b="1" spc="-359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000" spc="-860" dirty="0">
                <a:latin typeface="Times New Roman"/>
                <a:cs typeface="Times New Roman"/>
              </a:rPr>
              <a:t>g</a:t>
            </a:r>
            <a:r>
              <a:rPr sz="3600" b="1" spc="-6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600" b="1" spc="465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60" dirty="0">
                <a:latin typeface="Times New Roman"/>
                <a:cs typeface="Times New Roman"/>
              </a:rPr>
              <a:t>l</a:t>
            </a:r>
            <a:r>
              <a:rPr sz="3600" b="1" spc="-1672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đ</a:t>
            </a:r>
            <a:r>
              <a:rPr sz="2000" spc="-20" dirty="0">
                <a:latin typeface="Times New Roman"/>
                <a:cs typeface="Times New Roman"/>
              </a:rPr>
              <a:t>ạ</a:t>
            </a:r>
            <a:r>
              <a:rPr sz="2000" spc="-365" dirty="0">
                <a:latin typeface="Times New Roman"/>
                <a:cs typeface="Times New Roman"/>
              </a:rPr>
              <a:t>i</a:t>
            </a:r>
            <a:r>
              <a:rPr sz="3600" b="1" spc="-22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ì</a:t>
            </a:r>
            <a:r>
              <a:rPr sz="3600" b="1" spc="-1537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3600" b="1" spc="-2032" baseline="-3125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ững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hậu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quả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khác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nhau: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mức </a:t>
            </a:r>
            <a:r>
              <a:rPr sz="2000" dirty="0">
                <a:latin typeface="Times New Roman"/>
                <a:cs typeface="Times New Roman"/>
              </a:rPr>
              <a:t>độ nhẹ,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khi đi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cơ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dòng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gây phân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tích và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hủy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hoại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tế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bào </a:t>
            </a:r>
            <a:r>
              <a:rPr sz="2000" dirty="0">
                <a:latin typeface="Times New Roman"/>
                <a:cs typeface="Times New Roman"/>
              </a:rPr>
              <a:t>máu;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làm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giật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tổn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thương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từng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phần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hệ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thần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kinh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cơ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nội </a:t>
            </a:r>
            <a:r>
              <a:rPr sz="2000" spc="-10" dirty="0">
                <a:latin typeface="Times New Roman"/>
                <a:cs typeface="Times New Roman"/>
              </a:rPr>
              <a:t>tạng...</a:t>
            </a:r>
            <a:endParaRPr sz="2000">
              <a:latin typeface="Times New Roman"/>
              <a:cs typeface="Times New Roman"/>
            </a:endParaRPr>
          </a:p>
          <a:p>
            <a:pPr marL="50800" indent="9144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Còn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ở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mức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thì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gây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tê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liệt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tử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ngay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lập</a:t>
            </a:r>
            <a:endParaRPr sz="2000">
              <a:latin typeface="Times New Roman"/>
              <a:cs typeface="Times New Roman"/>
            </a:endParaRPr>
          </a:p>
          <a:p>
            <a:pPr marL="50800" marR="41910" algn="just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tức.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Khi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người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bị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giật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chú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ý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đứng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xa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nhanh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chóng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gọi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người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lớn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giúp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đỡ.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2556" y="1597371"/>
            <a:ext cx="7273925" cy="2846705"/>
            <a:chOff x="972556" y="1597371"/>
            <a:chExt cx="7273925" cy="2846705"/>
          </a:xfrm>
        </p:grpSpPr>
        <p:sp>
          <p:nvSpPr>
            <p:cNvPr id="3" name="object 3"/>
            <p:cNvSpPr/>
            <p:nvPr/>
          </p:nvSpPr>
          <p:spPr>
            <a:xfrm>
              <a:off x="985256" y="1610071"/>
              <a:ext cx="7248525" cy="2821305"/>
            </a:xfrm>
            <a:custGeom>
              <a:avLst/>
              <a:gdLst/>
              <a:ahLst/>
              <a:cxnLst/>
              <a:rect l="l" t="t" r="r" b="b"/>
              <a:pathLst>
                <a:path w="7248525" h="2821304">
                  <a:moveTo>
                    <a:pt x="4429045" y="0"/>
                  </a:moveTo>
                  <a:lnTo>
                    <a:pt x="4375145" y="862"/>
                  </a:lnTo>
                  <a:lnTo>
                    <a:pt x="4321712" y="3817"/>
                  </a:lnTo>
                  <a:lnTo>
                    <a:pt x="4268967" y="8824"/>
                  </a:lnTo>
                  <a:lnTo>
                    <a:pt x="4217125" y="15846"/>
                  </a:lnTo>
                  <a:lnTo>
                    <a:pt x="4166407" y="24843"/>
                  </a:lnTo>
                  <a:lnTo>
                    <a:pt x="4117030" y="35777"/>
                  </a:lnTo>
                  <a:lnTo>
                    <a:pt x="4069212" y="48609"/>
                  </a:lnTo>
                  <a:lnTo>
                    <a:pt x="4023171" y="63299"/>
                  </a:lnTo>
                  <a:lnTo>
                    <a:pt x="3979127" y="79810"/>
                  </a:lnTo>
                  <a:lnTo>
                    <a:pt x="3937296" y="98101"/>
                  </a:lnTo>
                  <a:lnTo>
                    <a:pt x="3897897" y="118135"/>
                  </a:lnTo>
                  <a:lnTo>
                    <a:pt x="3861149" y="139873"/>
                  </a:lnTo>
                  <a:lnTo>
                    <a:pt x="3827269" y="163275"/>
                  </a:lnTo>
                  <a:lnTo>
                    <a:pt x="3796476" y="188303"/>
                  </a:lnTo>
                  <a:lnTo>
                    <a:pt x="3768988" y="214918"/>
                  </a:lnTo>
                  <a:lnTo>
                    <a:pt x="3721327" y="191741"/>
                  </a:lnTo>
                  <a:lnTo>
                    <a:pt x="3670690" y="170468"/>
                  </a:lnTo>
                  <a:lnTo>
                    <a:pt x="3617290" y="151196"/>
                  </a:lnTo>
                  <a:lnTo>
                    <a:pt x="3561343" y="134019"/>
                  </a:lnTo>
                  <a:lnTo>
                    <a:pt x="3510608" y="120780"/>
                  </a:lnTo>
                  <a:lnTo>
                    <a:pt x="3459081" y="109388"/>
                  </a:lnTo>
                  <a:lnTo>
                    <a:pt x="3406904" y="99820"/>
                  </a:lnTo>
                  <a:lnTo>
                    <a:pt x="3354218" y="92054"/>
                  </a:lnTo>
                  <a:lnTo>
                    <a:pt x="3301165" y="86065"/>
                  </a:lnTo>
                  <a:lnTo>
                    <a:pt x="3247887" y="81831"/>
                  </a:lnTo>
                  <a:lnTo>
                    <a:pt x="3194524" y="79330"/>
                  </a:lnTo>
                  <a:lnTo>
                    <a:pt x="3141219" y="78538"/>
                  </a:lnTo>
                  <a:lnTo>
                    <a:pt x="3088113" y="79432"/>
                  </a:lnTo>
                  <a:lnTo>
                    <a:pt x="3035348" y="81990"/>
                  </a:lnTo>
                  <a:lnTo>
                    <a:pt x="2983065" y="86187"/>
                  </a:lnTo>
                  <a:lnTo>
                    <a:pt x="2931406" y="92002"/>
                  </a:lnTo>
                  <a:lnTo>
                    <a:pt x="2880512" y="99412"/>
                  </a:lnTo>
                  <a:lnTo>
                    <a:pt x="2830525" y="108392"/>
                  </a:lnTo>
                  <a:lnTo>
                    <a:pt x="2781586" y="118922"/>
                  </a:lnTo>
                  <a:lnTo>
                    <a:pt x="2733837" y="130976"/>
                  </a:lnTo>
                  <a:lnTo>
                    <a:pt x="2687420" y="144533"/>
                  </a:lnTo>
                  <a:lnTo>
                    <a:pt x="2642475" y="159569"/>
                  </a:lnTo>
                  <a:lnTo>
                    <a:pt x="2599146" y="176062"/>
                  </a:lnTo>
                  <a:lnTo>
                    <a:pt x="2557572" y="193988"/>
                  </a:lnTo>
                  <a:lnTo>
                    <a:pt x="2517897" y="213325"/>
                  </a:lnTo>
                  <a:lnTo>
                    <a:pt x="2480260" y="234049"/>
                  </a:lnTo>
                  <a:lnTo>
                    <a:pt x="2444804" y="256138"/>
                  </a:lnTo>
                  <a:lnTo>
                    <a:pt x="2411671" y="279568"/>
                  </a:lnTo>
                  <a:lnTo>
                    <a:pt x="2381002" y="304317"/>
                  </a:lnTo>
                  <a:lnTo>
                    <a:pt x="2352938" y="330361"/>
                  </a:lnTo>
                  <a:lnTo>
                    <a:pt x="2308773" y="317343"/>
                  </a:lnTo>
                  <a:lnTo>
                    <a:pt x="2263701" y="305419"/>
                  </a:lnTo>
                  <a:lnTo>
                    <a:pt x="2217797" y="294598"/>
                  </a:lnTo>
                  <a:lnTo>
                    <a:pt x="2171131" y="284888"/>
                  </a:lnTo>
                  <a:lnTo>
                    <a:pt x="2123778" y="276297"/>
                  </a:lnTo>
                  <a:lnTo>
                    <a:pt x="2075810" y="268832"/>
                  </a:lnTo>
                  <a:lnTo>
                    <a:pt x="2027299" y="262502"/>
                  </a:lnTo>
                  <a:lnTo>
                    <a:pt x="1978318" y="257315"/>
                  </a:lnTo>
                  <a:lnTo>
                    <a:pt x="1928940" y="253277"/>
                  </a:lnTo>
                  <a:lnTo>
                    <a:pt x="1879237" y="250398"/>
                  </a:lnTo>
                  <a:lnTo>
                    <a:pt x="1829283" y="248685"/>
                  </a:lnTo>
                  <a:lnTo>
                    <a:pt x="1779150" y="248147"/>
                  </a:lnTo>
                  <a:lnTo>
                    <a:pt x="1728910" y="248790"/>
                  </a:lnTo>
                  <a:lnTo>
                    <a:pt x="1678637" y="250623"/>
                  </a:lnTo>
                  <a:lnTo>
                    <a:pt x="1628403" y="253653"/>
                  </a:lnTo>
                  <a:lnTo>
                    <a:pt x="1565018" y="259174"/>
                  </a:lnTo>
                  <a:lnTo>
                    <a:pt x="1503038" y="266477"/>
                  </a:lnTo>
                  <a:lnTo>
                    <a:pt x="1442546" y="275504"/>
                  </a:lnTo>
                  <a:lnTo>
                    <a:pt x="1383623" y="286198"/>
                  </a:lnTo>
                  <a:lnTo>
                    <a:pt x="1326351" y="298503"/>
                  </a:lnTo>
                  <a:lnTo>
                    <a:pt x="1270811" y="312361"/>
                  </a:lnTo>
                  <a:lnTo>
                    <a:pt x="1217085" y="327716"/>
                  </a:lnTo>
                  <a:lnTo>
                    <a:pt x="1165256" y="344511"/>
                  </a:lnTo>
                  <a:lnTo>
                    <a:pt x="1115405" y="362687"/>
                  </a:lnTo>
                  <a:lnTo>
                    <a:pt x="1067613" y="382190"/>
                  </a:lnTo>
                  <a:lnTo>
                    <a:pt x="1021962" y="402960"/>
                  </a:lnTo>
                  <a:lnTo>
                    <a:pt x="978535" y="424943"/>
                  </a:lnTo>
                  <a:lnTo>
                    <a:pt x="937413" y="448080"/>
                  </a:lnTo>
                  <a:lnTo>
                    <a:pt x="898677" y="472314"/>
                  </a:lnTo>
                  <a:lnTo>
                    <a:pt x="862410" y="497589"/>
                  </a:lnTo>
                  <a:lnTo>
                    <a:pt x="828693" y="523848"/>
                  </a:lnTo>
                  <a:lnTo>
                    <a:pt x="797608" y="551033"/>
                  </a:lnTo>
                  <a:lnTo>
                    <a:pt x="769237" y="579088"/>
                  </a:lnTo>
                  <a:lnTo>
                    <a:pt x="743662" y="607955"/>
                  </a:lnTo>
                  <a:lnTo>
                    <a:pt x="701224" y="667900"/>
                  </a:lnTo>
                  <a:lnTo>
                    <a:pt x="670949" y="730411"/>
                  </a:lnTo>
                  <a:lnTo>
                    <a:pt x="653492" y="795033"/>
                  </a:lnTo>
                  <a:lnTo>
                    <a:pt x="649507" y="861310"/>
                  </a:lnTo>
                  <a:lnTo>
                    <a:pt x="652770" y="894926"/>
                  </a:lnTo>
                  <a:lnTo>
                    <a:pt x="659647" y="928785"/>
                  </a:lnTo>
                  <a:lnTo>
                    <a:pt x="653551" y="937548"/>
                  </a:lnTo>
                  <a:lnTo>
                    <a:pt x="596421" y="941915"/>
                  </a:lnTo>
                  <a:lnTo>
                    <a:pt x="540558" y="948614"/>
                  </a:lnTo>
                  <a:lnTo>
                    <a:pt x="486181" y="957571"/>
                  </a:lnTo>
                  <a:lnTo>
                    <a:pt x="433509" y="968710"/>
                  </a:lnTo>
                  <a:lnTo>
                    <a:pt x="382764" y="981958"/>
                  </a:lnTo>
                  <a:lnTo>
                    <a:pt x="334163" y="997238"/>
                  </a:lnTo>
                  <a:lnTo>
                    <a:pt x="287928" y="1014477"/>
                  </a:lnTo>
                  <a:lnTo>
                    <a:pt x="244278" y="1033598"/>
                  </a:lnTo>
                  <a:lnTo>
                    <a:pt x="203432" y="1054527"/>
                  </a:lnTo>
                  <a:lnTo>
                    <a:pt x="165611" y="1077190"/>
                  </a:lnTo>
                  <a:lnTo>
                    <a:pt x="131033" y="1101510"/>
                  </a:lnTo>
                  <a:lnTo>
                    <a:pt x="99920" y="1127413"/>
                  </a:lnTo>
                  <a:lnTo>
                    <a:pt x="68999" y="1158689"/>
                  </a:lnTo>
                  <a:lnTo>
                    <a:pt x="43907" y="1190753"/>
                  </a:lnTo>
                  <a:lnTo>
                    <a:pt x="10845" y="1256499"/>
                  </a:lnTo>
                  <a:lnTo>
                    <a:pt x="0" y="1323153"/>
                  </a:lnTo>
                  <a:lnTo>
                    <a:pt x="2678" y="1356353"/>
                  </a:lnTo>
                  <a:lnTo>
                    <a:pt x="23779" y="1421561"/>
                  </a:lnTo>
                  <a:lnTo>
                    <a:pt x="65258" y="1483933"/>
                  </a:lnTo>
                  <a:lnTo>
                    <a:pt x="93410" y="1513587"/>
                  </a:lnTo>
                  <a:lnTo>
                    <a:pt x="126381" y="1541971"/>
                  </a:lnTo>
                  <a:lnTo>
                    <a:pt x="164079" y="1568896"/>
                  </a:lnTo>
                  <a:lnTo>
                    <a:pt x="206413" y="1594177"/>
                  </a:lnTo>
                  <a:lnTo>
                    <a:pt x="253290" y="1617624"/>
                  </a:lnTo>
                  <a:lnTo>
                    <a:pt x="304619" y="1639052"/>
                  </a:lnTo>
                  <a:lnTo>
                    <a:pt x="360308" y="1658273"/>
                  </a:lnTo>
                  <a:lnTo>
                    <a:pt x="308809" y="1690766"/>
                  </a:lnTo>
                  <a:lnTo>
                    <a:pt x="264719" y="1725716"/>
                  </a:lnTo>
                  <a:lnTo>
                    <a:pt x="228257" y="1762771"/>
                  </a:lnTo>
                  <a:lnTo>
                    <a:pt x="199643" y="1801577"/>
                  </a:lnTo>
                  <a:lnTo>
                    <a:pt x="179096" y="1841782"/>
                  </a:lnTo>
                  <a:lnTo>
                    <a:pt x="166834" y="1883034"/>
                  </a:lnTo>
                  <a:lnTo>
                    <a:pt x="163076" y="1924979"/>
                  </a:lnTo>
                  <a:lnTo>
                    <a:pt x="168043" y="1967264"/>
                  </a:lnTo>
                  <a:lnTo>
                    <a:pt x="191356" y="2028889"/>
                  </a:lnTo>
                  <a:lnTo>
                    <a:pt x="231959" y="2086199"/>
                  </a:lnTo>
                  <a:lnTo>
                    <a:pt x="288181" y="2138498"/>
                  </a:lnTo>
                  <a:lnTo>
                    <a:pt x="321628" y="2162551"/>
                  </a:lnTo>
                  <a:lnTo>
                    <a:pt x="358353" y="2185091"/>
                  </a:lnTo>
                  <a:lnTo>
                    <a:pt x="398148" y="2206029"/>
                  </a:lnTo>
                  <a:lnTo>
                    <a:pt x="440804" y="2225281"/>
                  </a:lnTo>
                  <a:lnTo>
                    <a:pt x="486112" y="2242757"/>
                  </a:lnTo>
                  <a:lnTo>
                    <a:pt x="533864" y="2258373"/>
                  </a:lnTo>
                  <a:lnTo>
                    <a:pt x="583851" y="2272040"/>
                  </a:lnTo>
                  <a:lnTo>
                    <a:pt x="635863" y="2283671"/>
                  </a:lnTo>
                  <a:lnTo>
                    <a:pt x="689694" y="2293180"/>
                  </a:lnTo>
                  <a:lnTo>
                    <a:pt x="745132" y="2300480"/>
                  </a:lnTo>
                  <a:lnTo>
                    <a:pt x="801971" y="2305483"/>
                  </a:lnTo>
                  <a:lnTo>
                    <a:pt x="860000" y="2308103"/>
                  </a:lnTo>
                  <a:lnTo>
                    <a:pt x="919012" y="2308253"/>
                  </a:lnTo>
                  <a:lnTo>
                    <a:pt x="978798" y="2305846"/>
                  </a:lnTo>
                  <a:lnTo>
                    <a:pt x="987815" y="2314101"/>
                  </a:lnTo>
                  <a:lnTo>
                    <a:pt x="1022446" y="2343423"/>
                  </a:lnTo>
                  <a:lnTo>
                    <a:pt x="1054085" y="2367756"/>
                  </a:lnTo>
                  <a:lnTo>
                    <a:pt x="1087364" y="2391156"/>
                  </a:lnTo>
                  <a:lnTo>
                    <a:pt x="1122217" y="2413613"/>
                  </a:lnTo>
                  <a:lnTo>
                    <a:pt x="1158577" y="2435118"/>
                  </a:lnTo>
                  <a:lnTo>
                    <a:pt x="1196377" y="2455663"/>
                  </a:lnTo>
                  <a:lnTo>
                    <a:pt x="1235551" y="2475240"/>
                  </a:lnTo>
                  <a:lnTo>
                    <a:pt x="1276032" y="2493838"/>
                  </a:lnTo>
                  <a:lnTo>
                    <a:pt x="1317754" y="2511450"/>
                  </a:lnTo>
                  <a:lnTo>
                    <a:pt x="1360649" y="2528066"/>
                  </a:lnTo>
                  <a:lnTo>
                    <a:pt x="1404652" y="2543678"/>
                  </a:lnTo>
                  <a:lnTo>
                    <a:pt x="1449695" y="2558277"/>
                  </a:lnTo>
                  <a:lnTo>
                    <a:pt x="1495712" y="2571854"/>
                  </a:lnTo>
                  <a:lnTo>
                    <a:pt x="1542637" y="2584401"/>
                  </a:lnTo>
                  <a:lnTo>
                    <a:pt x="1590401" y="2595908"/>
                  </a:lnTo>
                  <a:lnTo>
                    <a:pt x="1638940" y="2606366"/>
                  </a:lnTo>
                  <a:lnTo>
                    <a:pt x="1688186" y="2615767"/>
                  </a:lnTo>
                  <a:lnTo>
                    <a:pt x="1738073" y="2624103"/>
                  </a:lnTo>
                  <a:lnTo>
                    <a:pt x="1788534" y="2631363"/>
                  </a:lnTo>
                  <a:lnTo>
                    <a:pt x="1839502" y="2637540"/>
                  </a:lnTo>
                  <a:lnTo>
                    <a:pt x="1890911" y="2642624"/>
                  </a:lnTo>
                  <a:lnTo>
                    <a:pt x="1942694" y="2646608"/>
                  </a:lnTo>
                  <a:lnTo>
                    <a:pt x="1994785" y="2649481"/>
                  </a:lnTo>
                  <a:lnTo>
                    <a:pt x="2047116" y="2651235"/>
                  </a:lnTo>
                  <a:lnTo>
                    <a:pt x="2099622" y="2651861"/>
                  </a:lnTo>
                  <a:lnTo>
                    <a:pt x="2152235" y="2651351"/>
                  </a:lnTo>
                  <a:lnTo>
                    <a:pt x="2204889" y="2649696"/>
                  </a:lnTo>
                  <a:lnTo>
                    <a:pt x="2257517" y="2646886"/>
                  </a:lnTo>
                  <a:lnTo>
                    <a:pt x="2310052" y="2642913"/>
                  </a:lnTo>
                  <a:lnTo>
                    <a:pt x="2362429" y="2637769"/>
                  </a:lnTo>
                  <a:lnTo>
                    <a:pt x="2414580" y="2631444"/>
                  </a:lnTo>
                  <a:lnTo>
                    <a:pt x="2466439" y="2623929"/>
                  </a:lnTo>
                  <a:lnTo>
                    <a:pt x="2517939" y="2615216"/>
                  </a:lnTo>
                  <a:lnTo>
                    <a:pt x="2569013" y="2605296"/>
                  </a:lnTo>
                  <a:lnTo>
                    <a:pt x="2619594" y="2594160"/>
                  </a:lnTo>
                  <a:lnTo>
                    <a:pt x="2669617" y="2581800"/>
                  </a:lnTo>
                  <a:lnTo>
                    <a:pt x="2719015" y="2568206"/>
                  </a:lnTo>
                  <a:lnTo>
                    <a:pt x="2767720" y="2553369"/>
                  </a:lnTo>
                  <a:lnTo>
                    <a:pt x="2802550" y="2579548"/>
                  </a:lnTo>
                  <a:lnTo>
                    <a:pt x="2839800" y="2604601"/>
                  </a:lnTo>
                  <a:lnTo>
                    <a:pt x="2879369" y="2628490"/>
                  </a:lnTo>
                  <a:lnTo>
                    <a:pt x="2921157" y="2651176"/>
                  </a:lnTo>
                  <a:lnTo>
                    <a:pt x="2965063" y="2672620"/>
                  </a:lnTo>
                  <a:lnTo>
                    <a:pt x="3010987" y="2692783"/>
                  </a:lnTo>
                  <a:lnTo>
                    <a:pt x="3058828" y="2711626"/>
                  </a:lnTo>
                  <a:lnTo>
                    <a:pt x="3108485" y="2729111"/>
                  </a:lnTo>
                  <a:lnTo>
                    <a:pt x="3159857" y="2745198"/>
                  </a:lnTo>
                  <a:lnTo>
                    <a:pt x="3212845" y="2759849"/>
                  </a:lnTo>
                  <a:lnTo>
                    <a:pt x="3267348" y="2773025"/>
                  </a:lnTo>
                  <a:lnTo>
                    <a:pt x="3323265" y="2784687"/>
                  </a:lnTo>
                  <a:lnTo>
                    <a:pt x="3380495" y="2794796"/>
                  </a:lnTo>
                  <a:lnTo>
                    <a:pt x="3436645" y="2803017"/>
                  </a:lnTo>
                  <a:lnTo>
                    <a:pt x="3492903" y="2809646"/>
                  </a:lnTo>
                  <a:lnTo>
                    <a:pt x="3549180" y="2814708"/>
                  </a:lnTo>
                  <a:lnTo>
                    <a:pt x="3605387" y="2818229"/>
                  </a:lnTo>
                  <a:lnTo>
                    <a:pt x="3661437" y="2820234"/>
                  </a:lnTo>
                  <a:lnTo>
                    <a:pt x="3717240" y="2820748"/>
                  </a:lnTo>
                  <a:lnTo>
                    <a:pt x="3772707" y="2819796"/>
                  </a:lnTo>
                  <a:lnTo>
                    <a:pt x="3827751" y="2817404"/>
                  </a:lnTo>
                  <a:lnTo>
                    <a:pt x="3882282" y="2813597"/>
                  </a:lnTo>
                  <a:lnTo>
                    <a:pt x="3936212" y="2808400"/>
                  </a:lnTo>
                  <a:lnTo>
                    <a:pt x="3989453" y="2801838"/>
                  </a:lnTo>
                  <a:lnTo>
                    <a:pt x="4041915" y="2793937"/>
                  </a:lnTo>
                  <a:lnTo>
                    <a:pt x="4093509" y="2784721"/>
                  </a:lnTo>
                  <a:lnTo>
                    <a:pt x="4144149" y="2774217"/>
                  </a:lnTo>
                  <a:lnTo>
                    <a:pt x="4193744" y="2762448"/>
                  </a:lnTo>
                  <a:lnTo>
                    <a:pt x="4242206" y="2749441"/>
                  </a:lnTo>
                  <a:lnTo>
                    <a:pt x="4289446" y="2735221"/>
                  </a:lnTo>
                  <a:lnTo>
                    <a:pt x="4335377" y="2719813"/>
                  </a:lnTo>
                  <a:lnTo>
                    <a:pt x="4379909" y="2703242"/>
                  </a:lnTo>
                  <a:lnTo>
                    <a:pt x="4422953" y="2685533"/>
                  </a:lnTo>
                  <a:lnTo>
                    <a:pt x="4464421" y="2666712"/>
                  </a:lnTo>
                  <a:lnTo>
                    <a:pt x="4504225" y="2646803"/>
                  </a:lnTo>
                  <a:lnTo>
                    <a:pt x="4542275" y="2625833"/>
                  </a:lnTo>
                  <a:lnTo>
                    <a:pt x="4578484" y="2603826"/>
                  </a:lnTo>
                  <a:lnTo>
                    <a:pt x="4612762" y="2580808"/>
                  </a:lnTo>
                  <a:lnTo>
                    <a:pt x="4645021" y="2556803"/>
                  </a:lnTo>
                  <a:lnTo>
                    <a:pt x="4675172" y="2531837"/>
                  </a:lnTo>
                  <a:lnTo>
                    <a:pt x="4703127" y="2505936"/>
                  </a:lnTo>
                  <a:lnTo>
                    <a:pt x="4752094" y="2451426"/>
                  </a:lnTo>
                  <a:lnTo>
                    <a:pt x="4791211" y="2393476"/>
                  </a:lnTo>
                  <a:lnTo>
                    <a:pt x="4837418" y="2407826"/>
                  </a:lnTo>
                  <a:lnTo>
                    <a:pt x="4884903" y="2420763"/>
                  </a:lnTo>
                  <a:lnTo>
                    <a:pt x="4933550" y="2432271"/>
                  </a:lnTo>
                  <a:lnTo>
                    <a:pt x="4983241" y="2442332"/>
                  </a:lnTo>
                  <a:lnTo>
                    <a:pt x="5033860" y="2450928"/>
                  </a:lnTo>
                  <a:lnTo>
                    <a:pt x="5085291" y="2458042"/>
                  </a:lnTo>
                  <a:lnTo>
                    <a:pt x="5137417" y="2463657"/>
                  </a:lnTo>
                  <a:lnTo>
                    <a:pt x="5190121" y="2467754"/>
                  </a:lnTo>
                  <a:lnTo>
                    <a:pt x="5243287" y="2470317"/>
                  </a:lnTo>
                  <a:lnTo>
                    <a:pt x="5296798" y="2471327"/>
                  </a:lnTo>
                  <a:lnTo>
                    <a:pt x="5358111" y="2470579"/>
                  </a:lnTo>
                  <a:lnTo>
                    <a:pt x="5418441" y="2467847"/>
                  </a:lnTo>
                  <a:lnTo>
                    <a:pt x="5477675" y="2463190"/>
                  </a:lnTo>
                  <a:lnTo>
                    <a:pt x="5535697" y="2456669"/>
                  </a:lnTo>
                  <a:lnTo>
                    <a:pt x="5592393" y="2448342"/>
                  </a:lnTo>
                  <a:lnTo>
                    <a:pt x="5647648" y="2438270"/>
                  </a:lnTo>
                  <a:lnTo>
                    <a:pt x="5701349" y="2426512"/>
                  </a:lnTo>
                  <a:lnTo>
                    <a:pt x="5753380" y="2413128"/>
                  </a:lnTo>
                  <a:lnTo>
                    <a:pt x="5803628" y="2398176"/>
                  </a:lnTo>
                  <a:lnTo>
                    <a:pt x="5851976" y="2381718"/>
                  </a:lnTo>
                  <a:lnTo>
                    <a:pt x="5898312" y="2363812"/>
                  </a:lnTo>
                  <a:lnTo>
                    <a:pt x="5942521" y="2344518"/>
                  </a:lnTo>
                  <a:lnTo>
                    <a:pt x="5984487" y="2323896"/>
                  </a:lnTo>
                  <a:lnTo>
                    <a:pt x="6024097" y="2302005"/>
                  </a:lnTo>
                  <a:lnTo>
                    <a:pt x="6061236" y="2278906"/>
                  </a:lnTo>
                  <a:lnTo>
                    <a:pt x="6095790" y="2254656"/>
                  </a:lnTo>
                  <a:lnTo>
                    <a:pt x="6127643" y="2229317"/>
                  </a:lnTo>
                  <a:lnTo>
                    <a:pt x="6156682" y="2202948"/>
                  </a:lnTo>
                  <a:lnTo>
                    <a:pt x="6205860" y="2147356"/>
                  </a:lnTo>
                  <a:lnTo>
                    <a:pt x="6242405" y="2088360"/>
                  </a:lnTo>
                  <a:lnTo>
                    <a:pt x="6265402" y="2026434"/>
                  </a:lnTo>
                  <a:lnTo>
                    <a:pt x="6273936" y="1962057"/>
                  </a:lnTo>
                  <a:lnTo>
                    <a:pt x="6326349" y="1957425"/>
                  </a:lnTo>
                  <a:lnTo>
                    <a:pt x="6378173" y="1951509"/>
                  </a:lnTo>
                  <a:lnTo>
                    <a:pt x="6429326" y="1944327"/>
                  </a:lnTo>
                  <a:lnTo>
                    <a:pt x="6479728" y="1935897"/>
                  </a:lnTo>
                  <a:lnTo>
                    <a:pt x="6529299" y="1926240"/>
                  </a:lnTo>
                  <a:lnTo>
                    <a:pt x="6577960" y="1915374"/>
                  </a:lnTo>
                  <a:lnTo>
                    <a:pt x="6625630" y="1903317"/>
                  </a:lnTo>
                  <a:lnTo>
                    <a:pt x="6672229" y="1890089"/>
                  </a:lnTo>
                  <a:lnTo>
                    <a:pt x="6717676" y="1875709"/>
                  </a:lnTo>
                  <a:lnTo>
                    <a:pt x="6761892" y="1860195"/>
                  </a:lnTo>
                  <a:lnTo>
                    <a:pt x="6804796" y="1843566"/>
                  </a:lnTo>
                  <a:lnTo>
                    <a:pt x="6858376" y="1820367"/>
                  </a:lnTo>
                  <a:lnTo>
                    <a:pt x="6908611" y="1795813"/>
                  </a:lnTo>
                  <a:lnTo>
                    <a:pt x="6955480" y="1769993"/>
                  </a:lnTo>
                  <a:lnTo>
                    <a:pt x="6998960" y="1742995"/>
                  </a:lnTo>
                  <a:lnTo>
                    <a:pt x="7039030" y="1714908"/>
                  </a:lnTo>
                  <a:lnTo>
                    <a:pt x="7075668" y="1685819"/>
                  </a:lnTo>
                  <a:lnTo>
                    <a:pt x="7108852" y="1655818"/>
                  </a:lnTo>
                  <a:lnTo>
                    <a:pt x="7138560" y="1624991"/>
                  </a:lnTo>
                  <a:lnTo>
                    <a:pt x="7164770" y="1593428"/>
                  </a:lnTo>
                  <a:lnTo>
                    <a:pt x="7187462" y="1561216"/>
                  </a:lnTo>
                  <a:lnTo>
                    <a:pt x="7222198" y="1495201"/>
                  </a:lnTo>
                  <a:lnTo>
                    <a:pt x="7242596" y="1427651"/>
                  </a:lnTo>
                  <a:lnTo>
                    <a:pt x="7248478" y="1359271"/>
                  </a:lnTo>
                  <a:lnTo>
                    <a:pt x="7245922" y="1324991"/>
                  </a:lnTo>
                  <a:lnTo>
                    <a:pt x="7229706" y="1256691"/>
                  </a:lnTo>
                  <a:lnTo>
                    <a:pt x="7198539" y="1189327"/>
                  </a:lnTo>
                  <a:lnTo>
                    <a:pt x="7177294" y="1156216"/>
                  </a:lnTo>
                  <a:lnTo>
                    <a:pt x="7152246" y="1123604"/>
                  </a:lnTo>
                  <a:lnTo>
                    <a:pt x="7123373" y="1091579"/>
                  </a:lnTo>
                  <a:lnTo>
                    <a:pt x="7090652" y="1060228"/>
                  </a:lnTo>
                  <a:lnTo>
                    <a:pt x="7054063" y="1029641"/>
                  </a:lnTo>
                  <a:lnTo>
                    <a:pt x="7013584" y="999905"/>
                  </a:lnTo>
                  <a:lnTo>
                    <a:pt x="7025349" y="984572"/>
                  </a:lnTo>
                  <a:lnTo>
                    <a:pt x="7054478" y="937548"/>
                  </a:lnTo>
                  <a:lnTo>
                    <a:pt x="7079132" y="871505"/>
                  </a:lnTo>
                  <a:lnTo>
                    <a:pt x="7086007" y="805893"/>
                  </a:lnTo>
                  <a:lnTo>
                    <a:pt x="7083044" y="773495"/>
                  </a:lnTo>
                  <a:lnTo>
                    <a:pt x="7064845" y="710007"/>
                  </a:lnTo>
                  <a:lnTo>
                    <a:pt x="7030993" y="648920"/>
                  </a:lnTo>
                  <a:lnTo>
                    <a:pt x="6982337" y="591022"/>
                  </a:lnTo>
                  <a:lnTo>
                    <a:pt x="6952723" y="563515"/>
                  </a:lnTo>
                  <a:lnTo>
                    <a:pt x="6919726" y="537102"/>
                  </a:lnTo>
                  <a:lnTo>
                    <a:pt x="6883453" y="511879"/>
                  </a:lnTo>
                  <a:lnTo>
                    <a:pt x="6844011" y="487947"/>
                  </a:lnTo>
                  <a:lnTo>
                    <a:pt x="6801504" y="465403"/>
                  </a:lnTo>
                  <a:lnTo>
                    <a:pt x="6756040" y="444346"/>
                  </a:lnTo>
                  <a:lnTo>
                    <a:pt x="6707725" y="424874"/>
                  </a:lnTo>
                  <a:lnTo>
                    <a:pt x="6656665" y="407086"/>
                  </a:lnTo>
                  <a:lnTo>
                    <a:pt x="6602966" y="391081"/>
                  </a:lnTo>
                  <a:lnTo>
                    <a:pt x="6546734" y="376957"/>
                  </a:lnTo>
                  <a:lnTo>
                    <a:pt x="6488076" y="364812"/>
                  </a:lnTo>
                  <a:lnTo>
                    <a:pt x="6427098" y="354745"/>
                  </a:lnTo>
                  <a:lnTo>
                    <a:pt x="6411575" y="318348"/>
                  </a:lnTo>
                  <a:lnTo>
                    <a:pt x="6390282" y="282996"/>
                  </a:lnTo>
                  <a:lnTo>
                    <a:pt x="6363414" y="248868"/>
                  </a:lnTo>
                  <a:lnTo>
                    <a:pt x="6331165" y="216141"/>
                  </a:lnTo>
                  <a:lnTo>
                    <a:pt x="6293732" y="184991"/>
                  </a:lnTo>
                  <a:lnTo>
                    <a:pt x="6251308" y="155595"/>
                  </a:lnTo>
                  <a:lnTo>
                    <a:pt x="6204089" y="128132"/>
                  </a:lnTo>
                  <a:lnTo>
                    <a:pt x="6152270" y="102777"/>
                  </a:lnTo>
                  <a:lnTo>
                    <a:pt x="6108547" y="84484"/>
                  </a:lnTo>
                  <a:lnTo>
                    <a:pt x="6063217" y="68017"/>
                  </a:lnTo>
                  <a:lnTo>
                    <a:pt x="6016450" y="53369"/>
                  </a:lnTo>
                  <a:lnTo>
                    <a:pt x="5968419" y="40532"/>
                  </a:lnTo>
                  <a:lnTo>
                    <a:pt x="5919292" y="29499"/>
                  </a:lnTo>
                  <a:lnTo>
                    <a:pt x="5869242" y="20263"/>
                  </a:lnTo>
                  <a:lnTo>
                    <a:pt x="5818440" y="12816"/>
                  </a:lnTo>
                  <a:lnTo>
                    <a:pt x="5767055" y="7151"/>
                  </a:lnTo>
                  <a:lnTo>
                    <a:pt x="5715260" y="3260"/>
                  </a:lnTo>
                  <a:lnTo>
                    <a:pt x="5663224" y="1137"/>
                  </a:lnTo>
                  <a:lnTo>
                    <a:pt x="5611120" y="773"/>
                  </a:lnTo>
                  <a:lnTo>
                    <a:pt x="5559116" y="2162"/>
                  </a:lnTo>
                  <a:lnTo>
                    <a:pt x="5507386" y="5295"/>
                  </a:lnTo>
                  <a:lnTo>
                    <a:pt x="5456099" y="10166"/>
                  </a:lnTo>
                  <a:lnTo>
                    <a:pt x="5405426" y="16767"/>
                  </a:lnTo>
                  <a:lnTo>
                    <a:pt x="5355538" y="25091"/>
                  </a:lnTo>
                  <a:lnTo>
                    <a:pt x="5306606" y="35130"/>
                  </a:lnTo>
                  <a:lnTo>
                    <a:pt x="5258801" y="46877"/>
                  </a:lnTo>
                  <a:lnTo>
                    <a:pt x="5212294" y="60325"/>
                  </a:lnTo>
                  <a:lnTo>
                    <a:pt x="5167256" y="75466"/>
                  </a:lnTo>
                  <a:lnTo>
                    <a:pt x="5123857" y="92293"/>
                  </a:lnTo>
                  <a:lnTo>
                    <a:pt x="5082268" y="110799"/>
                  </a:lnTo>
                  <a:lnTo>
                    <a:pt x="5042661" y="130975"/>
                  </a:lnTo>
                  <a:lnTo>
                    <a:pt x="5005206" y="152815"/>
                  </a:lnTo>
                  <a:lnTo>
                    <a:pt x="4969708" y="130002"/>
                  </a:lnTo>
                  <a:lnTo>
                    <a:pt x="4931156" y="108737"/>
                  </a:lnTo>
                  <a:lnTo>
                    <a:pt x="4889731" y="89109"/>
                  </a:lnTo>
                  <a:lnTo>
                    <a:pt x="4845619" y="71206"/>
                  </a:lnTo>
                  <a:lnTo>
                    <a:pt x="4799001" y="55116"/>
                  </a:lnTo>
                  <a:lnTo>
                    <a:pt x="4750063" y="40928"/>
                  </a:lnTo>
                  <a:lnTo>
                    <a:pt x="4697935" y="28424"/>
                  </a:lnTo>
                  <a:lnTo>
                    <a:pt x="4644966" y="18245"/>
                  </a:lnTo>
                  <a:lnTo>
                    <a:pt x="4591375" y="10351"/>
                  </a:lnTo>
                  <a:lnTo>
                    <a:pt x="4537379" y="4705"/>
                  </a:lnTo>
                  <a:lnTo>
                    <a:pt x="4483196" y="1268"/>
                  </a:lnTo>
                  <a:lnTo>
                    <a:pt x="4429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5256" y="1610071"/>
              <a:ext cx="7248525" cy="2821305"/>
            </a:xfrm>
            <a:custGeom>
              <a:avLst/>
              <a:gdLst/>
              <a:ahLst/>
              <a:cxnLst/>
              <a:rect l="l" t="t" r="r" b="b"/>
              <a:pathLst>
                <a:path w="7248525" h="2821304">
                  <a:moveTo>
                    <a:pt x="659647" y="928785"/>
                  </a:moveTo>
                  <a:lnTo>
                    <a:pt x="652770" y="894926"/>
                  </a:lnTo>
                  <a:lnTo>
                    <a:pt x="649507" y="861310"/>
                  </a:lnTo>
                  <a:lnTo>
                    <a:pt x="649775" y="827993"/>
                  </a:lnTo>
                  <a:lnTo>
                    <a:pt x="660578" y="762487"/>
                  </a:lnTo>
                  <a:lnTo>
                    <a:pt x="684525" y="698863"/>
                  </a:lnTo>
                  <a:lnTo>
                    <a:pt x="720963" y="637578"/>
                  </a:lnTo>
                  <a:lnTo>
                    <a:pt x="769237" y="579088"/>
                  </a:lnTo>
                  <a:lnTo>
                    <a:pt x="797608" y="551033"/>
                  </a:lnTo>
                  <a:lnTo>
                    <a:pt x="828693" y="523848"/>
                  </a:lnTo>
                  <a:lnTo>
                    <a:pt x="862410" y="497589"/>
                  </a:lnTo>
                  <a:lnTo>
                    <a:pt x="898677" y="472314"/>
                  </a:lnTo>
                  <a:lnTo>
                    <a:pt x="937413" y="448080"/>
                  </a:lnTo>
                  <a:lnTo>
                    <a:pt x="978535" y="424943"/>
                  </a:lnTo>
                  <a:lnTo>
                    <a:pt x="1021962" y="402960"/>
                  </a:lnTo>
                  <a:lnTo>
                    <a:pt x="1067613" y="382190"/>
                  </a:lnTo>
                  <a:lnTo>
                    <a:pt x="1115405" y="362687"/>
                  </a:lnTo>
                  <a:lnTo>
                    <a:pt x="1165256" y="344511"/>
                  </a:lnTo>
                  <a:lnTo>
                    <a:pt x="1217085" y="327716"/>
                  </a:lnTo>
                  <a:lnTo>
                    <a:pt x="1270811" y="312361"/>
                  </a:lnTo>
                  <a:lnTo>
                    <a:pt x="1326351" y="298503"/>
                  </a:lnTo>
                  <a:lnTo>
                    <a:pt x="1383623" y="286198"/>
                  </a:lnTo>
                  <a:lnTo>
                    <a:pt x="1442546" y="275504"/>
                  </a:lnTo>
                  <a:lnTo>
                    <a:pt x="1503038" y="266477"/>
                  </a:lnTo>
                  <a:lnTo>
                    <a:pt x="1565018" y="259174"/>
                  </a:lnTo>
                  <a:lnTo>
                    <a:pt x="1628403" y="253653"/>
                  </a:lnTo>
                  <a:lnTo>
                    <a:pt x="1678637" y="250623"/>
                  </a:lnTo>
                  <a:lnTo>
                    <a:pt x="1728910" y="248790"/>
                  </a:lnTo>
                  <a:lnTo>
                    <a:pt x="1779150" y="248147"/>
                  </a:lnTo>
                  <a:lnTo>
                    <a:pt x="1829283" y="248685"/>
                  </a:lnTo>
                  <a:lnTo>
                    <a:pt x="1879237" y="250398"/>
                  </a:lnTo>
                  <a:lnTo>
                    <a:pt x="1928940" y="253277"/>
                  </a:lnTo>
                  <a:lnTo>
                    <a:pt x="1978318" y="257315"/>
                  </a:lnTo>
                  <a:lnTo>
                    <a:pt x="2027299" y="262502"/>
                  </a:lnTo>
                  <a:lnTo>
                    <a:pt x="2075810" y="268832"/>
                  </a:lnTo>
                  <a:lnTo>
                    <a:pt x="2123778" y="276297"/>
                  </a:lnTo>
                  <a:lnTo>
                    <a:pt x="2171131" y="284888"/>
                  </a:lnTo>
                  <a:lnTo>
                    <a:pt x="2217797" y="294598"/>
                  </a:lnTo>
                  <a:lnTo>
                    <a:pt x="2263701" y="305419"/>
                  </a:lnTo>
                  <a:lnTo>
                    <a:pt x="2308773" y="317343"/>
                  </a:lnTo>
                  <a:lnTo>
                    <a:pt x="2352938" y="330361"/>
                  </a:lnTo>
                  <a:lnTo>
                    <a:pt x="2381002" y="304317"/>
                  </a:lnTo>
                  <a:lnTo>
                    <a:pt x="2411671" y="279568"/>
                  </a:lnTo>
                  <a:lnTo>
                    <a:pt x="2444804" y="256138"/>
                  </a:lnTo>
                  <a:lnTo>
                    <a:pt x="2480260" y="234049"/>
                  </a:lnTo>
                  <a:lnTo>
                    <a:pt x="2517897" y="213325"/>
                  </a:lnTo>
                  <a:lnTo>
                    <a:pt x="2557572" y="193988"/>
                  </a:lnTo>
                  <a:lnTo>
                    <a:pt x="2599146" y="176062"/>
                  </a:lnTo>
                  <a:lnTo>
                    <a:pt x="2642475" y="159569"/>
                  </a:lnTo>
                  <a:lnTo>
                    <a:pt x="2687420" y="144533"/>
                  </a:lnTo>
                  <a:lnTo>
                    <a:pt x="2733837" y="130976"/>
                  </a:lnTo>
                  <a:lnTo>
                    <a:pt x="2781586" y="118922"/>
                  </a:lnTo>
                  <a:lnTo>
                    <a:pt x="2830525" y="108392"/>
                  </a:lnTo>
                  <a:lnTo>
                    <a:pt x="2880512" y="99412"/>
                  </a:lnTo>
                  <a:lnTo>
                    <a:pt x="2931406" y="92002"/>
                  </a:lnTo>
                  <a:lnTo>
                    <a:pt x="2983065" y="86187"/>
                  </a:lnTo>
                  <a:lnTo>
                    <a:pt x="3035348" y="81990"/>
                  </a:lnTo>
                  <a:lnTo>
                    <a:pt x="3088113" y="79432"/>
                  </a:lnTo>
                  <a:lnTo>
                    <a:pt x="3141219" y="78538"/>
                  </a:lnTo>
                  <a:lnTo>
                    <a:pt x="3194524" y="79330"/>
                  </a:lnTo>
                  <a:lnTo>
                    <a:pt x="3247887" y="81831"/>
                  </a:lnTo>
                  <a:lnTo>
                    <a:pt x="3301165" y="86065"/>
                  </a:lnTo>
                  <a:lnTo>
                    <a:pt x="3354218" y="92054"/>
                  </a:lnTo>
                  <a:lnTo>
                    <a:pt x="3406904" y="99820"/>
                  </a:lnTo>
                  <a:lnTo>
                    <a:pt x="3459081" y="109388"/>
                  </a:lnTo>
                  <a:lnTo>
                    <a:pt x="3510608" y="120780"/>
                  </a:lnTo>
                  <a:lnTo>
                    <a:pt x="3561343" y="134019"/>
                  </a:lnTo>
                  <a:lnTo>
                    <a:pt x="3617290" y="151196"/>
                  </a:lnTo>
                  <a:lnTo>
                    <a:pt x="3670690" y="170468"/>
                  </a:lnTo>
                  <a:lnTo>
                    <a:pt x="3721327" y="191741"/>
                  </a:lnTo>
                  <a:lnTo>
                    <a:pt x="3768988" y="214918"/>
                  </a:lnTo>
                  <a:lnTo>
                    <a:pt x="3796476" y="188303"/>
                  </a:lnTo>
                  <a:lnTo>
                    <a:pt x="3827269" y="163275"/>
                  </a:lnTo>
                  <a:lnTo>
                    <a:pt x="3861149" y="139873"/>
                  </a:lnTo>
                  <a:lnTo>
                    <a:pt x="3897897" y="118135"/>
                  </a:lnTo>
                  <a:lnTo>
                    <a:pt x="3937296" y="98101"/>
                  </a:lnTo>
                  <a:lnTo>
                    <a:pt x="3979127" y="79810"/>
                  </a:lnTo>
                  <a:lnTo>
                    <a:pt x="4023171" y="63299"/>
                  </a:lnTo>
                  <a:lnTo>
                    <a:pt x="4069212" y="48609"/>
                  </a:lnTo>
                  <a:lnTo>
                    <a:pt x="4117030" y="35777"/>
                  </a:lnTo>
                  <a:lnTo>
                    <a:pt x="4166407" y="24843"/>
                  </a:lnTo>
                  <a:lnTo>
                    <a:pt x="4217125" y="15846"/>
                  </a:lnTo>
                  <a:lnTo>
                    <a:pt x="4268967" y="8824"/>
                  </a:lnTo>
                  <a:lnTo>
                    <a:pt x="4321712" y="3817"/>
                  </a:lnTo>
                  <a:lnTo>
                    <a:pt x="4375145" y="862"/>
                  </a:lnTo>
                  <a:lnTo>
                    <a:pt x="4429045" y="0"/>
                  </a:lnTo>
                  <a:lnTo>
                    <a:pt x="4483196" y="1268"/>
                  </a:lnTo>
                  <a:lnTo>
                    <a:pt x="4537379" y="4705"/>
                  </a:lnTo>
                  <a:lnTo>
                    <a:pt x="4591375" y="10351"/>
                  </a:lnTo>
                  <a:lnTo>
                    <a:pt x="4644966" y="18245"/>
                  </a:lnTo>
                  <a:lnTo>
                    <a:pt x="4697935" y="28424"/>
                  </a:lnTo>
                  <a:lnTo>
                    <a:pt x="4750063" y="40928"/>
                  </a:lnTo>
                  <a:lnTo>
                    <a:pt x="4799001" y="55116"/>
                  </a:lnTo>
                  <a:lnTo>
                    <a:pt x="4845619" y="71206"/>
                  </a:lnTo>
                  <a:lnTo>
                    <a:pt x="4889731" y="89109"/>
                  </a:lnTo>
                  <a:lnTo>
                    <a:pt x="4931156" y="108737"/>
                  </a:lnTo>
                  <a:lnTo>
                    <a:pt x="4969708" y="130002"/>
                  </a:lnTo>
                  <a:lnTo>
                    <a:pt x="5005206" y="152815"/>
                  </a:lnTo>
                  <a:lnTo>
                    <a:pt x="5042661" y="130975"/>
                  </a:lnTo>
                  <a:lnTo>
                    <a:pt x="5082268" y="110799"/>
                  </a:lnTo>
                  <a:lnTo>
                    <a:pt x="5123857" y="92293"/>
                  </a:lnTo>
                  <a:lnTo>
                    <a:pt x="5167256" y="75466"/>
                  </a:lnTo>
                  <a:lnTo>
                    <a:pt x="5212294" y="60325"/>
                  </a:lnTo>
                  <a:lnTo>
                    <a:pt x="5258801" y="46877"/>
                  </a:lnTo>
                  <a:lnTo>
                    <a:pt x="5306606" y="35130"/>
                  </a:lnTo>
                  <a:lnTo>
                    <a:pt x="5355538" y="25091"/>
                  </a:lnTo>
                  <a:lnTo>
                    <a:pt x="5405426" y="16767"/>
                  </a:lnTo>
                  <a:lnTo>
                    <a:pt x="5456099" y="10166"/>
                  </a:lnTo>
                  <a:lnTo>
                    <a:pt x="5507386" y="5295"/>
                  </a:lnTo>
                  <a:lnTo>
                    <a:pt x="5559116" y="2162"/>
                  </a:lnTo>
                  <a:lnTo>
                    <a:pt x="5611120" y="773"/>
                  </a:lnTo>
                  <a:lnTo>
                    <a:pt x="5663224" y="1137"/>
                  </a:lnTo>
                  <a:lnTo>
                    <a:pt x="5715260" y="3260"/>
                  </a:lnTo>
                  <a:lnTo>
                    <a:pt x="5767055" y="7151"/>
                  </a:lnTo>
                  <a:lnTo>
                    <a:pt x="5818440" y="12816"/>
                  </a:lnTo>
                  <a:lnTo>
                    <a:pt x="5869242" y="20263"/>
                  </a:lnTo>
                  <a:lnTo>
                    <a:pt x="5919292" y="29499"/>
                  </a:lnTo>
                  <a:lnTo>
                    <a:pt x="5968419" y="40532"/>
                  </a:lnTo>
                  <a:lnTo>
                    <a:pt x="6016450" y="53369"/>
                  </a:lnTo>
                  <a:lnTo>
                    <a:pt x="6063217" y="68017"/>
                  </a:lnTo>
                  <a:lnTo>
                    <a:pt x="6108547" y="84484"/>
                  </a:lnTo>
                  <a:lnTo>
                    <a:pt x="6152270" y="102777"/>
                  </a:lnTo>
                  <a:lnTo>
                    <a:pt x="6204089" y="128132"/>
                  </a:lnTo>
                  <a:lnTo>
                    <a:pt x="6251308" y="155595"/>
                  </a:lnTo>
                  <a:lnTo>
                    <a:pt x="6293732" y="184991"/>
                  </a:lnTo>
                  <a:lnTo>
                    <a:pt x="6331165" y="216141"/>
                  </a:lnTo>
                  <a:lnTo>
                    <a:pt x="6363414" y="248868"/>
                  </a:lnTo>
                  <a:lnTo>
                    <a:pt x="6390282" y="282996"/>
                  </a:lnTo>
                  <a:lnTo>
                    <a:pt x="6411575" y="318348"/>
                  </a:lnTo>
                  <a:lnTo>
                    <a:pt x="6427098" y="354745"/>
                  </a:lnTo>
                  <a:lnTo>
                    <a:pt x="6488076" y="364812"/>
                  </a:lnTo>
                  <a:lnTo>
                    <a:pt x="6546734" y="376957"/>
                  </a:lnTo>
                  <a:lnTo>
                    <a:pt x="6602966" y="391081"/>
                  </a:lnTo>
                  <a:lnTo>
                    <a:pt x="6656665" y="407086"/>
                  </a:lnTo>
                  <a:lnTo>
                    <a:pt x="6707725" y="424874"/>
                  </a:lnTo>
                  <a:lnTo>
                    <a:pt x="6756040" y="444346"/>
                  </a:lnTo>
                  <a:lnTo>
                    <a:pt x="6801504" y="465403"/>
                  </a:lnTo>
                  <a:lnTo>
                    <a:pt x="6844011" y="487947"/>
                  </a:lnTo>
                  <a:lnTo>
                    <a:pt x="6883453" y="511879"/>
                  </a:lnTo>
                  <a:lnTo>
                    <a:pt x="6919726" y="537102"/>
                  </a:lnTo>
                  <a:lnTo>
                    <a:pt x="6952723" y="563515"/>
                  </a:lnTo>
                  <a:lnTo>
                    <a:pt x="6982337" y="591022"/>
                  </a:lnTo>
                  <a:lnTo>
                    <a:pt x="7008462" y="619523"/>
                  </a:lnTo>
                  <a:lnTo>
                    <a:pt x="7049823" y="679114"/>
                  </a:lnTo>
                  <a:lnTo>
                    <a:pt x="7075955" y="741500"/>
                  </a:lnTo>
                  <a:lnTo>
                    <a:pt x="7086007" y="805893"/>
                  </a:lnTo>
                  <a:lnTo>
                    <a:pt x="7084739" y="838596"/>
                  </a:lnTo>
                  <a:lnTo>
                    <a:pt x="7069080" y="904522"/>
                  </a:lnTo>
                  <a:lnTo>
                    <a:pt x="7045784" y="953382"/>
                  </a:lnTo>
                  <a:lnTo>
                    <a:pt x="7013584" y="999905"/>
                  </a:lnTo>
                  <a:lnTo>
                    <a:pt x="7054063" y="1029641"/>
                  </a:lnTo>
                  <a:lnTo>
                    <a:pt x="7090652" y="1060228"/>
                  </a:lnTo>
                  <a:lnTo>
                    <a:pt x="7123373" y="1091579"/>
                  </a:lnTo>
                  <a:lnTo>
                    <a:pt x="7152246" y="1123604"/>
                  </a:lnTo>
                  <a:lnTo>
                    <a:pt x="7177294" y="1156216"/>
                  </a:lnTo>
                  <a:lnTo>
                    <a:pt x="7198539" y="1189327"/>
                  </a:lnTo>
                  <a:lnTo>
                    <a:pt x="7229706" y="1256691"/>
                  </a:lnTo>
                  <a:lnTo>
                    <a:pt x="7245922" y="1324991"/>
                  </a:lnTo>
                  <a:lnTo>
                    <a:pt x="7248478" y="1359271"/>
                  </a:lnTo>
                  <a:lnTo>
                    <a:pt x="7247362" y="1393520"/>
                  </a:lnTo>
                  <a:lnTo>
                    <a:pt x="7234200" y="1461573"/>
                  </a:lnTo>
                  <a:lnTo>
                    <a:pt x="7206612" y="1528445"/>
                  </a:lnTo>
                  <a:lnTo>
                    <a:pt x="7164770" y="1593428"/>
                  </a:lnTo>
                  <a:lnTo>
                    <a:pt x="7138560" y="1624991"/>
                  </a:lnTo>
                  <a:lnTo>
                    <a:pt x="7108852" y="1655818"/>
                  </a:lnTo>
                  <a:lnTo>
                    <a:pt x="7075668" y="1685819"/>
                  </a:lnTo>
                  <a:lnTo>
                    <a:pt x="7039030" y="1714908"/>
                  </a:lnTo>
                  <a:lnTo>
                    <a:pt x="6998960" y="1742995"/>
                  </a:lnTo>
                  <a:lnTo>
                    <a:pt x="6955480" y="1769993"/>
                  </a:lnTo>
                  <a:lnTo>
                    <a:pt x="6908611" y="1795813"/>
                  </a:lnTo>
                  <a:lnTo>
                    <a:pt x="6858376" y="1820367"/>
                  </a:lnTo>
                  <a:lnTo>
                    <a:pt x="6804796" y="1843566"/>
                  </a:lnTo>
                  <a:lnTo>
                    <a:pt x="6761892" y="1860195"/>
                  </a:lnTo>
                  <a:lnTo>
                    <a:pt x="6717676" y="1875709"/>
                  </a:lnTo>
                  <a:lnTo>
                    <a:pt x="6672229" y="1890089"/>
                  </a:lnTo>
                  <a:lnTo>
                    <a:pt x="6625630" y="1903317"/>
                  </a:lnTo>
                  <a:lnTo>
                    <a:pt x="6577960" y="1915374"/>
                  </a:lnTo>
                  <a:lnTo>
                    <a:pt x="6529299" y="1926240"/>
                  </a:lnTo>
                  <a:lnTo>
                    <a:pt x="6479728" y="1935897"/>
                  </a:lnTo>
                  <a:lnTo>
                    <a:pt x="6429326" y="1944327"/>
                  </a:lnTo>
                  <a:lnTo>
                    <a:pt x="6378173" y="1951509"/>
                  </a:lnTo>
                  <a:lnTo>
                    <a:pt x="6326349" y="1957425"/>
                  </a:lnTo>
                  <a:lnTo>
                    <a:pt x="6273936" y="1962057"/>
                  </a:lnTo>
                  <a:lnTo>
                    <a:pt x="6271534" y="1994523"/>
                  </a:lnTo>
                  <a:lnTo>
                    <a:pt x="6255654" y="2057733"/>
                  </a:lnTo>
                  <a:lnTo>
                    <a:pt x="6225768" y="2118254"/>
                  </a:lnTo>
                  <a:lnTo>
                    <a:pt x="6182793" y="2175608"/>
                  </a:lnTo>
                  <a:lnTo>
                    <a:pt x="6127643" y="2229317"/>
                  </a:lnTo>
                  <a:lnTo>
                    <a:pt x="6095790" y="2254656"/>
                  </a:lnTo>
                  <a:lnTo>
                    <a:pt x="6061236" y="2278906"/>
                  </a:lnTo>
                  <a:lnTo>
                    <a:pt x="6024097" y="2302005"/>
                  </a:lnTo>
                  <a:lnTo>
                    <a:pt x="5984487" y="2323896"/>
                  </a:lnTo>
                  <a:lnTo>
                    <a:pt x="5942521" y="2344518"/>
                  </a:lnTo>
                  <a:lnTo>
                    <a:pt x="5898312" y="2363812"/>
                  </a:lnTo>
                  <a:lnTo>
                    <a:pt x="5851976" y="2381718"/>
                  </a:lnTo>
                  <a:lnTo>
                    <a:pt x="5803628" y="2398176"/>
                  </a:lnTo>
                  <a:lnTo>
                    <a:pt x="5753380" y="2413128"/>
                  </a:lnTo>
                  <a:lnTo>
                    <a:pt x="5701349" y="2426512"/>
                  </a:lnTo>
                  <a:lnTo>
                    <a:pt x="5647648" y="2438270"/>
                  </a:lnTo>
                  <a:lnTo>
                    <a:pt x="5592393" y="2448342"/>
                  </a:lnTo>
                  <a:lnTo>
                    <a:pt x="5535697" y="2456669"/>
                  </a:lnTo>
                  <a:lnTo>
                    <a:pt x="5477675" y="2463190"/>
                  </a:lnTo>
                  <a:lnTo>
                    <a:pt x="5418441" y="2467847"/>
                  </a:lnTo>
                  <a:lnTo>
                    <a:pt x="5358111" y="2470579"/>
                  </a:lnTo>
                  <a:lnTo>
                    <a:pt x="5296798" y="2471327"/>
                  </a:lnTo>
                  <a:lnTo>
                    <a:pt x="5243287" y="2470317"/>
                  </a:lnTo>
                  <a:lnTo>
                    <a:pt x="5190121" y="2467754"/>
                  </a:lnTo>
                  <a:lnTo>
                    <a:pt x="5137417" y="2463657"/>
                  </a:lnTo>
                  <a:lnTo>
                    <a:pt x="5085291" y="2458042"/>
                  </a:lnTo>
                  <a:lnTo>
                    <a:pt x="5033860" y="2450928"/>
                  </a:lnTo>
                  <a:lnTo>
                    <a:pt x="4983241" y="2442332"/>
                  </a:lnTo>
                  <a:lnTo>
                    <a:pt x="4933550" y="2432271"/>
                  </a:lnTo>
                  <a:lnTo>
                    <a:pt x="4884903" y="2420763"/>
                  </a:lnTo>
                  <a:lnTo>
                    <a:pt x="4837418" y="2407826"/>
                  </a:lnTo>
                  <a:lnTo>
                    <a:pt x="4791211" y="2393476"/>
                  </a:lnTo>
                  <a:lnTo>
                    <a:pt x="4772928" y="2422869"/>
                  </a:lnTo>
                  <a:lnTo>
                    <a:pt x="4728797" y="2479123"/>
                  </a:lnTo>
                  <a:lnTo>
                    <a:pt x="4675172" y="2531837"/>
                  </a:lnTo>
                  <a:lnTo>
                    <a:pt x="4645021" y="2556803"/>
                  </a:lnTo>
                  <a:lnTo>
                    <a:pt x="4612762" y="2580808"/>
                  </a:lnTo>
                  <a:lnTo>
                    <a:pt x="4578484" y="2603826"/>
                  </a:lnTo>
                  <a:lnTo>
                    <a:pt x="4542275" y="2625833"/>
                  </a:lnTo>
                  <a:lnTo>
                    <a:pt x="4504225" y="2646803"/>
                  </a:lnTo>
                  <a:lnTo>
                    <a:pt x="4464421" y="2666712"/>
                  </a:lnTo>
                  <a:lnTo>
                    <a:pt x="4422953" y="2685533"/>
                  </a:lnTo>
                  <a:lnTo>
                    <a:pt x="4379909" y="2703242"/>
                  </a:lnTo>
                  <a:lnTo>
                    <a:pt x="4335377" y="2719813"/>
                  </a:lnTo>
                  <a:lnTo>
                    <a:pt x="4289446" y="2735221"/>
                  </a:lnTo>
                  <a:lnTo>
                    <a:pt x="4242206" y="2749441"/>
                  </a:lnTo>
                  <a:lnTo>
                    <a:pt x="4193744" y="2762448"/>
                  </a:lnTo>
                  <a:lnTo>
                    <a:pt x="4144149" y="2774217"/>
                  </a:lnTo>
                  <a:lnTo>
                    <a:pt x="4093509" y="2784721"/>
                  </a:lnTo>
                  <a:lnTo>
                    <a:pt x="4041915" y="2793937"/>
                  </a:lnTo>
                  <a:lnTo>
                    <a:pt x="3989453" y="2801838"/>
                  </a:lnTo>
                  <a:lnTo>
                    <a:pt x="3936212" y="2808400"/>
                  </a:lnTo>
                  <a:lnTo>
                    <a:pt x="3882282" y="2813597"/>
                  </a:lnTo>
                  <a:lnTo>
                    <a:pt x="3827751" y="2817404"/>
                  </a:lnTo>
                  <a:lnTo>
                    <a:pt x="3772707" y="2819796"/>
                  </a:lnTo>
                  <a:lnTo>
                    <a:pt x="3717240" y="2820748"/>
                  </a:lnTo>
                  <a:lnTo>
                    <a:pt x="3661437" y="2820234"/>
                  </a:lnTo>
                  <a:lnTo>
                    <a:pt x="3605387" y="2818229"/>
                  </a:lnTo>
                  <a:lnTo>
                    <a:pt x="3549180" y="2814708"/>
                  </a:lnTo>
                  <a:lnTo>
                    <a:pt x="3492903" y="2809646"/>
                  </a:lnTo>
                  <a:lnTo>
                    <a:pt x="3436645" y="2803017"/>
                  </a:lnTo>
                  <a:lnTo>
                    <a:pt x="3380495" y="2794796"/>
                  </a:lnTo>
                  <a:lnTo>
                    <a:pt x="3323265" y="2784687"/>
                  </a:lnTo>
                  <a:lnTo>
                    <a:pt x="3267348" y="2773025"/>
                  </a:lnTo>
                  <a:lnTo>
                    <a:pt x="3212845" y="2759849"/>
                  </a:lnTo>
                  <a:lnTo>
                    <a:pt x="3159857" y="2745198"/>
                  </a:lnTo>
                  <a:lnTo>
                    <a:pt x="3108485" y="2729111"/>
                  </a:lnTo>
                  <a:lnTo>
                    <a:pt x="3058828" y="2711626"/>
                  </a:lnTo>
                  <a:lnTo>
                    <a:pt x="3010987" y="2692783"/>
                  </a:lnTo>
                  <a:lnTo>
                    <a:pt x="2965063" y="2672620"/>
                  </a:lnTo>
                  <a:lnTo>
                    <a:pt x="2921157" y="2651176"/>
                  </a:lnTo>
                  <a:lnTo>
                    <a:pt x="2879369" y="2628490"/>
                  </a:lnTo>
                  <a:lnTo>
                    <a:pt x="2839800" y="2604601"/>
                  </a:lnTo>
                  <a:lnTo>
                    <a:pt x="2802550" y="2579548"/>
                  </a:lnTo>
                  <a:lnTo>
                    <a:pt x="2767720" y="2553369"/>
                  </a:lnTo>
                  <a:lnTo>
                    <a:pt x="2719015" y="2568206"/>
                  </a:lnTo>
                  <a:lnTo>
                    <a:pt x="2669617" y="2581800"/>
                  </a:lnTo>
                  <a:lnTo>
                    <a:pt x="2619594" y="2594160"/>
                  </a:lnTo>
                  <a:lnTo>
                    <a:pt x="2569013" y="2605296"/>
                  </a:lnTo>
                  <a:lnTo>
                    <a:pt x="2517939" y="2615216"/>
                  </a:lnTo>
                  <a:lnTo>
                    <a:pt x="2466439" y="2623929"/>
                  </a:lnTo>
                  <a:lnTo>
                    <a:pt x="2414580" y="2631444"/>
                  </a:lnTo>
                  <a:lnTo>
                    <a:pt x="2362429" y="2637769"/>
                  </a:lnTo>
                  <a:lnTo>
                    <a:pt x="2310052" y="2642913"/>
                  </a:lnTo>
                  <a:lnTo>
                    <a:pt x="2257517" y="2646886"/>
                  </a:lnTo>
                  <a:lnTo>
                    <a:pt x="2204889" y="2649696"/>
                  </a:lnTo>
                  <a:lnTo>
                    <a:pt x="2152235" y="2651351"/>
                  </a:lnTo>
                  <a:lnTo>
                    <a:pt x="2099622" y="2651861"/>
                  </a:lnTo>
                  <a:lnTo>
                    <a:pt x="2047116" y="2651235"/>
                  </a:lnTo>
                  <a:lnTo>
                    <a:pt x="1994785" y="2649481"/>
                  </a:lnTo>
                  <a:lnTo>
                    <a:pt x="1942694" y="2646608"/>
                  </a:lnTo>
                  <a:lnTo>
                    <a:pt x="1890911" y="2642624"/>
                  </a:lnTo>
                  <a:lnTo>
                    <a:pt x="1839502" y="2637540"/>
                  </a:lnTo>
                  <a:lnTo>
                    <a:pt x="1788534" y="2631363"/>
                  </a:lnTo>
                  <a:lnTo>
                    <a:pt x="1738073" y="2624103"/>
                  </a:lnTo>
                  <a:lnTo>
                    <a:pt x="1688186" y="2615767"/>
                  </a:lnTo>
                  <a:lnTo>
                    <a:pt x="1638940" y="2606366"/>
                  </a:lnTo>
                  <a:lnTo>
                    <a:pt x="1590401" y="2595908"/>
                  </a:lnTo>
                  <a:lnTo>
                    <a:pt x="1542637" y="2584401"/>
                  </a:lnTo>
                  <a:lnTo>
                    <a:pt x="1495712" y="2571854"/>
                  </a:lnTo>
                  <a:lnTo>
                    <a:pt x="1449695" y="2558277"/>
                  </a:lnTo>
                  <a:lnTo>
                    <a:pt x="1404652" y="2543678"/>
                  </a:lnTo>
                  <a:lnTo>
                    <a:pt x="1360649" y="2528066"/>
                  </a:lnTo>
                  <a:lnTo>
                    <a:pt x="1317754" y="2511450"/>
                  </a:lnTo>
                  <a:lnTo>
                    <a:pt x="1276032" y="2493838"/>
                  </a:lnTo>
                  <a:lnTo>
                    <a:pt x="1235551" y="2475240"/>
                  </a:lnTo>
                  <a:lnTo>
                    <a:pt x="1196377" y="2455663"/>
                  </a:lnTo>
                  <a:lnTo>
                    <a:pt x="1158577" y="2435118"/>
                  </a:lnTo>
                  <a:lnTo>
                    <a:pt x="1122217" y="2413613"/>
                  </a:lnTo>
                  <a:lnTo>
                    <a:pt x="1087364" y="2391156"/>
                  </a:lnTo>
                  <a:lnTo>
                    <a:pt x="1054085" y="2367756"/>
                  </a:lnTo>
                  <a:lnTo>
                    <a:pt x="1022446" y="2343423"/>
                  </a:lnTo>
                  <a:lnTo>
                    <a:pt x="992514" y="2318165"/>
                  </a:lnTo>
                  <a:lnTo>
                    <a:pt x="983370" y="2309910"/>
                  </a:lnTo>
                  <a:lnTo>
                    <a:pt x="978798" y="2305846"/>
                  </a:lnTo>
                  <a:lnTo>
                    <a:pt x="919012" y="2308253"/>
                  </a:lnTo>
                  <a:lnTo>
                    <a:pt x="860000" y="2308103"/>
                  </a:lnTo>
                  <a:lnTo>
                    <a:pt x="801971" y="2305483"/>
                  </a:lnTo>
                  <a:lnTo>
                    <a:pt x="745132" y="2300480"/>
                  </a:lnTo>
                  <a:lnTo>
                    <a:pt x="689694" y="2293180"/>
                  </a:lnTo>
                  <a:lnTo>
                    <a:pt x="635863" y="2283671"/>
                  </a:lnTo>
                  <a:lnTo>
                    <a:pt x="583851" y="2272040"/>
                  </a:lnTo>
                  <a:lnTo>
                    <a:pt x="533864" y="2258373"/>
                  </a:lnTo>
                  <a:lnTo>
                    <a:pt x="486112" y="2242757"/>
                  </a:lnTo>
                  <a:lnTo>
                    <a:pt x="440804" y="2225281"/>
                  </a:lnTo>
                  <a:lnTo>
                    <a:pt x="398148" y="2206029"/>
                  </a:lnTo>
                  <a:lnTo>
                    <a:pt x="358353" y="2185091"/>
                  </a:lnTo>
                  <a:lnTo>
                    <a:pt x="321628" y="2162551"/>
                  </a:lnTo>
                  <a:lnTo>
                    <a:pt x="288181" y="2138498"/>
                  </a:lnTo>
                  <a:lnTo>
                    <a:pt x="258222" y="2113019"/>
                  </a:lnTo>
                  <a:lnTo>
                    <a:pt x="209601" y="2058127"/>
                  </a:lnTo>
                  <a:lnTo>
                    <a:pt x="177434" y="1998573"/>
                  </a:lnTo>
                  <a:lnTo>
                    <a:pt x="163076" y="1924979"/>
                  </a:lnTo>
                  <a:lnTo>
                    <a:pt x="166834" y="1883034"/>
                  </a:lnTo>
                  <a:lnTo>
                    <a:pt x="179096" y="1841782"/>
                  </a:lnTo>
                  <a:lnTo>
                    <a:pt x="199643" y="1801577"/>
                  </a:lnTo>
                  <a:lnTo>
                    <a:pt x="228257" y="1762771"/>
                  </a:lnTo>
                  <a:lnTo>
                    <a:pt x="264719" y="1725716"/>
                  </a:lnTo>
                  <a:lnTo>
                    <a:pt x="308809" y="1690766"/>
                  </a:lnTo>
                  <a:lnTo>
                    <a:pt x="360308" y="1658273"/>
                  </a:lnTo>
                  <a:lnTo>
                    <a:pt x="304619" y="1639052"/>
                  </a:lnTo>
                  <a:lnTo>
                    <a:pt x="253290" y="1617624"/>
                  </a:lnTo>
                  <a:lnTo>
                    <a:pt x="206413" y="1594177"/>
                  </a:lnTo>
                  <a:lnTo>
                    <a:pt x="164079" y="1568896"/>
                  </a:lnTo>
                  <a:lnTo>
                    <a:pt x="126381" y="1541971"/>
                  </a:lnTo>
                  <a:lnTo>
                    <a:pt x="93410" y="1513587"/>
                  </a:lnTo>
                  <a:lnTo>
                    <a:pt x="65258" y="1483933"/>
                  </a:lnTo>
                  <a:lnTo>
                    <a:pt x="42017" y="1453195"/>
                  </a:lnTo>
                  <a:lnTo>
                    <a:pt x="10635" y="1389218"/>
                  </a:lnTo>
                  <a:lnTo>
                    <a:pt x="0" y="1323153"/>
                  </a:lnTo>
                  <a:lnTo>
                    <a:pt x="2691" y="1289806"/>
                  </a:lnTo>
                  <a:lnTo>
                    <a:pt x="24553" y="1223419"/>
                  </a:lnTo>
                  <a:lnTo>
                    <a:pt x="68999" y="1158689"/>
                  </a:lnTo>
                  <a:lnTo>
                    <a:pt x="99920" y="1127413"/>
                  </a:lnTo>
                  <a:lnTo>
                    <a:pt x="131033" y="1101510"/>
                  </a:lnTo>
                  <a:lnTo>
                    <a:pt x="165611" y="1077190"/>
                  </a:lnTo>
                  <a:lnTo>
                    <a:pt x="203432" y="1054527"/>
                  </a:lnTo>
                  <a:lnTo>
                    <a:pt x="244278" y="1033598"/>
                  </a:lnTo>
                  <a:lnTo>
                    <a:pt x="287928" y="1014477"/>
                  </a:lnTo>
                  <a:lnTo>
                    <a:pt x="334163" y="997238"/>
                  </a:lnTo>
                  <a:lnTo>
                    <a:pt x="382764" y="981958"/>
                  </a:lnTo>
                  <a:lnTo>
                    <a:pt x="433509" y="968710"/>
                  </a:lnTo>
                  <a:lnTo>
                    <a:pt x="486181" y="957571"/>
                  </a:lnTo>
                  <a:lnTo>
                    <a:pt x="540558" y="948614"/>
                  </a:lnTo>
                  <a:lnTo>
                    <a:pt x="596421" y="941915"/>
                  </a:lnTo>
                  <a:lnTo>
                    <a:pt x="653551" y="937548"/>
                  </a:lnTo>
                  <a:lnTo>
                    <a:pt x="659647" y="928785"/>
                  </a:lnTo>
                  <a:close/>
                </a:path>
                <a:path w="7248525" h="2821304">
                  <a:moveTo>
                    <a:pt x="792489" y="1699294"/>
                  </a:moveTo>
                  <a:lnTo>
                    <a:pt x="736992" y="1700453"/>
                  </a:lnTo>
                  <a:lnTo>
                    <a:pt x="681719" y="1699374"/>
                  </a:lnTo>
                  <a:lnTo>
                    <a:pt x="626908" y="1696080"/>
                  </a:lnTo>
                  <a:lnTo>
                    <a:pt x="572795" y="1690595"/>
                  </a:lnTo>
                  <a:lnTo>
                    <a:pt x="519616" y="1682943"/>
                  </a:lnTo>
                  <a:lnTo>
                    <a:pt x="467609" y="1673148"/>
                  </a:lnTo>
                  <a:lnTo>
                    <a:pt x="417010" y="1661234"/>
                  </a:lnTo>
                  <a:lnTo>
                    <a:pt x="368055" y="1647224"/>
                  </a:lnTo>
                </a:path>
                <a:path w="7248525" h="2821304">
                  <a:moveTo>
                    <a:pt x="1167012" y="2268508"/>
                  </a:moveTo>
                  <a:lnTo>
                    <a:pt x="1121820" y="2277148"/>
                  </a:lnTo>
                  <a:lnTo>
                    <a:pt x="1075699" y="2284193"/>
                  </a:lnTo>
                  <a:lnTo>
                    <a:pt x="1028816" y="2289618"/>
                  </a:lnTo>
                  <a:lnTo>
                    <a:pt x="981338" y="2293400"/>
                  </a:lnTo>
                </a:path>
                <a:path w="7248525" h="2821304">
                  <a:moveTo>
                    <a:pt x="2767339" y="2542066"/>
                  </a:moveTo>
                  <a:lnTo>
                    <a:pt x="2735105" y="2514878"/>
                  </a:lnTo>
                  <a:lnTo>
                    <a:pt x="2705680" y="2486869"/>
                  </a:lnTo>
                  <a:lnTo>
                    <a:pt x="2679114" y="2458074"/>
                  </a:lnTo>
                  <a:lnTo>
                    <a:pt x="2655452" y="2428528"/>
                  </a:lnTo>
                </a:path>
                <a:path w="7248525" h="2821304">
                  <a:moveTo>
                    <a:pt x="4836677" y="2258856"/>
                  </a:moveTo>
                  <a:lnTo>
                    <a:pt x="4830156" y="2290467"/>
                  </a:lnTo>
                  <a:lnTo>
                    <a:pt x="4820516" y="2321817"/>
                  </a:lnTo>
                  <a:lnTo>
                    <a:pt x="4807780" y="2352832"/>
                  </a:lnTo>
                  <a:lnTo>
                    <a:pt x="4791973" y="2383443"/>
                  </a:lnTo>
                </a:path>
                <a:path w="7248525" h="2821304">
                  <a:moveTo>
                    <a:pt x="5725042" y="1488982"/>
                  </a:moveTo>
                  <a:lnTo>
                    <a:pt x="5786551" y="1506312"/>
                  </a:lnTo>
                  <a:lnTo>
                    <a:pt x="5845022" y="1525745"/>
                  </a:lnTo>
                  <a:lnTo>
                    <a:pt x="5900321" y="1547168"/>
                  </a:lnTo>
                  <a:lnTo>
                    <a:pt x="5952314" y="1570465"/>
                  </a:lnTo>
                  <a:lnTo>
                    <a:pt x="6000869" y="1595522"/>
                  </a:lnTo>
                  <a:lnTo>
                    <a:pt x="6045852" y="1622227"/>
                  </a:lnTo>
                  <a:lnTo>
                    <a:pt x="6087129" y="1650463"/>
                  </a:lnTo>
                  <a:lnTo>
                    <a:pt x="6124568" y="1680117"/>
                  </a:lnTo>
                  <a:lnTo>
                    <a:pt x="6158034" y="1711075"/>
                  </a:lnTo>
                  <a:lnTo>
                    <a:pt x="6187395" y="1743223"/>
                  </a:lnTo>
                  <a:lnTo>
                    <a:pt x="6212517" y="1776446"/>
                  </a:lnTo>
                  <a:lnTo>
                    <a:pt x="6233266" y="1810630"/>
                  </a:lnTo>
                  <a:lnTo>
                    <a:pt x="6249510" y="1845660"/>
                  </a:lnTo>
                  <a:lnTo>
                    <a:pt x="6267946" y="1917805"/>
                  </a:lnTo>
                  <a:lnTo>
                    <a:pt x="6269872" y="1954691"/>
                  </a:lnTo>
                </a:path>
                <a:path w="7248525" h="2821304">
                  <a:moveTo>
                    <a:pt x="7010155" y="992920"/>
                  </a:moveTo>
                  <a:lnTo>
                    <a:pt x="6980616" y="1025973"/>
                  </a:lnTo>
                  <a:lnTo>
                    <a:pt x="6946476" y="1057610"/>
                  </a:lnTo>
                  <a:lnTo>
                    <a:pt x="6907920" y="1087710"/>
                  </a:lnTo>
                  <a:lnTo>
                    <a:pt x="6865130" y="1116148"/>
                  </a:lnTo>
                  <a:lnTo>
                    <a:pt x="6818291" y="1142801"/>
                  </a:lnTo>
                  <a:lnTo>
                    <a:pt x="6767585" y="1167545"/>
                  </a:lnTo>
                </a:path>
                <a:path w="7248525" h="2821304">
                  <a:moveTo>
                    <a:pt x="6427987" y="344966"/>
                  </a:moveTo>
                  <a:lnTo>
                    <a:pt x="6434009" y="365491"/>
                  </a:lnTo>
                  <a:lnTo>
                    <a:pt x="6438163" y="386098"/>
                  </a:lnTo>
                  <a:lnTo>
                    <a:pt x="6440435" y="406778"/>
                  </a:lnTo>
                  <a:lnTo>
                    <a:pt x="6440814" y="427516"/>
                  </a:lnTo>
                </a:path>
                <a:path w="7248525" h="2821304">
                  <a:moveTo>
                    <a:pt x="4878714" y="248827"/>
                  </a:moveTo>
                  <a:lnTo>
                    <a:pt x="4904318" y="220770"/>
                  </a:lnTo>
                  <a:lnTo>
                    <a:pt x="4933626" y="193820"/>
                  </a:lnTo>
                  <a:lnTo>
                    <a:pt x="4966528" y="168085"/>
                  </a:lnTo>
                  <a:lnTo>
                    <a:pt x="5002920" y="143671"/>
                  </a:lnTo>
                </a:path>
                <a:path w="7248525" h="2821304">
                  <a:moveTo>
                    <a:pt x="3716283" y="298992"/>
                  </a:moveTo>
                  <a:lnTo>
                    <a:pt x="3727296" y="275571"/>
                  </a:lnTo>
                  <a:lnTo>
                    <a:pt x="3741048" y="252590"/>
                  </a:lnTo>
                  <a:lnTo>
                    <a:pt x="3757467" y="230109"/>
                  </a:lnTo>
                  <a:lnTo>
                    <a:pt x="3776481" y="208187"/>
                  </a:lnTo>
                </a:path>
                <a:path w="7248525" h="2821304">
                  <a:moveTo>
                    <a:pt x="2352049" y="329726"/>
                  </a:moveTo>
                  <a:lnTo>
                    <a:pt x="2398792" y="345036"/>
                  </a:lnTo>
                  <a:lnTo>
                    <a:pt x="2444023" y="361529"/>
                  </a:lnTo>
                  <a:lnTo>
                    <a:pt x="2487664" y="379168"/>
                  </a:lnTo>
                  <a:lnTo>
                    <a:pt x="2529634" y="397916"/>
                  </a:lnTo>
                  <a:lnTo>
                    <a:pt x="2569854" y="417737"/>
                  </a:lnTo>
                </a:path>
                <a:path w="7248525" h="2821304">
                  <a:moveTo>
                    <a:pt x="697620" y="1021368"/>
                  </a:moveTo>
                  <a:lnTo>
                    <a:pt x="685525" y="998508"/>
                  </a:lnTo>
                  <a:lnTo>
                    <a:pt x="675157" y="975458"/>
                  </a:lnTo>
                  <a:lnTo>
                    <a:pt x="666527" y="952217"/>
                  </a:lnTo>
                  <a:lnTo>
                    <a:pt x="659647" y="928785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040" y="2250694"/>
            <a:ext cx="8099425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790" algn="ctr">
              <a:lnSpc>
                <a:spcPts val="3095"/>
              </a:lnSpc>
              <a:spcBef>
                <a:spcPts val="95"/>
              </a:spcBef>
            </a:pP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Nếu</a:t>
            </a:r>
            <a:r>
              <a:rPr sz="2750" b="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gặp</a:t>
            </a:r>
            <a:r>
              <a:rPr sz="2750" b="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sz="2750" b="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sz="2750" b="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người</a:t>
            </a:r>
            <a:r>
              <a:rPr sz="2750" b="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bị</a:t>
            </a:r>
            <a:r>
              <a:rPr sz="2750" b="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0" i="0" dirty="0">
                <a:solidFill>
                  <a:srgbClr val="FF0000"/>
                </a:solidFill>
                <a:latin typeface="Times New Roman"/>
                <a:cs typeface="Times New Roman"/>
              </a:rPr>
              <a:t>điện</a:t>
            </a:r>
            <a:r>
              <a:rPr sz="2750" b="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giật,</a:t>
            </a: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ts val="3095"/>
              </a:lnSpc>
            </a:pP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Ngoài</a:t>
            </a:r>
            <a:r>
              <a:rPr sz="2000" b="0" i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ra,</a:t>
            </a:r>
            <a:r>
              <a:rPr sz="2000" b="0" i="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để</a:t>
            </a:r>
            <a:r>
              <a:rPr sz="2000" b="0" i="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đảm</a:t>
            </a:r>
            <a:r>
              <a:rPr sz="2000" b="0" i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000" b="0" i="0" spc="-725" dirty="0">
                <a:solidFill>
                  <a:srgbClr val="000000"/>
                </a:solidFill>
                <a:latin typeface="Times New Roman"/>
                <a:cs typeface="Times New Roman"/>
              </a:rPr>
              <a:t>ả</a:t>
            </a:r>
            <a:r>
              <a:rPr sz="4125" b="0" i="0" spc="-780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0" i="0" spc="-509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4125" b="0" i="0" spc="-50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0" i="0" spc="-56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4125" b="0" i="0" spc="-1245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ú</a:t>
            </a:r>
            <a:r>
              <a:rPr sz="2000" b="0" i="0" spc="-19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125" b="0" i="0" spc="-98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i="0" spc="-90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4125" b="0" i="0" spc="-74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à</a:t>
            </a:r>
            <a:r>
              <a:rPr sz="2000" b="0" i="0" spc="-73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125" b="0" i="0" spc="-6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0" i="0" spc="-47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4125" b="0" i="0" spc="-330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000" b="0" i="0" spc="-890" dirty="0">
                <a:solidFill>
                  <a:srgbClr val="000000"/>
                </a:solidFill>
                <a:latin typeface="Times New Roman"/>
                <a:cs typeface="Times New Roman"/>
              </a:rPr>
              <a:t>ầ</a:t>
            </a:r>
            <a:r>
              <a:rPr sz="4125" b="0" i="0" spc="-32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0" i="0" spc="-81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125" b="0" i="0" spc="179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ẽ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i="0" spc="-880" dirty="0">
                <a:solidFill>
                  <a:srgbClr val="000000"/>
                </a:solidFill>
                <a:latin typeface="Times New Roman"/>
                <a:cs typeface="Times New Roman"/>
              </a:rPr>
              <a:t>ắ</a:t>
            </a:r>
            <a:r>
              <a:rPr sz="4125" b="0" i="0" spc="-78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0" i="0" spc="-50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4125" b="0" i="0" spc="-705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ử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đ</a:t>
            </a:r>
            <a:r>
              <a:rPr sz="2000" b="0" i="0" spc="-760" dirty="0">
                <a:solidFill>
                  <a:srgbClr val="000000"/>
                </a:solidFill>
                <a:latin typeface="Times New Roman"/>
                <a:cs typeface="Times New Roman"/>
              </a:rPr>
              <a:t>ặ</a:t>
            </a:r>
            <a:r>
              <a:rPr sz="4125" b="0" i="0" spc="-2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0" i="0" spc="-55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4125" b="0" i="0" spc="-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125" b="0" i="0" spc="-900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i="0" spc="-73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4125" b="0" i="0" spc="-99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0" i="0" spc="-450" dirty="0">
                <a:solidFill>
                  <a:srgbClr val="000000"/>
                </a:solidFill>
                <a:latin typeface="Times New Roman"/>
                <a:cs typeface="Times New Roman"/>
              </a:rPr>
              <a:t>ữ</a:t>
            </a:r>
            <a:r>
              <a:rPr sz="4125" b="0" i="0" spc="-1439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125" b="0" i="0" spc="-216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ư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000" b="0" i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i="0" spc="-98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4125" b="0" i="0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125" b="0" i="0" spc="-1754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000" b="0" i="0" spc="-290" dirty="0">
                <a:solidFill>
                  <a:srgbClr val="000000"/>
                </a:solidFill>
                <a:latin typeface="Times New Roman"/>
                <a:cs typeface="Times New Roman"/>
              </a:rPr>
              <a:t>ế</a:t>
            </a:r>
            <a:r>
              <a:rPr sz="4125" b="0" i="0" spc="-141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ế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i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46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4125" b="0" i="0" spc="-1380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ị</a:t>
            </a:r>
            <a:r>
              <a:rPr sz="2000" b="0" i="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25" b="0" i="0" spc="-1582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à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đ</a:t>
            </a:r>
            <a:r>
              <a:rPr sz="2000" b="0" i="0" spc="-509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4125" b="0" i="0" spc="-1327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ệ</a:t>
            </a:r>
            <a:r>
              <a:rPr sz="4125" b="0" i="0" spc="-1829" baseline="-21212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i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ở</a:t>
            </a:r>
            <a:r>
              <a:rPr sz="2000" b="0" i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xa</a:t>
            </a:r>
            <a:r>
              <a:rPr sz="2000" b="0" i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tầm</a:t>
            </a:r>
            <a:r>
              <a:rPr sz="2000" b="0" i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với</a:t>
            </a:r>
            <a:r>
              <a:rPr sz="2000" b="0" i="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040" y="2892599"/>
            <a:ext cx="8100695" cy="198056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5400" marR="17780">
              <a:lnSpc>
                <a:spcPct val="131900"/>
              </a:lnSpc>
              <a:spcBef>
                <a:spcPts val="484"/>
              </a:spcBef>
            </a:pPr>
            <a:r>
              <a:rPr sz="2000" dirty="0">
                <a:latin typeface="Times New Roman"/>
                <a:cs typeface="Times New Roman"/>
              </a:rPr>
              <a:t>trẻ,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tránh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sự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tiếp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4125" spc="-249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370" dirty="0">
                <a:latin typeface="Times New Roman"/>
                <a:cs typeface="Times New Roman"/>
              </a:rPr>
              <a:t>ú</a:t>
            </a:r>
            <a:r>
              <a:rPr sz="4125" spc="-1514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ô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705" dirty="0">
                <a:latin typeface="Times New Roman"/>
                <a:cs typeface="Times New Roman"/>
              </a:rPr>
              <a:t>g</a:t>
            </a:r>
            <a:r>
              <a:rPr sz="4125" spc="-218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ầ</a:t>
            </a:r>
            <a:r>
              <a:rPr sz="2000" spc="-490" dirty="0">
                <a:latin typeface="Times New Roman"/>
                <a:cs typeface="Times New Roman"/>
              </a:rPr>
              <a:t>n</a:t>
            </a:r>
            <a:r>
              <a:rPr sz="4125" spc="-719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ờ</a:t>
            </a:r>
            <a:r>
              <a:rPr sz="2000" spc="-550" dirty="0">
                <a:latin typeface="Times New Roman"/>
                <a:cs typeface="Times New Roman"/>
              </a:rPr>
              <a:t>d</a:t>
            </a:r>
            <a:r>
              <a:rPr sz="4125" spc="-35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35" dirty="0">
                <a:latin typeface="Times New Roman"/>
                <a:cs typeface="Times New Roman"/>
              </a:rPr>
              <a:t>ễ</a:t>
            </a:r>
            <a:r>
              <a:rPr sz="4125" spc="-1177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250" dirty="0">
                <a:latin typeface="Times New Roman"/>
                <a:cs typeface="Times New Roman"/>
              </a:rPr>
              <a:t>x</a:t>
            </a:r>
            <a:r>
              <a:rPr sz="4125" spc="-1507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á</a:t>
            </a:r>
            <a:r>
              <a:rPr sz="2000" spc="-20" dirty="0">
                <a:latin typeface="Times New Roman"/>
                <a:cs typeface="Times New Roman"/>
              </a:rPr>
              <a:t>ả</a:t>
            </a:r>
            <a:r>
              <a:rPr sz="2000" spc="-905" dirty="0">
                <a:latin typeface="Times New Roman"/>
                <a:cs typeface="Times New Roman"/>
              </a:rPr>
              <a:t>y</a:t>
            </a:r>
            <a:r>
              <a:rPr sz="4125" spc="254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60" dirty="0">
                <a:latin typeface="Times New Roman"/>
                <a:cs typeface="Times New Roman"/>
              </a:rPr>
              <a:t>r</a:t>
            </a:r>
            <a:r>
              <a:rPr sz="4125" spc="-164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4125" spc="-158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965" dirty="0">
                <a:latin typeface="Times New Roman"/>
                <a:cs typeface="Times New Roman"/>
              </a:rPr>
              <a:t>h</a:t>
            </a:r>
            <a:r>
              <a:rPr sz="4125" spc="-65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ữ</a:t>
            </a:r>
            <a:r>
              <a:rPr sz="2000" spc="-985" dirty="0">
                <a:latin typeface="Times New Roman"/>
                <a:cs typeface="Times New Roman"/>
              </a:rPr>
              <a:t>n</a:t>
            </a:r>
            <a:r>
              <a:rPr sz="4125" spc="-62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610" dirty="0">
                <a:latin typeface="Times New Roman"/>
                <a:cs typeface="Times New Roman"/>
              </a:rPr>
              <a:t>g</a:t>
            </a:r>
            <a:r>
              <a:rPr sz="4125" spc="-179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ã</a:t>
            </a:r>
            <a:r>
              <a:rPr sz="2000" spc="-690" dirty="0">
                <a:latin typeface="Times New Roman"/>
                <a:cs typeface="Times New Roman"/>
              </a:rPr>
              <a:t>s</a:t>
            </a:r>
            <a:r>
              <a:rPr sz="4125" spc="-1064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ự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4125" spc="-1575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-880" dirty="0">
                <a:latin typeface="Times New Roman"/>
                <a:cs typeface="Times New Roman"/>
              </a:rPr>
              <a:t>ố</a:t>
            </a:r>
            <a:r>
              <a:rPr sz="4125" spc="-77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ù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4125" spc="-132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490" dirty="0">
                <a:latin typeface="Times New Roman"/>
                <a:cs typeface="Times New Roman"/>
              </a:rPr>
              <a:t>C</a:t>
            </a:r>
            <a:r>
              <a:rPr sz="4125" spc="-137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315" dirty="0">
                <a:latin typeface="Times New Roman"/>
                <a:cs typeface="Times New Roman"/>
              </a:rPr>
              <a:t>a</a:t>
            </a:r>
            <a:r>
              <a:rPr sz="4125" spc="-855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1015" dirty="0">
                <a:latin typeface="Times New Roman"/>
                <a:cs typeface="Times New Roman"/>
              </a:rPr>
              <a:t>m</a:t>
            </a:r>
            <a:r>
              <a:rPr sz="4125" spc="-39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650" dirty="0">
                <a:latin typeface="Times New Roman"/>
                <a:cs typeface="Times New Roman"/>
              </a:rPr>
              <a:t>ẹ</a:t>
            </a:r>
            <a:r>
              <a:rPr sz="4125" spc="-150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229" dirty="0">
                <a:latin typeface="Times New Roman"/>
                <a:cs typeface="Times New Roman"/>
              </a:rPr>
              <a:t>ũ</a:t>
            </a:r>
            <a:r>
              <a:rPr sz="4125" spc="-176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855" dirty="0">
                <a:latin typeface="Times New Roman"/>
                <a:cs typeface="Times New Roman"/>
              </a:rPr>
              <a:t>g</a:t>
            </a:r>
            <a:r>
              <a:rPr sz="4125" spc="-22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890" dirty="0">
                <a:latin typeface="Times New Roman"/>
                <a:cs typeface="Times New Roman"/>
              </a:rPr>
              <a:t>c</a:t>
            </a:r>
            <a:r>
              <a:rPr sz="4125" spc="-54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2000" spc="-555" dirty="0">
                <a:latin typeface="Times New Roman"/>
                <a:cs typeface="Times New Roman"/>
              </a:rPr>
              <a:t>ầ</a:t>
            </a:r>
            <a:r>
              <a:rPr sz="4125" spc="-600" baseline="-29292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chủ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sử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những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thiết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bị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thông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minh,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chuyên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có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khả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năng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tự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ngắt.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Với</a:t>
            </a:r>
            <a:endParaRPr sz="2000">
              <a:latin typeface="Times New Roman"/>
              <a:cs typeface="Times New Roman"/>
            </a:endParaRPr>
          </a:p>
          <a:p>
            <a:pPr marL="25400" marR="17780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thiết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bị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điện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nhà,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nên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sử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dụng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những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biểu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tượng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cảnh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báo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để </a:t>
            </a:r>
            <a:r>
              <a:rPr sz="2000" dirty="0">
                <a:latin typeface="Times New Roman"/>
                <a:cs typeface="Times New Roman"/>
              </a:rPr>
              <a:t>tạo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thói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trẻ</a:t>
            </a:r>
            <a:r>
              <a:rPr sz="2000" spc="-20" dirty="0">
                <a:latin typeface="Times New Roman"/>
                <a:cs typeface="Times New Roman"/>
              </a:rPr>
              <a:t> nhỏ.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0"/>
            <a:ext cx="912418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4364" y="1441322"/>
            <a:ext cx="2830195" cy="652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1951" y="2269870"/>
            <a:ext cx="5568950" cy="11292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1389366"/>
            <a:ext cx="8340090" cy="395477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78765" indent="-266065" algn="just">
              <a:lnSpc>
                <a:spcPct val="100000"/>
              </a:lnSpc>
              <a:spcBef>
                <a:spcPts val="445"/>
              </a:spcBef>
              <a:buChar char="*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Cách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chơi: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350"/>
              </a:spcBef>
            </a:pPr>
            <a:r>
              <a:rPr sz="2800" dirty="0">
                <a:latin typeface="Times New Roman"/>
                <a:cs typeface="Times New Roman"/>
              </a:rPr>
              <a:t>Trên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màn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hình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sẽ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xuất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hiện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câu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hỏi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đáp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án. </a:t>
            </a:r>
            <a:r>
              <a:rPr sz="2800" dirty="0">
                <a:latin typeface="Times New Roman"/>
                <a:cs typeface="Times New Roman"/>
              </a:rPr>
              <a:t>Nhiệm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vụ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của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là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hãy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lắng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nghe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câu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hỏi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sau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5 </a:t>
            </a:r>
            <a:r>
              <a:rPr sz="2800" dirty="0">
                <a:latin typeface="Times New Roman"/>
                <a:cs typeface="Times New Roman"/>
              </a:rPr>
              <a:t>giây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nghĩ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hãy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đưa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đáp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án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của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mình.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278765" indent="-266065" algn="just">
              <a:lnSpc>
                <a:spcPct val="100000"/>
              </a:lnSpc>
              <a:spcBef>
                <a:spcPts val="5"/>
              </a:spcBef>
              <a:buChar char="*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Luật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chơi: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Bạn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nào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trả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lời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đúng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sẽ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được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thưởng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ngôi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sao.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Nếu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bạn </a:t>
            </a:r>
            <a:r>
              <a:rPr sz="2800" dirty="0">
                <a:latin typeface="Times New Roman"/>
                <a:cs typeface="Times New Roman"/>
              </a:rPr>
              <a:t>nào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có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câu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trả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lời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trước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5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giây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thì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câu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trả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lời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đó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sẽ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không </a:t>
            </a:r>
            <a:r>
              <a:rPr sz="2800" dirty="0">
                <a:latin typeface="Times New Roman"/>
                <a:cs typeface="Times New Roman"/>
              </a:rPr>
              <a:t>được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tính.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1" y="52196"/>
            <a:ext cx="73672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9455" marR="5080" indent="-1977389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32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sz="3200" i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sz="320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muốn</a:t>
            </a:r>
            <a:r>
              <a:rPr sz="32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sz="32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sz="32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3200" i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thiết</a:t>
            </a:r>
            <a:r>
              <a:rPr sz="32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bị</a:t>
            </a:r>
            <a:r>
              <a:rPr sz="3200" i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điện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3200" i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sz="320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nên</a:t>
            </a:r>
            <a:r>
              <a:rPr sz="320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sz="32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gì?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5111" y="0"/>
            <a:ext cx="1008888" cy="838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5366003"/>
            <a:ext cx="1298448" cy="1296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847" y="1360932"/>
            <a:ext cx="3959352" cy="28712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6887" y="4370273"/>
            <a:ext cx="327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A.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Nhờ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người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lớn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giúp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8240" y="1298447"/>
            <a:ext cx="3252216" cy="30190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30190" y="4244721"/>
            <a:ext cx="222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Tự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cắm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điện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0" y="0"/>
            <a:ext cx="838200" cy="749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4052" y="5146547"/>
            <a:ext cx="1447800" cy="1447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9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sz="20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đang</a:t>
            </a:r>
            <a:r>
              <a:rPr sz="20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sử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điện</a:t>
            </a:r>
            <a:r>
              <a:rPr sz="20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thoại</a:t>
            </a:r>
            <a:r>
              <a:rPr sz="2000" i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hoặc</a:t>
            </a:r>
            <a:r>
              <a:rPr sz="20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Ipad</a:t>
            </a:r>
            <a:r>
              <a:rPr sz="20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hết pin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thì</a:t>
            </a:r>
            <a:r>
              <a:rPr sz="20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con làm</a:t>
            </a:r>
            <a:r>
              <a:rPr sz="20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thế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nào?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165860"/>
            <a:ext cx="4000500" cy="38801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6491" y="5182870"/>
            <a:ext cx="359346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Nhờ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người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lớn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cắm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sạc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đầy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pin. </a:t>
            </a:r>
            <a:r>
              <a:rPr sz="2000" dirty="0">
                <a:latin typeface="Times New Roman"/>
                <a:cs typeface="Times New Roman"/>
              </a:rPr>
              <a:t>Sau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đó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mới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rút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dây sạc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 sử</a:t>
            </a:r>
            <a:r>
              <a:rPr sz="2000" spc="-10" dirty="0">
                <a:latin typeface="Times New Roman"/>
                <a:cs typeface="Times New Roman"/>
              </a:rPr>
              <a:t> dụng.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1811" y="1258824"/>
            <a:ext cx="4152899" cy="37871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10859" y="5168010"/>
            <a:ext cx="2154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B.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Vừa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sạc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vừa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chơi.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0"/>
            <a:ext cx="838200" cy="7498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5073396"/>
            <a:ext cx="1447800" cy="1447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916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3:</a:t>
            </a:r>
            <a:r>
              <a:rPr sz="20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Nếu</a:t>
            </a:r>
            <a:r>
              <a:rPr sz="2000" i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gặp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người bị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điện</a:t>
            </a:r>
            <a:r>
              <a:rPr sz="2000" i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giật</a:t>
            </a:r>
            <a:r>
              <a:rPr sz="200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200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sz="2000" i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sz="200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sz="200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0" spc="-25" dirty="0">
                <a:solidFill>
                  <a:srgbClr val="FF0000"/>
                </a:solidFill>
                <a:latin typeface="Times New Roman"/>
                <a:cs typeface="Times New Roman"/>
              </a:rPr>
              <a:t>gì?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072896"/>
            <a:ext cx="4343400" cy="33177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5890" y="4431538"/>
            <a:ext cx="2693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A.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Đến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gần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cứu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4232" y="1072896"/>
            <a:ext cx="4087367" cy="33177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29147" y="4323079"/>
            <a:ext cx="2636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840" marR="5080" indent="-61277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Đứng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25" dirty="0">
                <a:latin typeface="Times New Roman"/>
                <a:cs typeface="Times New Roman"/>
              </a:rPr>
              <a:t> gọi </a:t>
            </a:r>
            <a:r>
              <a:rPr sz="2800" dirty="0">
                <a:latin typeface="Times New Roman"/>
                <a:cs typeface="Times New Roman"/>
              </a:rPr>
              <a:t>người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lớn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9" rIns="0" bIns="0" rtlCol="0">
            <a:spAutoFit/>
          </a:bodyPr>
          <a:lstStyle/>
          <a:p>
            <a:pPr marL="2816860" marR="5080" indent="-2506345">
              <a:lnSpc>
                <a:spcPct val="100000"/>
              </a:lnSpc>
              <a:spcBef>
                <a:spcPts val="95"/>
              </a:spcBef>
            </a:pPr>
            <a:r>
              <a:rPr dirty="0"/>
              <a:t>Sự</a:t>
            </a:r>
            <a:r>
              <a:rPr spc="-75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dirty="0"/>
              <a:t>toàn</a:t>
            </a:r>
            <a:r>
              <a:rPr spc="-70" dirty="0"/>
              <a:t> </a:t>
            </a:r>
            <a:r>
              <a:rPr dirty="0"/>
              <a:t>của</a:t>
            </a:r>
            <a:r>
              <a:rPr spc="-65" dirty="0"/>
              <a:t> </a:t>
            </a:r>
            <a:r>
              <a:rPr dirty="0"/>
              <a:t>các</a:t>
            </a:r>
            <a:r>
              <a:rPr spc="-55" dirty="0"/>
              <a:t> </a:t>
            </a:r>
            <a:r>
              <a:rPr dirty="0"/>
              <a:t>con</a:t>
            </a:r>
            <a:r>
              <a:rPr spc="-70" dirty="0"/>
              <a:t> </a:t>
            </a:r>
            <a:r>
              <a:rPr dirty="0"/>
              <a:t>là</a:t>
            </a:r>
            <a:r>
              <a:rPr spc="-75" dirty="0"/>
              <a:t> </a:t>
            </a:r>
            <a:r>
              <a:rPr dirty="0"/>
              <a:t>hạnh</a:t>
            </a:r>
            <a:r>
              <a:rPr spc="-75" dirty="0"/>
              <a:t> </a:t>
            </a:r>
            <a:r>
              <a:rPr dirty="0"/>
              <a:t>phúc</a:t>
            </a:r>
            <a:r>
              <a:rPr spc="-70" dirty="0"/>
              <a:t> </a:t>
            </a:r>
            <a:r>
              <a:rPr spc="-25" dirty="0"/>
              <a:t>của </a:t>
            </a:r>
            <a:r>
              <a:rPr dirty="0"/>
              <a:t>bố</a:t>
            </a:r>
            <a:r>
              <a:rPr spc="-50" dirty="0"/>
              <a:t> </a:t>
            </a:r>
            <a:r>
              <a:rPr dirty="0"/>
              <a:t>mẹ</a:t>
            </a:r>
            <a:r>
              <a:rPr spc="-55" dirty="0"/>
              <a:t> </a:t>
            </a:r>
            <a:r>
              <a:rPr dirty="0"/>
              <a:t>và</a:t>
            </a:r>
            <a:r>
              <a:rPr spc="-50" dirty="0"/>
              <a:t> </a:t>
            </a:r>
            <a:r>
              <a:rPr dirty="0"/>
              <a:t>các</a:t>
            </a:r>
            <a:r>
              <a:rPr spc="-45" dirty="0"/>
              <a:t> </a:t>
            </a:r>
            <a:r>
              <a:rPr spc="-25" dirty="0"/>
              <a:t>cô!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579119"/>
            <a:ext cx="25146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4" y="1865942"/>
            <a:ext cx="5020945" cy="240284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4000" b="1" i="1" dirty="0">
                <a:latin typeface="Times New Roman"/>
                <a:cs typeface="Times New Roman"/>
              </a:rPr>
              <a:t>Tôi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giúp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ti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vi</a:t>
            </a:r>
            <a:r>
              <a:rPr sz="4000" b="1" i="1" spc="-45" dirty="0">
                <a:latin typeface="Times New Roman"/>
                <a:cs typeface="Times New Roman"/>
              </a:rPr>
              <a:t> </a:t>
            </a:r>
            <a:r>
              <a:rPr sz="4000" b="1" i="1" spc="-20" dirty="0">
                <a:latin typeface="Times New Roman"/>
                <a:cs typeface="Times New Roman"/>
              </a:rPr>
              <a:t>chạy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4000" b="1" i="1" dirty="0">
                <a:latin typeface="Times New Roman"/>
                <a:cs typeface="Times New Roman"/>
              </a:rPr>
              <a:t>Tôi</a:t>
            </a:r>
            <a:r>
              <a:rPr sz="4000" b="1" i="1" spc="-6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giúp</a:t>
            </a:r>
            <a:r>
              <a:rPr sz="4000" b="1" i="1" spc="-6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quạt</a:t>
            </a:r>
            <a:r>
              <a:rPr sz="4000" b="1" i="1" spc="-6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điện</a:t>
            </a:r>
            <a:r>
              <a:rPr sz="4000" b="1" i="1" spc="-60" dirty="0">
                <a:latin typeface="Times New Roman"/>
                <a:cs typeface="Times New Roman"/>
              </a:rPr>
              <a:t> </a:t>
            </a:r>
            <a:r>
              <a:rPr sz="4000" b="1" i="1" spc="-20" dirty="0">
                <a:latin typeface="Times New Roman"/>
                <a:cs typeface="Times New Roman"/>
              </a:rPr>
              <a:t>quay </a:t>
            </a:r>
            <a:r>
              <a:rPr sz="4000" b="1" i="1" dirty="0">
                <a:latin typeface="Times New Roman"/>
                <a:cs typeface="Times New Roman"/>
              </a:rPr>
              <a:t>Có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tôi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đèn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sáng</a:t>
            </a:r>
            <a:r>
              <a:rPr sz="4000" b="1" i="1" spc="-50" dirty="0">
                <a:latin typeface="Times New Roman"/>
                <a:cs typeface="Times New Roman"/>
              </a:rPr>
              <a:t> </a:t>
            </a:r>
            <a:r>
              <a:rPr sz="4000" b="1" i="1" spc="-20" dirty="0">
                <a:latin typeface="Times New Roman"/>
                <a:cs typeface="Times New Roman"/>
              </a:rPr>
              <a:t>ngay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4426407"/>
            <a:ext cx="358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dirty="0">
                <a:latin typeface="Times New Roman"/>
                <a:cs typeface="Times New Roman"/>
              </a:rPr>
              <a:t>Tôi</a:t>
            </a:r>
            <a:r>
              <a:rPr sz="4000" b="1" i="1" spc="-3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là</a:t>
            </a:r>
            <a:r>
              <a:rPr sz="4000" b="1" i="1" spc="-3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ai</a:t>
            </a:r>
            <a:r>
              <a:rPr sz="4000" b="1" i="1" spc="-35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đố</a:t>
            </a:r>
            <a:r>
              <a:rPr sz="4000" b="1" i="1" spc="-30" dirty="0">
                <a:latin typeface="Times New Roman"/>
                <a:cs typeface="Times New Roman"/>
              </a:rPr>
              <a:t> </a:t>
            </a:r>
            <a:r>
              <a:rPr sz="4000" b="1" i="1" spc="-20" dirty="0">
                <a:latin typeface="Times New Roman"/>
                <a:cs typeface="Times New Roman"/>
              </a:rPr>
              <a:t>bạn?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1546606"/>
            <a:ext cx="8966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Câu</a:t>
            </a:r>
            <a:r>
              <a:rPr sz="2000" b="1" spc="-25" dirty="0">
                <a:latin typeface="Times New Roman"/>
                <a:cs typeface="Times New Roman"/>
              </a:rPr>
              <a:t> đố: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304800"/>
            <a:ext cx="838200" cy="722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2260092" cy="40385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8519" y="232663"/>
            <a:ext cx="7816850" cy="6451600"/>
            <a:chOff x="1208519" y="232663"/>
            <a:chExt cx="7816850" cy="64516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5344" y="4343399"/>
              <a:ext cx="1319783" cy="23408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519" y="232663"/>
              <a:ext cx="6775970" cy="51434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65575" y="4514469"/>
            <a:ext cx="146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Đáp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án: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Điện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187452"/>
            <a:ext cx="4272534" cy="31874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3023" y="3857244"/>
            <a:ext cx="4502658" cy="2795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" y="3857244"/>
            <a:ext cx="4120134" cy="27957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3023" y="187452"/>
            <a:ext cx="4584954" cy="31874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02410" y="3020313"/>
            <a:ext cx="5048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Những</a:t>
            </a:r>
            <a:r>
              <a:rPr sz="2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đồ</a:t>
            </a:r>
            <a:r>
              <a:rPr sz="2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dùng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sử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dụng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bằng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điện: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7155" y="2812237"/>
            <a:ext cx="5868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dirty="0">
                <a:latin typeface="Times New Roman"/>
                <a:cs typeface="Times New Roman"/>
              </a:rPr>
              <a:t>Các</a:t>
            </a:r>
            <a:r>
              <a:rPr sz="2800" b="0" i="0" spc="-20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con</a:t>
            </a:r>
            <a:r>
              <a:rPr sz="2800" b="0" i="0" spc="-5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biết</a:t>
            </a:r>
            <a:r>
              <a:rPr sz="2800" b="0" i="0" spc="-25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những</a:t>
            </a:r>
            <a:r>
              <a:rPr sz="2800" b="0" i="0" spc="-20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đồ dùng</a:t>
            </a:r>
            <a:r>
              <a:rPr sz="2800" b="0" i="0" spc="-20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nào</a:t>
            </a:r>
            <a:r>
              <a:rPr sz="2800" b="0" i="0" spc="-20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được</a:t>
            </a:r>
            <a:r>
              <a:rPr sz="2800" b="0" i="0" spc="-10" dirty="0">
                <a:latin typeface="Times New Roman"/>
                <a:cs typeface="Times New Roman"/>
              </a:rPr>
              <a:t> </a:t>
            </a:r>
            <a:r>
              <a:rPr sz="2800" b="0" i="0" spc="-25" dirty="0">
                <a:latin typeface="Times New Roman"/>
                <a:cs typeface="Times New Roman"/>
              </a:rPr>
              <a:t>sử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7155" y="3233419"/>
            <a:ext cx="2375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400" b="1" spc="-2095" dirty="0"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ụ</a:t>
            </a:r>
            <a:r>
              <a:rPr sz="2800" spc="-73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b="1" spc="-490" dirty="0">
                <a:latin typeface="Times New Roman"/>
                <a:cs typeface="Times New Roman"/>
              </a:rPr>
              <a:t>á</a:t>
            </a:r>
            <a:r>
              <a:rPr sz="2800" spc="-935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b="1" spc="-5" dirty="0">
                <a:latin typeface="Times New Roman"/>
                <a:cs typeface="Times New Roman"/>
              </a:rPr>
              <a:t>y</a:t>
            </a:r>
            <a:r>
              <a:rPr sz="2400" b="1" spc="-195" dirty="0">
                <a:latin typeface="Times New Roman"/>
                <a:cs typeface="Times New Roman"/>
              </a:rPr>
              <a:t> </a:t>
            </a:r>
            <a:r>
              <a:rPr sz="2800" spc="-123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265" dirty="0">
                <a:latin typeface="Times New Roman"/>
                <a:cs typeface="Times New Roman"/>
              </a:rPr>
              <a:t>í</a:t>
            </a:r>
            <a:r>
              <a:rPr sz="2800" spc="-990" dirty="0">
                <a:solidFill>
                  <a:srgbClr val="C00000"/>
                </a:solidFill>
                <a:latin typeface="Times New Roman"/>
                <a:cs typeface="Times New Roman"/>
              </a:rPr>
              <a:t>ằ</a:t>
            </a:r>
            <a:r>
              <a:rPr sz="2400" b="1" spc="-365" dirty="0">
                <a:latin typeface="Times New Roman"/>
                <a:cs typeface="Times New Roman"/>
              </a:rPr>
              <a:t>n</a:t>
            </a:r>
            <a:r>
              <a:rPr sz="2800" spc="-107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400" b="1" spc="-300" dirty="0"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điện?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3300" y="3314445"/>
            <a:ext cx="132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Quạt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điện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8744" y="6443268"/>
            <a:ext cx="1753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Máy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xay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sinh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tố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6466" y="6163767"/>
            <a:ext cx="1783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Điện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thoại,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Ipad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5262" y="608330"/>
            <a:ext cx="8407400" cy="1246505"/>
            <a:chOff x="445262" y="608330"/>
            <a:chExt cx="8407400" cy="1246505"/>
          </a:xfrm>
        </p:grpSpPr>
        <p:sp>
          <p:nvSpPr>
            <p:cNvPr id="4" name="object 4"/>
            <p:cNvSpPr/>
            <p:nvPr/>
          </p:nvSpPr>
          <p:spPr>
            <a:xfrm>
              <a:off x="457962" y="621030"/>
              <a:ext cx="8382000" cy="1221105"/>
            </a:xfrm>
            <a:custGeom>
              <a:avLst/>
              <a:gdLst/>
              <a:ahLst/>
              <a:cxnLst/>
              <a:rect l="l" t="t" r="r" b="b"/>
              <a:pathLst>
                <a:path w="8382000" h="1221105">
                  <a:moveTo>
                    <a:pt x="7771638" y="0"/>
                  </a:moveTo>
                  <a:lnTo>
                    <a:pt x="7771638" y="305181"/>
                  </a:lnTo>
                  <a:lnTo>
                    <a:pt x="0" y="305181"/>
                  </a:lnTo>
                  <a:lnTo>
                    <a:pt x="0" y="915543"/>
                  </a:lnTo>
                  <a:lnTo>
                    <a:pt x="7771638" y="915543"/>
                  </a:lnTo>
                  <a:lnTo>
                    <a:pt x="7771638" y="1220724"/>
                  </a:lnTo>
                  <a:lnTo>
                    <a:pt x="8382000" y="610362"/>
                  </a:lnTo>
                  <a:lnTo>
                    <a:pt x="777163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621030"/>
              <a:ext cx="8382000" cy="1221105"/>
            </a:xfrm>
            <a:custGeom>
              <a:avLst/>
              <a:gdLst/>
              <a:ahLst/>
              <a:cxnLst/>
              <a:rect l="l" t="t" r="r" b="b"/>
              <a:pathLst>
                <a:path w="8382000" h="1221105">
                  <a:moveTo>
                    <a:pt x="0" y="305181"/>
                  </a:moveTo>
                  <a:lnTo>
                    <a:pt x="7771638" y="305181"/>
                  </a:lnTo>
                  <a:lnTo>
                    <a:pt x="7771638" y="0"/>
                  </a:lnTo>
                  <a:lnTo>
                    <a:pt x="8382000" y="610362"/>
                  </a:lnTo>
                  <a:lnTo>
                    <a:pt x="7771638" y="1220724"/>
                  </a:lnTo>
                  <a:lnTo>
                    <a:pt x="7771638" y="915543"/>
                  </a:lnTo>
                  <a:lnTo>
                    <a:pt x="0" y="915543"/>
                  </a:lnTo>
                  <a:lnTo>
                    <a:pt x="0" y="3051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1180" y="954785"/>
            <a:ext cx="746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Đồ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dùng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sử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dụng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bằng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điện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lại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chúng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những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gì?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137" y="1593341"/>
            <a:ext cx="2750820" cy="1379220"/>
          </a:xfrm>
          <a:custGeom>
            <a:avLst/>
            <a:gdLst/>
            <a:ahLst/>
            <a:cxnLst/>
            <a:rect l="l" t="t" r="r" b="b"/>
            <a:pathLst>
              <a:path w="2750820" h="1379220">
                <a:moveTo>
                  <a:pt x="0" y="1379219"/>
                </a:moveTo>
                <a:lnTo>
                  <a:pt x="2750819" y="1379219"/>
                </a:lnTo>
                <a:lnTo>
                  <a:pt x="2750819" y="0"/>
                </a:lnTo>
                <a:lnTo>
                  <a:pt x="0" y="0"/>
                </a:lnTo>
                <a:lnTo>
                  <a:pt x="0" y="137921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3137" y="1593341"/>
            <a:ext cx="2750820" cy="1379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7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15"/>
              </a:spcBef>
            </a:pPr>
            <a:endParaRPr sz="28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</a:pPr>
            <a:r>
              <a:rPr sz="2800" i="0" dirty="0">
                <a:latin typeface="Times New Roman"/>
                <a:cs typeface="Times New Roman"/>
              </a:rPr>
              <a:t>Sự</a:t>
            </a:r>
            <a:r>
              <a:rPr sz="2800" i="0" spc="-55" dirty="0">
                <a:latin typeface="Times New Roman"/>
                <a:cs typeface="Times New Roman"/>
              </a:rPr>
              <a:t> </a:t>
            </a:r>
            <a:r>
              <a:rPr sz="2800" i="0" dirty="0">
                <a:latin typeface="Times New Roman"/>
                <a:cs typeface="Times New Roman"/>
              </a:rPr>
              <a:t>tiện</a:t>
            </a:r>
            <a:r>
              <a:rPr sz="2800" i="0" spc="-55" dirty="0">
                <a:latin typeface="Times New Roman"/>
                <a:cs typeface="Times New Roman"/>
              </a:rPr>
              <a:t> </a:t>
            </a:r>
            <a:r>
              <a:rPr sz="2800" i="0" spc="-20" dirty="0">
                <a:latin typeface="Times New Roman"/>
                <a:cs typeface="Times New Roman"/>
              </a:rPr>
              <a:t>nghi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1066" y="2972561"/>
            <a:ext cx="2646045" cy="1308735"/>
          </a:xfrm>
          <a:prstGeom prst="rect">
            <a:avLst/>
          </a:prstGeom>
          <a:solidFill>
            <a:srgbClr val="FFFFFF"/>
          </a:solidFill>
          <a:ln w="28575">
            <a:solidFill>
              <a:srgbClr val="385D8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34480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Sự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thoải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mái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761" y="4280915"/>
            <a:ext cx="2667000" cy="1308735"/>
          </a:xfrm>
          <a:prstGeom prst="rect">
            <a:avLst/>
          </a:prstGeom>
          <a:solidFill>
            <a:srgbClr val="FFFFFF"/>
          </a:solidFill>
          <a:ln w="28575">
            <a:solidFill>
              <a:srgbClr val="385D8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207645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Những</a:t>
            </a:r>
            <a:r>
              <a:rPr sz="2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tiện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ích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902948"/>
            <a:ext cx="7560309" cy="4920615"/>
            <a:chOff x="457200" y="1902948"/>
            <a:chExt cx="7560309" cy="492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891026"/>
              <a:ext cx="2971800" cy="3931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183" y="1902948"/>
              <a:ext cx="6524320" cy="30745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83866" y="2283968"/>
            <a:ext cx="408368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Điện</a:t>
            </a:r>
            <a:r>
              <a:rPr sz="23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mang</a:t>
            </a:r>
            <a:r>
              <a:rPr sz="2300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đến</a:t>
            </a:r>
            <a:r>
              <a:rPr sz="2300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cho</a:t>
            </a:r>
            <a:r>
              <a:rPr sz="23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cuộc</a:t>
            </a:r>
            <a:r>
              <a:rPr sz="2300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sống</a:t>
            </a:r>
            <a:r>
              <a:rPr sz="2300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của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chúng</a:t>
            </a:r>
            <a:r>
              <a:rPr sz="2300" i="1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ta</a:t>
            </a:r>
            <a:r>
              <a:rPr sz="2300" i="1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rất</a:t>
            </a:r>
            <a:r>
              <a:rPr sz="2300" i="1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nhiều</a:t>
            </a:r>
            <a:r>
              <a:rPr sz="2300" i="1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sự</a:t>
            </a:r>
            <a:r>
              <a:rPr sz="2300" i="1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tiện</a:t>
            </a:r>
            <a:r>
              <a:rPr sz="2300" i="1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ích</a:t>
            </a:r>
            <a:r>
              <a:rPr sz="2300" i="1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3866" y="2984703"/>
            <a:ext cx="40843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thoải</a:t>
            </a:r>
            <a:r>
              <a:rPr sz="2300" i="1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mái.</a:t>
            </a:r>
            <a:r>
              <a:rPr sz="2300" i="1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Vậy</a:t>
            </a:r>
            <a:r>
              <a:rPr sz="2300" i="1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các</a:t>
            </a:r>
            <a:r>
              <a:rPr sz="2300" i="1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2300" i="1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hãy</a:t>
            </a:r>
            <a:r>
              <a:rPr sz="2300" i="1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cùng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3866" y="3335782"/>
            <a:ext cx="408368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suy</a:t>
            </a:r>
            <a:r>
              <a:rPr sz="2300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nghĩ</a:t>
            </a:r>
            <a:r>
              <a:rPr sz="2300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300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cho</a:t>
            </a:r>
            <a:r>
              <a:rPr sz="2300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cô</a:t>
            </a:r>
            <a:r>
              <a:rPr sz="2300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biết</a:t>
            </a:r>
            <a:r>
              <a:rPr sz="2300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nếu</a:t>
            </a:r>
            <a:r>
              <a:rPr sz="2300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không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3866" y="3686302"/>
            <a:ext cx="40811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sử</a:t>
            </a:r>
            <a:r>
              <a:rPr sz="2300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dụng</a:t>
            </a:r>
            <a:r>
              <a:rPr sz="2300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điện</a:t>
            </a:r>
            <a:r>
              <a:rPr sz="2300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đúng</a:t>
            </a:r>
            <a:r>
              <a:rPr sz="2300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cách</a:t>
            </a:r>
            <a:r>
              <a:rPr sz="2300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300" i="1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hợp</a:t>
            </a:r>
            <a:r>
              <a:rPr sz="2300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lý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3866" y="4030726"/>
            <a:ext cx="24866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thì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điều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gì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sẽ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xảy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ra?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9473" y="3155695"/>
            <a:ext cx="30283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Cô</a:t>
            </a:r>
            <a:r>
              <a:rPr sz="2300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mời</a:t>
            </a:r>
            <a:r>
              <a:rPr sz="2300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các</a:t>
            </a:r>
            <a:r>
              <a:rPr sz="2300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2300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cùng</a:t>
            </a:r>
            <a:r>
              <a:rPr sz="2300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đến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9473" y="3506215"/>
            <a:ext cx="30276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4360" algn="l"/>
                <a:tab pos="956944" algn="l"/>
                <a:tab pos="1758950" algn="l"/>
                <a:tab pos="2607945" algn="l"/>
              </a:tabLst>
            </a:pP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với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3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đoạn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video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3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sau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9473" y="3850335"/>
            <a:ext cx="5461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đây!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6177"/>
            <a:ext cx="7941309" cy="5969000"/>
            <a:chOff x="0" y="836177"/>
            <a:chExt cx="7941309" cy="596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00398"/>
              <a:ext cx="3829811" cy="360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1215" y="836177"/>
              <a:ext cx="5899570" cy="30747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69438" y="1391869"/>
            <a:ext cx="3810000" cy="2119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 indent="181610" algn="just">
              <a:lnSpc>
                <a:spcPct val="99400"/>
              </a:lnSpc>
              <a:spcBef>
                <a:spcPts val="120"/>
              </a:spcBef>
            </a:pP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Bạn</a:t>
            </a:r>
            <a:r>
              <a:rPr sz="2300" i="1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nhỏ</a:t>
            </a:r>
            <a:r>
              <a:rPr sz="2300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trong</a:t>
            </a:r>
            <a:r>
              <a:rPr sz="2300" i="1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video</a:t>
            </a:r>
            <a:r>
              <a:rPr sz="2300" i="1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không </a:t>
            </a:r>
            <a:r>
              <a:rPr sz="3450" i="1" spc="-227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-770" dirty="0">
                <a:solidFill>
                  <a:srgbClr val="001F5F"/>
                </a:solidFill>
                <a:latin typeface="Times New Roman"/>
                <a:cs typeface="Times New Roman"/>
              </a:rPr>
              <a:t>ẩ</a:t>
            </a:r>
            <a:r>
              <a:rPr sz="3450" i="1" spc="-71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á</a:t>
            </a:r>
            <a:r>
              <a:rPr sz="2300" i="1" spc="-77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6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450" i="1" spc="69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450" i="1" spc="-153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300" i="1" spc="-79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54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300" i="1" spc="-795" dirty="0">
                <a:solidFill>
                  <a:srgbClr val="001F5F"/>
                </a:solidFill>
                <a:latin typeface="Times New Roman"/>
                <a:cs typeface="Times New Roman"/>
              </a:rPr>
              <a:t>ậ</a:t>
            </a:r>
            <a:r>
              <a:rPr sz="3450" i="1" spc="-54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101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355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3450" i="1" spc="-1214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ấ</a:t>
            </a:r>
            <a:r>
              <a:rPr sz="2300" i="1" spc="-34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104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450" i="1" spc="-163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300" i="1" spc="-21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300" i="1" spc="-1130" dirty="0">
                <a:solidFill>
                  <a:srgbClr val="001F5F"/>
                </a:solidFill>
                <a:latin typeface="Times New Roman"/>
                <a:cs typeface="Times New Roman"/>
              </a:rPr>
              <a:t>ắ</a:t>
            </a:r>
            <a:r>
              <a:rPr sz="3450" i="1" spc="-31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ị</a:t>
            </a:r>
            <a:r>
              <a:rPr sz="3450" i="1" spc="78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11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3450" i="1" spc="-3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đi</a:t>
            </a:r>
            <a:r>
              <a:rPr sz="3450" i="1" spc="-86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ệ</a:t>
            </a:r>
            <a:r>
              <a:rPr sz="2300" i="1" spc="-505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3450" i="1" spc="-104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300" i="1" spc="-80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59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80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450" i="1" spc="-3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iật</a:t>
            </a:r>
            <a:r>
              <a:rPr sz="3450" i="1" spc="63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49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83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-63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450" i="1" spc="-82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ó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300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450" i="1" spc="-502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3450" i="1" spc="-16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2300" i="1" spc="-93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450" i="1" spc="-22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1289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ề</a:t>
            </a:r>
            <a:r>
              <a:rPr sz="3450" i="1" spc="-16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á</a:t>
            </a:r>
            <a:r>
              <a:rPr sz="2300" i="1" spc="-425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3450" i="1" spc="-1275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3450" i="1" spc="-2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56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450" i="1" spc="-794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655" dirty="0">
                <a:solidFill>
                  <a:srgbClr val="001F5F"/>
                </a:solidFill>
                <a:latin typeface="Times New Roman"/>
                <a:cs typeface="Times New Roman"/>
              </a:rPr>
              <a:t>ấ</a:t>
            </a:r>
            <a:r>
              <a:rPr sz="3450" i="1" spc="-30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ì</a:t>
            </a:r>
            <a:r>
              <a:rPr sz="2300" i="1" spc="-94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3450" i="1" spc="-2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450" i="1" spc="-171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ợ</a:t>
            </a:r>
            <a:r>
              <a:rPr sz="3450" i="1" spc="-30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3450" i="1" spc="-1604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ã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-785" dirty="0">
                <a:solidFill>
                  <a:srgbClr val="001F5F"/>
                </a:solidFill>
                <a:latin typeface="Times New Roman"/>
                <a:cs typeface="Times New Roman"/>
              </a:rPr>
              <a:t>ò</a:t>
            </a:r>
            <a:r>
              <a:rPr sz="3450" i="1" spc="-4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3450" i="1" spc="-1575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2300" i="1" spc="-9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60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1192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ả</a:t>
            </a:r>
            <a:r>
              <a:rPr sz="3450" i="1" spc="-58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ô</a:t>
            </a:r>
            <a:r>
              <a:rPr sz="3450" i="1" spc="-1087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300" i="1" spc="-1230" dirty="0">
                <a:solidFill>
                  <a:srgbClr val="001F5F"/>
                </a:solidFill>
                <a:latin typeface="Times New Roman"/>
                <a:cs typeface="Times New Roman"/>
              </a:rPr>
              <a:t>ư</a:t>
            </a:r>
            <a:r>
              <a:rPr sz="3450" i="1" spc="-2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664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695" dirty="0">
                <a:solidFill>
                  <a:srgbClr val="001F5F"/>
                </a:solidFill>
                <a:latin typeface="Times New Roman"/>
                <a:cs typeface="Times New Roman"/>
              </a:rPr>
              <a:t>ớ</a:t>
            </a:r>
            <a:r>
              <a:rPr sz="3450" i="1" spc="-562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450" i="1" spc="-155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?</a:t>
            </a:r>
            <a:r>
              <a:rPr sz="2300" i="1" spc="-43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22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450" i="1" spc="757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66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477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450" i="1" spc="-148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-78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1005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ớ</a:t>
            </a:r>
            <a:r>
              <a:rPr sz="3450" i="1" spc="-148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810" dirty="0">
                <a:solidFill>
                  <a:srgbClr val="001F5F"/>
                </a:solidFill>
                <a:latin typeface="Times New Roman"/>
                <a:cs typeface="Times New Roman"/>
              </a:rPr>
              <a:t>ư</a:t>
            </a:r>
            <a:r>
              <a:rPr sz="3450" i="1" spc="-225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13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ú</a:t>
            </a:r>
            <a:r>
              <a:rPr sz="2300" i="1" spc="-3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59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485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300" i="1" spc="-30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450" i="1" spc="-159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450" i="1" spc="-30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3450" i="1" spc="-1207" baseline="-19323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300" i="1" spc="-1135" dirty="0">
                <a:solidFill>
                  <a:srgbClr val="001F5F"/>
                </a:solidFill>
                <a:latin typeface="Times New Roman"/>
                <a:cs typeface="Times New Roman"/>
              </a:rPr>
              <a:t>ẫ</a:t>
            </a:r>
            <a:r>
              <a:rPr sz="3450" i="1" spc="-3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10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450" i="1" spc="-15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455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162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17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450" i="1" spc="-1522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ỏ</a:t>
            </a:r>
            <a:r>
              <a:rPr sz="2300" i="1" spc="-1120" dirty="0">
                <a:solidFill>
                  <a:srgbClr val="001F5F"/>
                </a:solidFill>
                <a:latin typeface="Times New Roman"/>
                <a:cs typeface="Times New Roman"/>
              </a:rPr>
              <a:t>ắ</a:t>
            </a:r>
            <a:r>
              <a:rPr sz="3450" i="1" spc="-8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ã</a:t>
            </a:r>
            <a:r>
              <a:rPr sz="2300" i="1" spc="-163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3450" i="1" spc="-101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3450" i="1" spc="-15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284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450" i="1" spc="-143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450" i="1" spc="-375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300" i="1" spc="-90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450" i="1" spc="-142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ù</a:t>
            </a:r>
            <a:r>
              <a:rPr sz="3450" i="1" spc="-757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-890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3450" i="1" spc="-142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757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77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450" i="1" spc="-56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450" i="1" spc="-150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3450" i="1" spc="-156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2300" i="1" spc="-1085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3450" i="1" spc="-352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450" i="1" spc="-135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300" i="1" spc="-57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900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2300" i="1" spc="-810" dirty="0">
                <a:solidFill>
                  <a:srgbClr val="001F5F"/>
                </a:solidFill>
                <a:latin typeface="Times New Roman"/>
                <a:cs typeface="Times New Roman"/>
              </a:rPr>
              <a:t>ệ</a:t>
            </a:r>
            <a:r>
              <a:rPr sz="3450" i="1" spc="-198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3450" i="1" spc="-1102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12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110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450" i="1" spc="-55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2300" i="1" spc="-60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517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131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112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450" i="1" spc="-509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450" i="1" spc="-54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-112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450" i="1" spc="-37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450" i="1" spc="-1739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612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300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3450" i="1" spc="-159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16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142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450" i="1" spc="-1627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3450" i="1" spc="-450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300" i="1" spc="-88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1305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ê</a:t>
            </a:r>
            <a:r>
              <a:rPr sz="3450" i="1" spc="-70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ồ</a:t>
            </a:r>
            <a:r>
              <a:rPr sz="2300" i="1" spc="-890" dirty="0">
                <a:solidFill>
                  <a:srgbClr val="001F5F"/>
                </a:solidFill>
                <a:latin typeface="Times New Roman"/>
                <a:cs typeface="Times New Roman"/>
              </a:rPr>
              <a:t>ê</a:t>
            </a:r>
            <a:r>
              <a:rPr sz="3450" i="1" spc="-1289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900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-88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450" i="1" spc="-247" baseline="-18115" dirty="0">
                <a:solidFill>
                  <a:srgbClr val="001F5F"/>
                </a:solidFill>
                <a:latin typeface="Times New Roman"/>
                <a:cs typeface="Times New Roman"/>
              </a:rPr>
              <a:t>?</a:t>
            </a:r>
            <a:r>
              <a:rPr sz="3450" i="1" spc="-29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2300" i="1" spc="-98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450" i="1" spc="-15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450" i="1" spc="-107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ệ</a:t>
            </a:r>
            <a:r>
              <a:rPr sz="2300" i="1" spc="-480" dirty="0">
                <a:solidFill>
                  <a:srgbClr val="001F5F"/>
                </a:solidFill>
                <a:latin typeface="Times New Roman"/>
                <a:cs typeface="Times New Roman"/>
              </a:rPr>
              <a:t>ạ</a:t>
            </a:r>
            <a:r>
              <a:rPr sz="3450" i="1" spc="-1042" baseline="1207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1500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2300" i="1" spc="-515" dirty="0">
                <a:solidFill>
                  <a:srgbClr val="001F5F"/>
                </a:solidFill>
                <a:latin typeface="Times New Roman"/>
                <a:cs typeface="Times New Roman"/>
              </a:rPr>
              <a:t>ấ</a:t>
            </a:r>
            <a:r>
              <a:rPr sz="2300" i="1" spc="-99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-43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300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300" i="1" spc="-760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300" i="1" spc="-425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2300" i="1" spc="-750" dirty="0">
                <a:solidFill>
                  <a:srgbClr val="001F5F"/>
                </a:solidFill>
                <a:latin typeface="Times New Roman"/>
                <a:cs typeface="Times New Roman"/>
              </a:rPr>
              <a:t>à</a:t>
            </a:r>
            <a:r>
              <a:rPr sz="2300" i="1" spc="-425" dirty="0">
                <a:solidFill>
                  <a:srgbClr val="001F5F"/>
                </a:solidFill>
                <a:latin typeface="Times New Roman"/>
                <a:cs typeface="Times New Roman"/>
              </a:rPr>
              <a:t>ã</a:t>
            </a:r>
            <a:r>
              <a:rPr sz="2300" i="1" spc="-17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300" i="1" spc="-25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300" i="1" spc="-8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300" i="1" spc="130" dirty="0">
                <a:solidFill>
                  <a:srgbClr val="001F5F"/>
                </a:solidFill>
                <a:latin typeface="Times New Roman"/>
                <a:cs typeface="Times New Roman"/>
              </a:rPr>
              <a:t>ị</a:t>
            </a:r>
            <a:r>
              <a:rPr sz="2300" i="1" spc="-815" dirty="0">
                <a:solidFill>
                  <a:srgbClr val="001F5F"/>
                </a:solidFill>
                <a:latin typeface="Times New Roman"/>
                <a:cs typeface="Times New Roman"/>
              </a:rPr>
              <a:t>ơ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đ</a:t>
            </a:r>
            <a:r>
              <a:rPr sz="2300" i="1" spc="-254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-40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300" i="1" spc="-645" dirty="0">
                <a:solidFill>
                  <a:srgbClr val="001F5F"/>
                </a:solidFill>
                <a:latin typeface="Times New Roman"/>
                <a:cs typeface="Times New Roman"/>
              </a:rPr>
              <a:t>ệ</a:t>
            </a:r>
            <a:r>
              <a:rPr sz="2300" i="1" spc="-54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64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300" i="1" spc="175" dirty="0">
                <a:solidFill>
                  <a:srgbClr val="001F5F"/>
                </a:solidFill>
                <a:latin typeface="Times New Roman"/>
                <a:cs typeface="Times New Roman"/>
              </a:rPr>
              <a:t>ể</a:t>
            </a:r>
            <a:r>
              <a:rPr sz="2300" i="1" spc="-60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300" i="1" spc="-450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2300" i="1" spc="-22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-96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300" i="1" spc="-220" dirty="0">
                <a:solidFill>
                  <a:srgbClr val="001F5F"/>
                </a:solidFill>
                <a:latin typeface="Times New Roman"/>
                <a:cs typeface="Times New Roman"/>
              </a:rPr>
              <a:t>ậ</a:t>
            </a:r>
            <a:r>
              <a:rPr sz="2300" i="1" spc="-44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3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bị</a:t>
            </a:r>
            <a:r>
              <a:rPr sz="2300" i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điện</a:t>
            </a:r>
            <a:r>
              <a:rPr sz="2300" i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giật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như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thế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001F5F"/>
                </a:solidFill>
                <a:latin typeface="Times New Roman"/>
                <a:cs typeface="Times New Roman"/>
              </a:rPr>
              <a:t>nào</a:t>
            </a:r>
            <a:r>
              <a:rPr sz="23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nhé!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720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Times New Roman</vt:lpstr>
      <vt:lpstr>Office Theme</vt:lpstr>
      <vt:lpstr>UBND QUẬN LONG BIÊN TRƯỜNG MẦM NON ÁNH SAO</vt:lpstr>
      <vt:lpstr>PowerPoint Presentation</vt:lpstr>
      <vt:lpstr>PowerPoint Presentation</vt:lpstr>
      <vt:lpstr>PowerPoint Presentation</vt:lpstr>
      <vt:lpstr>Các con biết những đồ dùng nào được sử</vt:lpstr>
      <vt:lpstr> Sự tiện nghi</vt:lpstr>
      <vt:lpstr>PowerPoint Presentation</vt:lpstr>
      <vt:lpstr>PowerPoint Presentation</vt:lpstr>
      <vt:lpstr>PowerPoint Presentation</vt:lpstr>
      <vt:lpstr>PowerPoint Presentation</vt:lpstr>
      <vt:lpstr>Các con ạ! Tai nạn điện giật có thể xảy ra bất cứ khi nào, lúc nào và ở đâu? Vậy làm thế nào để tránh được những mối nguy hiểm của nguồn điện? Các con hãy về 4 nhóm và cùng thảo luận các phương án phòng tránh bị giật điện nhé!</vt:lpstr>
      <vt:lpstr>PowerPoint Presentation</vt:lpstr>
      <vt:lpstr>Bên Mcạnộht snốhữđnigềuícchầlnợilưtou lýớn thì điện cũng mang lại những nguy hiểvmớincháấtcđtịhnhiếttrobnịgđqiuệántrình sử dụng. Tuỳ vào mức</vt:lpstr>
      <vt:lpstr>PowerPoint Presentation</vt:lpstr>
      <vt:lpstr>Nếu gặp trường hợp người bị điện giật, Ngoài ra, để đảm bảcohaúnntogànt,acầsnẽlắxpửđặttrínhnữhnưg ththiếết bnị àđioệ?n ở xa tầm với của</vt:lpstr>
      <vt:lpstr>PowerPoint Presentation</vt:lpstr>
      <vt:lpstr>PowerPoint Presentation</vt:lpstr>
      <vt:lpstr>PowerPoint Presentation</vt:lpstr>
      <vt:lpstr>Câu 1: Khi muốn sử dụng các thiết bị điện các con nên làm gì?</vt:lpstr>
      <vt:lpstr>Câu 2: Khi đang sử dụng điện thoại hoặc Ipad hết pin thì con làm thế nào?</vt:lpstr>
      <vt:lpstr>Câu 3: Nếu gặp trường hợp người bị điện giật các con sẽ làm gì?</vt:lpstr>
      <vt:lpstr>Sự an toàn của các con là hạnh phúc của bố mẹ và các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QUẬN LONG BIÊN TRƯỜNG MẦM NON SƠN CA</dc:title>
  <dc:creator>AutoBVT</dc:creator>
  <cp:lastModifiedBy>Administrator</cp:lastModifiedBy>
  <cp:revision>2</cp:revision>
  <dcterms:created xsi:type="dcterms:W3CDTF">2024-08-28T08:15:46Z</dcterms:created>
  <dcterms:modified xsi:type="dcterms:W3CDTF">2024-08-29T03:39:50Z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2024-08-28T00:00:00Z</vt:filetime>
  </property>
  <property fmtid="{D5CDD505-2E9C-101B-9397-08002B2CF9AE}" pid="5" name="Producer">
    <vt:lpwstr>Microsoft® PowerPoint® for Microsoft 365</vt:lpwstr>
  </property>
</Properties>
</file>