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6" r:id="rId2"/>
    <p:sldId id="301" r:id="rId3"/>
    <p:sldId id="284" r:id="rId4"/>
    <p:sldId id="290" r:id="rId5"/>
    <p:sldId id="294" r:id="rId6"/>
    <p:sldId id="295" r:id="rId7"/>
    <p:sldId id="296" r:id="rId8"/>
    <p:sldId id="297" r:id="rId9"/>
    <p:sldId id="298" r:id="rId10"/>
    <p:sldId id="300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C937"/>
    <a:srgbClr val="7DFFB8"/>
    <a:srgbClr val="EB35C8"/>
    <a:srgbClr val="E040B2"/>
    <a:srgbClr val="F87B14"/>
    <a:srgbClr val="EC20DD"/>
    <a:srgbClr val="A606AA"/>
    <a:srgbClr val="E76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354BD-A274-46CB-95AF-2706F9349D5E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06B5-5E03-4581-B7EF-E0608C466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9BE53-4BF7-49CB-B6B0-06F0CF38282F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ù mùi vị khó ăn, nhưng các loại rau xanh có vị đắng lại nhiều chất dinh  dưỡng và chất chống oxy hóa tuyệt đối không nên bỏ q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106" y="0"/>
            <a:ext cx="91502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04800" y="268288"/>
            <a:ext cx="88283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PHÒNG GD&amp;DT QUẬN LONG BIÊN</a:t>
            </a:r>
          </a:p>
          <a:p>
            <a:pPr algn="ctr">
              <a:defRPr/>
            </a:pPr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TRƯỜNG MẦM NON ÁNH SAO</a:t>
            </a:r>
            <a:endParaRPr lang="en-US" sz="32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57400" y="4191000"/>
            <a:ext cx="5181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Giáo viên</a:t>
            </a:r>
            <a:r>
              <a:rPr lang="vi-VN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Hoàng Thu Hiền</a:t>
            </a:r>
          </a:p>
          <a:p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Lứa </a:t>
            </a:r>
            <a:r>
              <a:rPr lang="vi-VN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tuổi: 24- 36 tháng</a:t>
            </a:r>
            <a:endParaRPr lang="en-US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2317570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LĨNH VỰC PHÁT TRIỂN NGÔN NGỮ</a:t>
            </a:r>
          </a:p>
          <a:p>
            <a:pPr algn="ctr"/>
            <a:r>
              <a:rPr lang="en-US" sz="3200" dirty="0" smtClean="0"/>
              <a:t>Ôn thơ: Bắp cải xanh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ải hình ảnh nền mầm non dễ thương, ngộ nghĩnh, đẹp nhấ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332" y="0"/>
            <a:ext cx="91533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9725" y="838200"/>
            <a:ext cx="8804275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vi-VN" sz="4400" b="1" dirty="0" smtClean="0">
                <a:latin typeface="Times New Roman" pitchFamily="18" charset="0"/>
                <a:cs typeface="Times New Roman" pitchFamily="18" charset="0"/>
              </a:rPr>
              <a:t>*Kết </a:t>
            </a:r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thúc:</a:t>
            </a:r>
          </a:p>
          <a:p>
            <a:pPr marL="571500" indent="-571500">
              <a:spcBef>
                <a:spcPct val="20000"/>
              </a:spcBef>
              <a:buFontTx/>
              <a:buChar char="-"/>
            </a:pPr>
            <a:r>
              <a:rPr lang="vi-VN" sz="4400" b="1" dirty="0" smtClean="0">
                <a:latin typeface="Times New Roman" pitchFamily="18" charset="0"/>
                <a:cs typeface="Times New Roman" pitchFamily="18" charset="0"/>
              </a:rPr>
              <a:t>Cô </a:t>
            </a:r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cho trẻ </a:t>
            </a:r>
            <a:r>
              <a:rPr lang="vi-VN" sz="4400" b="1" dirty="0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trò chơi ôn luyện</a:t>
            </a:r>
          </a:p>
          <a:p>
            <a:pPr>
              <a:spcBef>
                <a:spcPct val="20000"/>
              </a:spcBef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Bắp cải xanh có màu xanh- đỏ và cho trẻ nói.</a:t>
            </a:r>
          </a:p>
          <a:p>
            <a:pPr>
              <a:spcBef>
                <a:spcPct val="20000"/>
              </a:spcBef>
            </a:pPr>
            <a:endParaRPr lang="vi-V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ạm biệ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" y="914400"/>
            <a:ext cx="89408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70 Hình Nền Pp Dễ Thương, Ngộ Nghĩnh Nhất, Hình Nền Powerpoint Dễ  Thương - sonlavn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9" y="228600"/>
            <a:ext cx="8975481" cy="63627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914400" y="2057400"/>
            <a:ext cx="7315200" cy="1295400"/>
          </a:xfrm>
          <a:prstGeom prst="roundRect">
            <a:avLst/>
          </a:prstGeom>
          <a:solidFill>
            <a:srgbClr val="EC20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1" dirty="0" smtClean="0">
                <a:latin typeface="+mj-lt"/>
              </a:rPr>
              <a:t>“Rau gì trong trắng ngoài xanh</a:t>
            </a:r>
            <a:br>
              <a:rPr lang="vi-VN" sz="3200" b="1" i="1" dirty="0" smtClean="0">
                <a:latin typeface="+mj-lt"/>
              </a:rPr>
            </a:br>
            <a:r>
              <a:rPr lang="vi-VN" sz="3200" b="1" i="1" dirty="0" smtClean="0">
                <a:latin typeface="+mj-lt"/>
              </a:rPr>
              <a:t>Lá ôm nhau cuộn trái banh giữa vườn?”</a:t>
            </a:r>
            <a:endParaRPr lang="en-US" sz="3200" b="1" i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6096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>
                <a:solidFill>
                  <a:srgbClr val="0070C0"/>
                </a:solidFill>
                <a:latin typeface="+mj-lt"/>
              </a:rPr>
              <a:t>1- Cô đố trẻ</a:t>
            </a:r>
            <a:endParaRPr lang="en-US" sz="44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Ảnh nền TM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8823346" cy="657339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438400" y="457200"/>
            <a:ext cx="4648200" cy="2590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+mj-lt"/>
              </a:rPr>
              <a:t>Đó là rau </a:t>
            </a:r>
            <a:r>
              <a:rPr lang="vi-VN" sz="4800" b="1" dirty="0" smtClean="0">
                <a:solidFill>
                  <a:srgbClr val="002060"/>
                </a:solidFill>
                <a:latin typeface="+mj-lt"/>
              </a:rPr>
              <a:t>“Bắp </a:t>
            </a:r>
            <a:r>
              <a:rPr lang="vi-VN" sz="4800" b="1" dirty="0" smtClean="0">
                <a:solidFill>
                  <a:srgbClr val="002060"/>
                </a:solidFill>
                <a:latin typeface="+mj-lt"/>
              </a:rPr>
              <a:t>cải xanh</a:t>
            </a:r>
            <a:r>
              <a:rPr lang="vi-VN" sz="4800" b="1" dirty="0" smtClean="0">
                <a:solidFill>
                  <a:srgbClr val="002060"/>
                </a:solidFill>
                <a:latin typeface="+mj-lt"/>
              </a:rPr>
              <a:t>”</a:t>
            </a:r>
            <a:endParaRPr lang="vi-VN" sz="3200" b="1" dirty="0" smtClean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219200"/>
            <a:ext cx="5903913" cy="548640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64" y="0"/>
            <a:ext cx="891073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vi-VN" altLang="vi-VN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altLang="vi-VN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 cho trẻ đọc lại bài thơ cùng cô</a:t>
            </a:r>
            <a:endParaRPr lang="en-US" altLang="vi-VN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76200" y="1143000"/>
            <a:ext cx="3048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400" b="1" i="1" u="sng">
                <a:latin typeface="Times New Roman" pitchFamily="18" charset="0"/>
                <a:cs typeface="Times New Roman" pitchFamily="18" charset="0"/>
              </a:rPr>
              <a:t>Bài thơ:</a:t>
            </a:r>
            <a:r>
              <a:rPr lang="vi-VN" sz="2400" b="1" i="1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vi-VN" sz="3600" b="1"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endParaRPr lang="vi-VN" sz="12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Xanh man mát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Lá cải sắp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Sắp vòng tròn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Búp cải non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Nằm ngủ giữa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Top 25 hình nền powerpoint mầm non đáng yêu đẹp nhấ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" y="95250"/>
            <a:ext cx="901700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1905000" y="990600"/>
            <a:ext cx="60198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3- Đàm </a:t>
            </a:r>
            <a:r>
              <a:rPr lang="vi-VN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thoại trích dẫn:</a:t>
            </a:r>
          </a:p>
          <a:p>
            <a:r>
              <a:rPr lang="vi-VN" sz="4400" b="1" dirty="0" smtClean="0">
                <a:latin typeface="Times New Roman" pitchFamily="18" charset="0"/>
                <a:cs typeface="Times New Roman" pitchFamily="18" charset="0"/>
              </a:rPr>
              <a:t> “Các </a:t>
            </a:r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con vừa nghe cô đọc bài thơ gì</a:t>
            </a:r>
            <a:r>
              <a:rPr lang="vi-VN" sz="4400" b="1" dirty="0" smtClean="0">
                <a:latin typeface="Times New Roman" pitchFamily="18" charset="0"/>
                <a:cs typeface="Times New Roman" pitchFamily="18" charset="0"/>
              </a:rPr>
              <a:t>?”</a:t>
            </a: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886200" y="5703888"/>
            <a:ext cx="28035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Bắp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cải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man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mát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127125" y="5294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vi-VN" altLang="en-US"/>
          </a:p>
        </p:txBody>
      </p:sp>
      <p:pic>
        <p:nvPicPr>
          <p:cNvPr id="10244" name="Picture 6" descr="Hình ảnh Nền Bắp Cải, Bắp Cải Vector Nền Và Tập Tin Tải về Miễn Phí |  Pngt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"/>
            <a:ext cx="7086600" cy="556260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228600" y="1828800"/>
            <a:ext cx="1752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3200" b="1" i="1" dirty="0" smtClean="0">
                <a:latin typeface="Times New Roman" pitchFamily="18" charset="0"/>
                <a:cs typeface="Times New Roman" pitchFamily="18" charset="0"/>
              </a:rPr>
              <a:t>“Trong </a:t>
            </a:r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bài thơ, cây bắp cải có màu gì</a:t>
            </a:r>
            <a:r>
              <a:rPr lang="vi-VN" sz="3200" b="1" i="1" dirty="0" smtClean="0">
                <a:latin typeface="Times New Roman" pitchFamily="18" charset="0"/>
                <a:cs typeface="Times New Roman" pitchFamily="18" charset="0"/>
              </a:rPr>
              <a:t>?”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2400"/>
            <a:ext cx="7239000" cy="5715000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117725" y="4303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vi-VN" alt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962400" y="5780088"/>
            <a:ext cx="26447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Lá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cải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sắp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Sắp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vòng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tròn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0" y="1981200"/>
            <a:ext cx="1981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3200" b="1" i="1" dirty="0" smtClean="0">
                <a:latin typeface="Times New Roman" pitchFamily="18" charset="0"/>
                <a:cs typeface="Times New Roman" pitchFamily="18" charset="0"/>
              </a:rPr>
              <a:t>“Lá </a:t>
            </a:r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cải sắp như thế nào</a:t>
            </a:r>
            <a:r>
              <a:rPr lang="vi-VN" sz="3200" b="1" i="1" dirty="0" smtClean="0">
                <a:latin typeface="Times New Roman" pitchFamily="18" charset="0"/>
                <a:cs typeface="Times New Roman" pitchFamily="18" charset="0"/>
              </a:rPr>
              <a:t>?”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ả cây rau bắp cải - Sổ tay văn mẫ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"/>
            <a:ext cx="7112000" cy="5638800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0" y="2133600"/>
            <a:ext cx="1752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3200" b="1" i="1" dirty="0" smtClean="0">
                <a:latin typeface="Times New Roman" pitchFamily="18" charset="0"/>
                <a:cs typeface="Times New Roman" pitchFamily="18" charset="0"/>
              </a:rPr>
              <a:t>“Búp </a:t>
            </a:r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cải non nằm ở đâu</a:t>
            </a:r>
            <a:r>
              <a:rPr lang="vi-VN" sz="3200" b="1" i="1" dirty="0" smtClean="0">
                <a:latin typeface="Times New Roman" pitchFamily="18" charset="0"/>
                <a:cs typeface="Times New Roman" pitchFamily="18" charset="0"/>
              </a:rPr>
              <a:t>?”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1600200" y="5715000"/>
            <a:ext cx="6324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Búp cải non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 ngủ giữa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ình nền powerpoint mầm non cute, dễ thương, sinh động nhấ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600200" y="228600"/>
            <a:ext cx="59436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r-FR" altLang="en-US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 dục: </a:t>
            </a:r>
          </a:p>
          <a:p>
            <a:pPr algn="ctr" eaLnBrk="1" hangingPunct="1"/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 cây rau bắp cải và các loại rau đều chứa rất nhiều vitamin, ăn vào giúp cơ thể khỏe mạnh </a:t>
            </a:r>
            <a:r>
              <a:rPr lang="vi-VN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nhanh</a:t>
            </a:r>
            <a:r>
              <a:rPr lang="vi-VN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lớn</a:t>
            </a:r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hơn. Vì vậy </a:t>
            </a:r>
            <a:r>
              <a:rPr lang="vi-VN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 con </a:t>
            </a:r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nhớ phải ăn rau</a:t>
            </a:r>
            <a:r>
              <a:rPr lang="vi-VN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thường xuyên nhé!</a:t>
            </a:r>
            <a:endParaRPr lang="en-US" altLang="en-US" sz="32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219</Words>
  <Application>Microsoft Office PowerPoint</Application>
  <PresentationFormat>On-screen Show (4:3)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admin</cp:lastModifiedBy>
  <cp:revision>65</cp:revision>
  <dcterms:created xsi:type="dcterms:W3CDTF">2021-09-07T10:29:06Z</dcterms:created>
  <dcterms:modified xsi:type="dcterms:W3CDTF">2024-07-24T02:58:05Z</dcterms:modified>
</cp:coreProperties>
</file>