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5" r:id="rId3"/>
    <p:sldId id="276" r:id="rId4"/>
    <p:sldId id="269" r:id="rId5"/>
    <p:sldId id="258" r:id="rId6"/>
    <p:sldId id="264" r:id="rId7"/>
    <p:sldId id="260" r:id="rId8"/>
    <p:sldId id="262" r:id="rId9"/>
    <p:sldId id="263" r:id="rId10"/>
    <p:sldId id="271" r:id="rId11"/>
    <p:sldId id="266" r:id="rId12"/>
    <p:sldId id="267" r:id="rId13"/>
    <p:sldId id="273" r:id="rId14"/>
    <p:sldId id="268" r:id="rId15"/>
    <p:sldId id="274" r:id="rId16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74B47-99AE-445D-A56C-691A806EFCAF}" type="datetimeFigureOut">
              <a:rPr lang="vi-VN" smtClean="0"/>
              <a:t>20/08/2024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2AEF2-3DE8-4570-97FF-BDC4B3AC8F46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2AEF2-3DE8-4570-97FF-BDC4B3AC8F46}" type="slidenum">
              <a:rPr lang="vi-VN" smtClean="0"/>
              <a:t>6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55C3D-2A11-44F4-9A93-37DB849BEE15}" type="datetimeFigureOut">
              <a:rPr lang="vi-VN" smtClean="0"/>
              <a:t>20/08/2024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6E92-A36C-4C4C-AF78-359B165F726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55C3D-2A11-44F4-9A93-37DB849BEE15}" type="datetimeFigureOut">
              <a:rPr lang="vi-VN" smtClean="0"/>
              <a:t>20/08/2024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6E92-A36C-4C4C-AF78-359B165F726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55C3D-2A11-44F4-9A93-37DB849BEE15}" type="datetimeFigureOut">
              <a:rPr lang="vi-VN" smtClean="0"/>
              <a:t>20/08/2024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6E92-A36C-4C4C-AF78-359B165F726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55C3D-2A11-44F4-9A93-37DB849BEE15}" type="datetimeFigureOut">
              <a:rPr lang="vi-VN" smtClean="0"/>
              <a:t>20/08/2024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6E92-A36C-4C4C-AF78-359B165F726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55C3D-2A11-44F4-9A93-37DB849BEE15}" type="datetimeFigureOut">
              <a:rPr lang="vi-VN" smtClean="0"/>
              <a:t>20/08/2024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6E92-A36C-4C4C-AF78-359B165F726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55C3D-2A11-44F4-9A93-37DB849BEE15}" type="datetimeFigureOut">
              <a:rPr lang="vi-VN" smtClean="0"/>
              <a:t>20/08/2024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6E92-A36C-4C4C-AF78-359B165F726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55C3D-2A11-44F4-9A93-37DB849BEE15}" type="datetimeFigureOut">
              <a:rPr lang="vi-VN" smtClean="0"/>
              <a:t>20/08/2024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6E92-A36C-4C4C-AF78-359B165F726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55C3D-2A11-44F4-9A93-37DB849BEE15}" type="datetimeFigureOut">
              <a:rPr lang="vi-VN" smtClean="0"/>
              <a:t>20/08/2024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6E92-A36C-4C4C-AF78-359B165F726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55C3D-2A11-44F4-9A93-37DB849BEE15}" type="datetimeFigureOut">
              <a:rPr lang="vi-VN" smtClean="0"/>
              <a:t>20/08/2024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6E92-A36C-4C4C-AF78-359B165F726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55C3D-2A11-44F4-9A93-37DB849BEE15}" type="datetimeFigureOut">
              <a:rPr lang="vi-VN" smtClean="0"/>
              <a:t>20/08/2024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6E92-A36C-4C4C-AF78-359B165F726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55C3D-2A11-44F4-9A93-37DB849BEE15}" type="datetimeFigureOut">
              <a:rPr lang="vi-VN" smtClean="0"/>
              <a:t>20/08/2024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6E92-A36C-4C4C-AF78-359B165F726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55C3D-2A11-44F4-9A93-37DB849BEE15}" type="datetimeFigureOut">
              <a:rPr lang="vi-VN" smtClean="0"/>
              <a:t>20/08/2024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F6E92-A36C-4C4C-AF78-359B165F726E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490065" y="1708757"/>
            <a:ext cx="6163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vi-VN" sz="3600" b="1" dirty="0">
              <a:solidFill>
                <a:srgbClr val="FF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2093" y="3171108"/>
            <a:ext cx="6559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39752" y="219285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ÁNH SAO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72627" y="2278350"/>
            <a:ext cx="3914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600" b="1" dirty="0">
              <a:solidFill>
                <a:srgbClr val="FF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7303" y="4136263"/>
            <a:ext cx="2765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vi-VN" sz="2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3728" y="4973911"/>
            <a:ext cx="5234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endParaRPr lang="vi-VN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sang kiến kinh nghiệm\hinh-nen-powerpoint9-1024x6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1785926"/>
            <a:ext cx="876554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smtClean="0">
                <a:solidFill>
                  <a:srgbClr val="FFFF00"/>
                </a:solidFill>
              </a:rPr>
              <a:t>Trò chơi :</a:t>
            </a:r>
          </a:p>
          <a:p>
            <a:pPr algn="ctr"/>
            <a:r>
              <a:rPr lang="en-US" sz="8000" smtClean="0">
                <a:solidFill>
                  <a:srgbClr val="FFFF00"/>
                </a:solidFill>
              </a:rPr>
              <a:t> </a:t>
            </a:r>
            <a:r>
              <a:rPr lang="en-US" sz="6600">
                <a:solidFill>
                  <a:srgbClr val="FFFF00"/>
                </a:solidFill>
              </a:rPr>
              <a:t>N</a:t>
            </a:r>
            <a:r>
              <a:rPr lang="en-US" sz="6600" smtClean="0">
                <a:solidFill>
                  <a:srgbClr val="FFFF00"/>
                </a:solidFill>
              </a:rPr>
              <a:t>hìn nhanh - đoán đúng</a:t>
            </a:r>
            <a:endParaRPr lang="vi-VN" sz="66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sang kiến kinh nghiệm\image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D:\sang kiến kinh nghiệm\33457267a04199865813e1a350fe158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86256"/>
            <a:ext cx="2428892" cy="2571744"/>
          </a:xfrm>
          <a:prstGeom prst="rect">
            <a:avLst/>
          </a:prstGeom>
          <a:noFill/>
        </p:spPr>
      </p:pic>
      <p:pic>
        <p:nvPicPr>
          <p:cNvPr id="7" name="Picture 8" descr="D:\sang kiến kinh nghiệm\hap-khoai-lang-7-ngoisaovn-w640-h5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4421" y="0"/>
            <a:ext cx="3219579" cy="2514602"/>
          </a:xfrm>
          <a:prstGeom prst="rect">
            <a:avLst/>
          </a:prstGeom>
          <a:noFill/>
        </p:spPr>
      </p:pic>
      <p:pic>
        <p:nvPicPr>
          <p:cNvPr id="8" name="Picture 10" descr="D:\sang kiến kinh nghiệm\cong_dung_cua_bap_ngo_2_hlp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92426" y="4429132"/>
            <a:ext cx="2936896" cy="2428868"/>
          </a:xfrm>
          <a:prstGeom prst="rect">
            <a:avLst/>
          </a:prstGeom>
          <a:noFill/>
        </p:spPr>
      </p:pic>
      <p:pic>
        <p:nvPicPr>
          <p:cNvPr id="8195" name="Picture 3" descr="D:\sang kiến kinh nghiệm\qua-xoa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5083" y="4457697"/>
            <a:ext cx="2898917" cy="24003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17032 -0.2495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22153 0.1907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0" y="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77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 descr="D:\sang kiến kinh nghiệm\tải xuống (7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86256"/>
            <a:ext cx="2500298" cy="2571744"/>
          </a:xfrm>
          <a:prstGeom prst="rect">
            <a:avLst/>
          </a:prstGeom>
          <a:noFill/>
        </p:spPr>
      </p:pic>
      <p:pic>
        <p:nvPicPr>
          <p:cNvPr id="9219" name="Picture 3" descr="D:\sang kiến kinh nghiệm\429f549cf7abce7a4411d67c901f24d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4572008"/>
            <a:ext cx="2357422" cy="2285992"/>
          </a:xfrm>
          <a:prstGeom prst="rect">
            <a:avLst/>
          </a:prstGeom>
          <a:noFill/>
        </p:spPr>
      </p:pic>
      <p:pic>
        <p:nvPicPr>
          <p:cNvPr id="9220" name="Picture 4" descr="D:\sang kiến kinh nghiệm\30f5a90c70ac03c86b79144e45777f4a.jpg_320x3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16" y="4500546"/>
            <a:ext cx="2357454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1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3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sang kiến kinh nghiệm\hinh-nen-powerpoint9-1024x6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57224" y="1857364"/>
            <a:ext cx="404469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smtClean="0">
                <a:solidFill>
                  <a:srgbClr val="FFFF00"/>
                </a:solidFill>
              </a:rPr>
              <a:t>Trò chơi :</a:t>
            </a:r>
          </a:p>
          <a:p>
            <a:pPr algn="ctr"/>
            <a:r>
              <a:rPr lang="en-US" sz="8000" smtClean="0">
                <a:solidFill>
                  <a:srgbClr val="FFFF00"/>
                </a:solidFill>
              </a:rPr>
              <a:t> </a:t>
            </a:r>
            <a:endParaRPr lang="vi-VN" sz="80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4"/>
            <a:ext cx="4572000" cy="1857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2" y="214290"/>
            <a:ext cx="85722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84" y="214290"/>
            <a:ext cx="85722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72" y="214290"/>
            <a:ext cx="85722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78" y="214290"/>
            <a:ext cx="85722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ounded Rectangle 8"/>
          <p:cNvSpPr/>
          <p:nvPr/>
        </p:nvSpPr>
        <p:spPr>
          <a:xfrm>
            <a:off x="214282" y="2000240"/>
            <a:ext cx="4357718" cy="171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214555"/>
            <a:ext cx="1214446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2214555"/>
            <a:ext cx="1214446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216165"/>
            <a:ext cx="1214446" cy="128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ounded Rectangle 12"/>
          <p:cNvSpPr/>
          <p:nvPr/>
        </p:nvSpPr>
        <p:spPr>
          <a:xfrm>
            <a:off x="357158" y="3857628"/>
            <a:ext cx="4143404" cy="1428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Oval 15"/>
          <p:cNvSpPr/>
          <p:nvPr/>
        </p:nvSpPr>
        <p:spPr>
          <a:xfrm>
            <a:off x="571472" y="5500726"/>
            <a:ext cx="3643338" cy="12858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43" name="Picture 3" descr="D:\sang kiến kinh nghiệm\tải xuống (10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3857628"/>
            <a:ext cx="1428753" cy="1428753"/>
          </a:xfrm>
          <a:prstGeom prst="rect">
            <a:avLst/>
          </a:prstGeom>
          <a:noFill/>
        </p:spPr>
      </p:pic>
      <p:pic>
        <p:nvPicPr>
          <p:cNvPr id="18" name="Picture 3" descr="D:\sang kiến kinh nghiệm\tải xuống (10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9" y="3857628"/>
            <a:ext cx="1428753" cy="1428753"/>
          </a:xfrm>
          <a:prstGeom prst="rect">
            <a:avLst/>
          </a:prstGeom>
          <a:noFill/>
        </p:spPr>
      </p:pic>
      <p:pic>
        <p:nvPicPr>
          <p:cNvPr id="10244" name="Picture 4" descr="D:\sang kiến kinh nghiệm\tải xuống (1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39836" y="5643578"/>
            <a:ext cx="1060528" cy="1080621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7072330" y="1928802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vi-VN" sz="9600" b="1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86644" y="5288340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vi-VN" sz="9600" b="1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00892" y="144828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vi-VN" sz="9600" b="1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15206" y="3714752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vi-VN" sz="9600" b="1">
              <a:solidFill>
                <a:srgbClr val="FF0000"/>
              </a:solidFill>
            </a:endParaRPr>
          </a:p>
        </p:txBody>
      </p:sp>
      <p:sp>
        <p:nvSpPr>
          <p:cNvPr id="26" name="Down Arrow 25"/>
          <p:cNvSpPr/>
          <p:nvPr/>
        </p:nvSpPr>
        <p:spPr>
          <a:xfrm rot="8206863">
            <a:off x="6029421" y="591388"/>
            <a:ext cx="45719" cy="418237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7" name="Down Arrow 26"/>
          <p:cNvSpPr/>
          <p:nvPr/>
        </p:nvSpPr>
        <p:spPr>
          <a:xfrm rot="2915854">
            <a:off x="5813595" y="2216802"/>
            <a:ext cx="45719" cy="427552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8" name="Down Arrow 27"/>
          <p:cNvSpPr/>
          <p:nvPr/>
        </p:nvSpPr>
        <p:spPr>
          <a:xfrm rot="7063366">
            <a:off x="5966504" y="3614523"/>
            <a:ext cx="45719" cy="338709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9" name="Down Arrow 28"/>
          <p:cNvSpPr/>
          <p:nvPr/>
        </p:nvSpPr>
        <p:spPr>
          <a:xfrm rot="3911847">
            <a:off x="5822103" y="325511"/>
            <a:ext cx="45719" cy="282669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3" grpId="0" animBg="1"/>
      <p:bldP spid="16" grpId="0" animBg="1"/>
      <p:bldP spid="20" grpId="0"/>
      <p:bldP spid="21" grpId="0"/>
      <p:bldP spid="22" grpId="0"/>
      <p:bldP spid="23" grpId="0"/>
      <p:bldP spid="26" grpId="0" animBg="1"/>
      <p:bldP spid="27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sang kiến kinh nghiệm\hinh-nen-powerpoint9-1024x6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331640" y="2636912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Chúc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các</a:t>
            </a:r>
            <a:r>
              <a:rPr lang="en-US" sz="3600" dirty="0" smtClean="0">
                <a:solidFill>
                  <a:schemeClr val="bg1"/>
                </a:solidFill>
              </a:rPr>
              <a:t> con </a:t>
            </a:r>
            <a:r>
              <a:rPr lang="en-US" sz="3600" dirty="0" err="1" smtClean="0">
                <a:solidFill>
                  <a:schemeClr val="bg1"/>
                </a:solidFill>
              </a:rPr>
              <a:t>chăm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ngoan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học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giỏi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08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27584" y="116632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Mục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đích</a:t>
            </a:r>
            <a:r>
              <a:rPr lang="en-US" sz="2400" b="1" dirty="0" smtClean="0">
                <a:solidFill>
                  <a:srgbClr val="FF0000"/>
                </a:solidFill>
              </a:rPr>
              <a:t> – </a:t>
            </a:r>
            <a:r>
              <a:rPr lang="en-US" sz="2400" b="1" dirty="0" err="1" smtClean="0">
                <a:solidFill>
                  <a:srgbClr val="FF0000"/>
                </a:solidFill>
              </a:rPr>
              <a:t>yêu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cầu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836712"/>
            <a:ext cx="777686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/>
              <a:t>1.Kiến thức</a:t>
            </a:r>
            <a:r>
              <a:rPr lang="vi-VN" sz="2000" dirty="0"/>
              <a:t>:</a:t>
            </a:r>
          </a:p>
          <a:p>
            <a:r>
              <a:rPr lang="vi-VN" sz="2000" dirty="0"/>
              <a:t>- Trẻ biết đếm đến 4, nhận biết nhóm có 4 đối tượng, nhận biết số 4.</a:t>
            </a:r>
          </a:p>
          <a:p>
            <a:r>
              <a:rPr lang="vi-VN" sz="2000" dirty="0"/>
              <a:t>- Phát triển ngôn ngữ cho trẻ</a:t>
            </a:r>
          </a:p>
          <a:p>
            <a:r>
              <a:rPr lang="vi-VN" sz="2000" b="1" dirty="0"/>
              <a:t> 2.Kỹ năng</a:t>
            </a:r>
            <a:r>
              <a:rPr lang="vi-VN" sz="2000" dirty="0"/>
              <a:t>.</a:t>
            </a:r>
          </a:p>
          <a:p>
            <a:r>
              <a:rPr lang="vi-VN" sz="2000" dirty="0"/>
              <a:t>- Trẻ đếm thành thạo từ 1- 4.(đếm từ trái sang phải)</a:t>
            </a:r>
          </a:p>
          <a:p>
            <a:r>
              <a:rPr lang="vi-VN" sz="2000" dirty="0"/>
              <a:t>- Trẻ tìm được các nhóm có số lượng trong phạm vi 4 theo yêu cầu của cô.</a:t>
            </a:r>
          </a:p>
          <a:p>
            <a:r>
              <a:rPr lang="vi-VN" sz="2000" dirty="0"/>
              <a:t>- Rèn kỹ năng quan sát,nhận biết,đếm số lượng, lắng nghe,ghi nhớ.</a:t>
            </a:r>
          </a:p>
          <a:p>
            <a:r>
              <a:rPr lang="vi-VN" sz="2000" dirty="0"/>
              <a:t>- Rèn cho trẻ nói rõ ràng,đủ câu</a:t>
            </a:r>
          </a:p>
          <a:p>
            <a:r>
              <a:rPr lang="vi-VN" sz="2000" b="1" dirty="0"/>
              <a:t> 3.Thái độ</a:t>
            </a:r>
            <a:r>
              <a:rPr lang="vi-VN" sz="2000" dirty="0"/>
              <a:t> .</a:t>
            </a:r>
          </a:p>
          <a:p>
            <a:r>
              <a:rPr lang="vi-VN" sz="2000" dirty="0"/>
              <a:t>- Trẻ ngoan có nề nếp học biết giữ gìn sách vở.</a:t>
            </a:r>
          </a:p>
          <a:p>
            <a:r>
              <a:rPr lang="vi-VN" sz="2000" dirty="0"/>
              <a:t>- Hứng thú tham gia vào các hoạt động 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88166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Bé học đếm từ 1-10 - Bài hát học số đếm - Counting 1-10 - Nhạc thiếu nhi hay nhấ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5234.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98072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3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sang kiến kinh nghiệm\hinh-nen-powerpoint9-1024x6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57224" y="1857364"/>
            <a:ext cx="747672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smtClean="0">
                <a:solidFill>
                  <a:srgbClr val="FFFF00"/>
                </a:solidFill>
              </a:rPr>
              <a:t>Trò chơi :</a:t>
            </a:r>
          </a:p>
          <a:p>
            <a:pPr algn="ctr"/>
            <a:r>
              <a:rPr lang="en-US" sz="8000" smtClean="0">
                <a:solidFill>
                  <a:srgbClr val="FFFF00"/>
                </a:solidFill>
              </a:rPr>
              <a:t> Đố bạn tìm được</a:t>
            </a:r>
            <a:endParaRPr lang="vi-VN" sz="80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31108"/>
            <a:ext cx="5572132" cy="197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7500958" y="285728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vi-VN" sz="9600" b="1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00958" y="4786322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vi-VN" sz="9600" b="1">
              <a:solidFill>
                <a:srgbClr val="FF0000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3357562"/>
            <a:ext cx="278605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214290"/>
            <a:ext cx="278605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7572396" y="2285992"/>
            <a:ext cx="8162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smtClean="0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vi-VN" sz="8800" b="1">
              <a:solidFill>
                <a:srgbClr val="FF0000"/>
              </a:solidFill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50" y="1714488"/>
            <a:ext cx="278605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2" name="Picture 10" descr="D:\sang kiến kinh nghiệm\ảnh-quả-cam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7950" y="4857760"/>
            <a:ext cx="2786050" cy="1857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0.02593 L -0.6941 0.3960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00" y="18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76 -0.04213 L -0.38802 -0.0622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0" y="-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12" grpId="2"/>
      <p:bldP spid="13" grpId="1"/>
      <p:bldP spid="13" grpId="2"/>
      <p:bldP spid="16" grpId="1"/>
      <p:bldP spid="16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85786" y="2786058"/>
            <a:ext cx="86317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smtClean="0">
                <a:solidFill>
                  <a:srgbClr val="FF0000"/>
                </a:solidFill>
              </a:rPr>
              <a:t>Số lượng 4 và chữ số 4</a:t>
            </a:r>
            <a:endParaRPr lang="vi-VN" sz="72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0232" y="785794"/>
            <a:ext cx="7393627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smtClean="0">
                <a:solidFill>
                  <a:srgbClr val="660033"/>
                </a:solidFill>
              </a:rPr>
              <a:t>Hoạt động nhận thức</a:t>
            </a:r>
            <a:endParaRPr lang="vi-VN" sz="6500">
              <a:solidFill>
                <a:srgbClr val="66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71528"/>
            <a:ext cx="9144000" cy="6877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6" y="857232"/>
            <a:ext cx="1785918" cy="16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857232"/>
            <a:ext cx="1643074" cy="16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857232"/>
            <a:ext cx="1643074" cy="16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857232"/>
            <a:ext cx="1643074" cy="16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571744"/>
            <a:ext cx="178595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32" y="2571744"/>
            <a:ext cx="164307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2571744"/>
            <a:ext cx="164307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2571744"/>
            <a:ext cx="164307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7429520" y="1500174"/>
            <a:ext cx="126188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vi-VN" sz="15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77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000364" y="785794"/>
            <a:ext cx="2339102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b="1" smtClean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vi-VN" sz="30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77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6" y="857232"/>
            <a:ext cx="1785918" cy="16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857232"/>
            <a:ext cx="1643074" cy="16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857232"/>
            <a:ext cx="1643074" cy="16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857232"/>
            <a:ext cx="1643074" cy="16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571744"/>
            <a:ext cx="178595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32" y="2571744"/>
            <a:ext cx="164307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2571744"/>
            <a:ext cx="164307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2571744"/>
            <a:ext cx="164307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500034" y="5000636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vi-VN" sz="9600" b="1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28860" y="5000636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vi-VN" sz="9600" b="1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98109" y="5000636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vi-VN" sz="9600" b="1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12621" y="5000636"/>
            <a:ext cx="873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vi-VN" sz="9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2847 L -5.55556E-7 -0.3618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47 L 1.94444E-6 -0.3618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2847 L -8.33333E-7 -0.3618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2847 L -0.00521 -0.3618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8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8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2" grpId="2"/>
      <p:bldP spid="22" grpId="3"/>
      <p:bldP spid="23" grpId="0"/>
      <p:bldP spid="23" grpId="1"/>
      <p:bldP spid="23" grpId="2"/>
      <p:bldP spid="23" grpId="3"/>
      <p:bldP spid="24" grpId="0"/>
      <p:bldP spid="24" grpId="1"/>
      <p:bldP spid="24" grpId="2"/>
      <p:bldP spid="24" grpId="3"/>
      <p:bldP spid="25" grpId="0"/>
      <p:bldP spid="25" grpId="1"/>
      <p:bldP spid="25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129</Words>
  <Application>Microsoft Office PowerPoint</Application>
  <PresentationFormat>On-screen Show (4:3)</PresentationFormat>
  <Paragraphs>42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</dc:creator>
  <cp:lastModifiedBy>Admin</cp:lastModifiedBy>
  <cp:revision>11</cp:revision>
  <dcterms:created xsi:type="dcterms:W3CDTF">2021-11-29T07:42:26Z</dcterms:created>
  <dcterms:modified xsi:type="dcterms:W3CDTF">2024-08-20T01:21:39Z</dcterms:modified>
</cp:coreProperties>
</file>