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5" r:id="rId6"/>
    <p:sldId id="277" r:id="rId7"/>
    <p:sldId id="266" r:id="rId8"/>
    <p:sldId id="271" r:id="rId9"/>
    <p:sldId id="272" r:id="rId10"/>
    <p:sldId id="273" r:id="rId11"/>
    <p:sldId id="274" r:id="rId12"/>
    <p:sldId id="276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2363-F815-4F02-91AA-77BF8704A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1FE55-896F-4F4D-BD6F-5E36F6F42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38FC0-6E28-4500-8361-61E728C8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691B7-B456-4318-8F00-D80CE893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6BA08-7F14-4401-9C3E-279D8DD7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3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00F3-A97F-4ED5-8508-81C6A97E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604AD-9E5E-4812-93B5-0E5DC41AE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1141-11B1-4096-9561-7C28FE7B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F4269-6117-41EC-90C3-CDF33A17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F9CA8-FF1F-4395-AE5D-07383055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4E829-6D2E-459F-9B21-F3D23708A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295CD-E85D-42DD-8A65-521CE4978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B23B-A098-4C46-8C5C-D5914F9D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8C902-50BC-46CB-86C1-40A55290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59A9-EEB5-466A-B0AF-5F122632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DC60-985F-40D1-8D75-9B713503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2D105-54F8-499E-94CE-AE1EAA00E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4D512-3E1A-434F-A30C-13147E7B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D96B3-497E-49B4-899F-EADA0A65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A1ED-A641-48F2-8409-B6048B85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F317-BCEA-43A4-B87C-7E551DB8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6CA00-8C60-43A3-807D-E39248EDD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ED2F2-0B68-4F35-AC67-9133001E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3CF8B-5DD2-42D3-BD1E-FC8C90B4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4E5F0-351B-4FD7-AEB4-C2EBB1F6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B17E-F8D3-4990-93DF-4B401CB8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7B27-8E47-45A3-95E6-EADEBB4C7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05830-9C69-4707-8064-243A1DFD9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2D24A-889C-4D65-8646-B1AF2592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93675-04C1-401D-8EF8-FA828C4A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C9024-AE3A-4883-AE36-EAA0DFCD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1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0E03-EA1B-4846-931F-E7BA8A08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6E32F-8358-4945-A111-23435E76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2BAF9-A728-4FB7-840E-F8EDB2454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EDD3B-CE79-40BB-9603-16B1D4A2B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B3704-A7AB-4147-A453-9E575815C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C3E75-D887-415C-A11B-0531B5C6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B5121-25B9-4DA6-BF44-F91113FF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050F7-296B-4265-A15D-51E1CE67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E9A8-AB87-4343-B606-AFC04B90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5A787-ED95-476A-8816-0E5D3C6B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DB2F2-03AB-419D-804F-364993C6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D30B2-5BB6-42BC-B717-1A7557B3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AB938-835D-409C-A78A-8AD5559B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B50D7-5CD2-46EC-BBA8-8110D1D0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589C4-E936-4C48-8407-134CC3D8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AA86-38E7-422A-ADAC-E26D300A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B7BF8-8881-4FF8-B066-1D49CD5CD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144F-CD47-4A12-BAE9-19AC6C04C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D28EA-F839-40F2-B1E8-EF65B728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42C8B-47E8-4C17-8308-B8D5D4F9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0CE08-1C09-4A1E-8410-CDB114D3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B1D9-0319-4FEF-96FC-41AAC29D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6D8E4-F9F4-4F71-8356-17E8CE1E4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8D6A1-F08D-49FE-BA86-303E29FEF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91694-44F1-4040-8C16-10F0A9AA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D9942-7B2C-402E-9664-88D56F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272F3-E6E9-4246-9C86-7AF19A06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7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39AEB-1EB1-481A-AAE5-1B9CF91C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7C57C-66B0-40CA-8AAC-CBD353E13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B0AE8-294D-4200-BA93-1CE544DB1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A66D-E064-43C5-8759-BA03484A3488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07572-CC79-4C3D-8100-D4D8DE349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FB2C6-94F1-4209-B0FF-28A994E43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2.mp3"/><Relationship Id="rId7" Type="http://schemas.openxmlformats.org/officeDocument/2006/relationships/image" Target="../media/image6.jpg"/><Relationship Id="rId12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jpg"/><Relationship Id="rId4" Type="http://schemas.openxmlformats.org/officeDocument/2006/relationships/audio" Target="../media/media2.mp3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microsoft.com/office/2007/relationships/media" Target="../media/media2.mp3"/><Relationship Id="rId7" Type="http://schemas.openxmlformats.org/officeDocument/2006/relationships/image" Target="../media/image16.jpg"/><Relationship Id="rId12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jpg"/><Relationship Id="rId4" Type="http://schemas.openxmlformats.org/officeDocument/2006/relationships/audio" Target="../media/media2.mp3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4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11" Type="http://schemas.openxmlformats.org/officeDocument/2006/relationships/image" Target="../media/image17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jpg"/><Relationship Id="rId4" Type="http://schemas.openxmlformats.org/officeDocument/2006/relationships/audio" Target="../media/media2.mp3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9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p3"/><Relationship Id="rId7" Type="http://schemas.openxmlformats.org/officeDocument/2006/relationships/image" Target="../media/image7.jpg"/><Relationship Id="rId12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jpg"/><Relationship Id="rId4" Type="http://schemas.openxmlformats.org/officeDocument/2006/relationships/audio" Target="../media/media2.mp3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D12F14-DE27-4945-AC03-E5534C552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5305" r="7333" b="820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3C53EA-0FC4-470B-89A0-CE8F6CF0EDFB}"/>
              </a:ext>
            </a:extLst>
          </p:cNvPr>
          <p:cNvSpPr txBox="1"/>
          <p:nvPr/>
        </p:nvSpPr>
        <p:spPr>
          <a:xfrm>
            <a:off x="3697357" y="238539"/>
            <a:ext cx="433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UBND QUẬN LONG BIÊN</a:t>
            </a:r>
          </a:p>
          <a:p>
            <a:pPr algn="ctr"/>
            <a:r>
              <a:rPr lang="en-US" b="1" dirty="0"/>
              <a:t>TRƯỜNG MẦM NON ÁNH SAO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F4E0B-BFC3-42F8-9F7B-FC38A726EEB3}"/>
              </a:ext>
            </a:extLst>
          </p:cNvPr>
          <p:cNvSpPr/>
          <p:nvPr/>
        </p:nvSpPr>
        <p:spPr>
          <a:xfrm>
            <a:off x="1722052" y="1855304"/>
            <a:ext cx="8747909" cy="20353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Lĩnh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vực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phát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triển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nhận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thức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0D0CA-743D-4C65-B12A-781A963502DD}"/>
              </a:ext>
            </a:extLst>
          </p:cNvPr>
          <p:cNvSpPr txBox="1"/>
          <p:nvPr/>
        </p:nvSpPr>
        <p:spPr>
          <a:xfrm>
            <a:off x="2126972" y="2727618"/>
            <a:ext cx="8110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Khám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phá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một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số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nguồn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ánh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sáng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trong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sinh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hoạt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hàng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ngày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192A7-B2A7-471D-8C79-1BC33365C301}"/>
              </a:ext>
            </a:extLst>
          </p:cNvPr>
          <p:cNvSpPr txBox="1"/>
          <p:nvPr/>
        </p:nvSpPr>
        <p:spPr>
          <a:xfrm>
            <a:off x="1808921" y="2297849"/>
            <a:ext cx="811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tài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07EF03-6698-4F87-984B-461D51B3A692}"/>
              </a:ext>
            </a:extLst>
          </p:cNvPr>
          <p:cNvSpPr txBox="1"/>
          <p:nvPr/>
        </p:nvSpPr>
        <p:spPr>
          <a:xfrm>
            <a:off x="2040833" y="4946138"/>
            <a:ext cx="811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Lứa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tuổi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5 - 6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tuổi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EC2499-41DF-43BA-9160-B6C52D882AD7}"/>
              </a:ext>
            </a:extLst>
          </p:cNvPr>
          <p:cNvSpPr txBox="1"/>
          <p:nvPr/>
        </p:nvSpPr>
        <p:spPr>
          <a:xfrm>
            <a:off x="2126972" y="4394374"/>
            <a:ext cx="811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Giáo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Nguyễn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Thị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Bích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Liên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4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2BF385-EC25-44FA-A695-DC2EB2855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CCC10-8571-4DFF-B5FB-2F5A88A26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68" y="4038925"/>
            <a:ext cx="3759062" cy="2321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6FCD9-D3BE-425D-B7CE-620A41922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12" y="408109"/>
            <a:ext cx="3911624" cy="2201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6612B-1F2A-4EAE-9762-9EFB21921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60" y="405422"/>
            <a:ext cx="3636656" cy="2204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876931-4AF0-4490-90A2-2267BF50D7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1"/>
          <a:stretch/>
        </p:blipFill>
        <p:spPr>
          <a:xfrm>
            <a:off x="2786765" y="4038925"/>
            <a:ext cx="3850012" cy="2410966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50E9DE97-0715-4FD0-91C4-01454FDD6E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7765B113-4120-43E4-8E28-9B18C5632A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3507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C1751-8982-40CF-9415-A874478C8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0F319-4888-49BD-8881-86839F125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07" y="4289792"/>
            <a:ext cx="3623708" cy="2415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62AAA-C5A9-467B-B847-D5403829B1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63" y="3701084"/>
            <a:ext cx="3156915" cy="3156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38E70-AA7F-477F-B76E-67ED1BAD51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7544"/>
          <a:stretch/>
        </p:blipFill>
        <p:spPr>
          <a:xfrm>
            <a:off x="8281608" y="234627"/>
            <a:ext cx="3156914" cy="2415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551AA6-1D1D-4BBE-8312-46DC966EA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07" y="234627"/>
            <a:ext cx="3837609" cy="2386993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2067AC34-B366-41EE-A9BA-467B0F5E81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9A3056F-77B1-4D99-895B-D3198B999D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C1751-8982-40CF-9415-A874478C8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2067AC34-B366-41EE-A9BA-467B0F5E81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9A3056F-77B1-4D99-895B-D3198B999D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8477" y="341876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A300E-285C-4235-8C35-7AEF940AF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96" y="326692"/>
            <a:ext cx="4262188" cy="2397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B0669-AA78-4F5A-8C45-EA2E90539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61" y="4031987"/>
            <a:ext cx="3642392" cy="2423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D1007A-9214-4D37-B2AA-5B183E6502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67" y="3632581"/>
            <a:ext cx="3215436" cy="3215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1BE9B2-76D1-4143-A835-AD01D8268B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02" y="326692"/>
            <a:ext cx="3848669" cy="24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ED91A-322E-4A5D-98C7-6D13C25D0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Ngoi sao nho(co hat)">
            <a:hlinkClick r:id="" action="ppaction://media"/>
            <a:extLst>
              <a:ext uri="{FF2B5EF4-FFF2-40B4-BE49-F238E27FC236}">
                <a16:creationId xmlns:a16="http://schemas.microsoft.com/office/drawing/2014/main" id="{D5EF9AE1-FDD7-4DCB-911A-1D730DA7F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3571" y="2310161"/>
            <a:ext cx="2237678" cy="22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06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E3253-6B6D-4CEA-A29A-AD83957FD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B68EF5-377A-4CBC-A1F4-9F15CDCE1ADA}"/>
              </a:ext>
            </a:extLst>
          </p:cNvPr>
          <p:cNvSpPr/>
          <p:nvPr/>
        </p:nvSpPr>
        <p:spPr>
          <a:xfrm>
            <a:off x="2720203" y="1655369"/>
            <a:ext cx="7589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Tạm</a:t>
            </a: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biệt</a:t>
            </a: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</a:t>
            </a: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hẹ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gặp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lại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BC288-364B-4D7F-9C54-42F9B05F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142" y="33682"/>
            <a:ext cx="1601858" cy="165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CEE369-8F08-4D0D-B51F-85B0DC6FC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8" y="5526153"/>
            <a:ext cx="912867" cy="1331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D6740-26F4-4810-8590-D62C6A0F3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8880" y="5749733"/>
            <a:ext cx="1001830" cy="1108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C064E4-6AC2-423D-90A7-61EBF8959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86" y="5526152"/>
            <a:ext cx="912867" cy="1331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8BCDDC-5ABE-4D19-9191-C30C37AF0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934" y="5526153"/>
            <a:ext cx="912868" cy="1331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7A7A7A-B243-4193-AE9A-A0D9BD070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07" y="5314123"/>
            <a:ext cx="1563756" cy="1563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B67F07-D8C6-4BC5-8A57-81ED2687B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70" y="5304180"/>
            <a:ext cx="1563756" cy="1563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C8E1A2-D22D-41EA-BCA0-90B819AEE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58" y="5294239"/>
            <a:ext cx="1563756" cy="15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8AB71-F50C-4EF3-BD55-0D8FB5BC9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BA3677-6867-4480-96B7-636A62B7B718}"/>
              </a:ext>
            </a:extLst>
          </p:cNvPr>
          <p:cNvSpPr/>
          <p:nvPr/>
        </p:nvSpPr>
        <p:spPr>
          <a:xfrm>
            <a:off x="2892194" y="648205"/>
            <a:ext cx="5692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Mục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đích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yêu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cầu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A4AFC-E53C-4845-B0B9-BCF49A992860}"/>
              </a:ext>
            </a:extLst>
          </p:cNvPr>
          <p:cNvSpPr txBox="1"/>
          <p:nvPr/>
        </p:nvSpPr>
        <p:spPr>
          <a:xfrm>
            <a:off x="1152939" y="1571535"/>
            <a:ext cx="1004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:</a:t>
            </a:r>
            <a:b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/>
              <a:t>-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,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80E92-28DB-4CBD-A493-DA5DA35A7DED}"/>
              </a:ext>
            </a:extLst>
          </p:cNvPr>
          <p:cNvSpPr txBox="1"/>
          <p:nvPr/>
        </p:nvSpPr>
        <p:spPr>
          <a:xfrm>
            <a:off x="993913" y="3218488"/>
            <a:ext cx="856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Kĩ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:</a:t>
            </a:r>
            <a:b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,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vốn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A59A2-A1BB-4B9C-83BF-FF6F95884055}"/>
              </a:ext>
            </a:extLst>
          </p:cNvPr>
          <p:cNvSpPr txBox="1"/>
          <p:nvPr/>
        </p:nvSpPr>
        <p:spPr>
          <a:xfrm>
            <a:off x="993913" y="4781272"/>
            <a:ext cx="955514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dục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b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kiệm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342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3F8118-F081-4545-9091-EA6E093E6C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498" y="801824"/>
            <a:ext cx="4301478" cy="6281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3F3D3-5FC4-4E82-95D7-78B250D43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4" y="624468"/>
            <a:ext cx="8421784" cy="52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0995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0C798-73C4-42B8-99B0-969ED8B1F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697EB-B6FB-403B-BDEA-6ACD88AC1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66" y="707064"/>
            <a:ext cx="9196388" cy="56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6D9C91-2C52-498E-AD10-CE60C549F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DCB61-C34D-47EA-990C-F580C0B42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05" y="203018"/>
            <a:ext cx="3481867" cy="2165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FBD1A4-65BF-472F-B231-6BE959FDA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99" y="4741828"/>
            <a:ext cx="3481867" cy="2126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541F3-F796-4BB9-8953-96AB3A40D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56" y="4870862"/>
            <a:ext cx="3200948" cy="1997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CF5CF-C0A8-4A9A-84B5-BFE33F8BC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61" y="203018"/>
            <a:ext cx="3399005" cy="1913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792AEB-2175-4113-8FBB-D5EB50A12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66" y="2452199"/>
            <a:ext cx="3481867" cy="21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11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6FC9A-251B-4996-A816-EEE6537F9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FD8B6-30D8-4306-8A82-6353F1582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7544"/>
          <a:stretch/>
        </p:blipFill>
        <p:spPr>
          <a:xfrm>
            <a:off x="3974203" y="1341786"/>
            <a:ext cx="6403179" cy="48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12594-243A-4432-80E0-7E5FDA7F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718B7-5576-4FC7-BA20-D794C2FE3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93" y="2308806"/>
            <a:ext cx="2662855" cy="2325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34EB8-0F7A-4F9E-8736-45D42EC10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41" y="4258043"/>
            <a:ext cx="3299416" cy="2463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731877-BF31-4547-A38F-367E67267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98" y="136393"/>
            <a:ext cx="3652375" cy="2430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302860-744B-4A58-8F85-8580FA6D0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36" y="4521997"/>
            <a:ext cx="3299416" cy="21996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3E5E0D-B1D2-4B9B-AC0F-A96104426B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69" y="205259"/>
            <a:ext cx="3006351" cy="30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B5ABD-4043-4193-9222-201EBB38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42B728-4AB9-4E61-8FDB-79DA93BD3405}"/>
              </a:ext>
            </a:extLst>
          </p:cNvPr>
          <p:cNvSpPr/>
          <p:nvPr/>
        </p:nvSpPr>
        <p:spPr>
          <a:xfrm>
            <a:off x="2538051" y="489179"/>
            <a:ext cx="2583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</a:t>
            </a:r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ơ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D68AB-264A-4D81-ACAD-9D87E0C5EE97}"/>
              </a:ext>
            </a:extLst>
          </p:cNvPr>
          <p:cNvSpPr/>
          <p:nvPr/>
        </p:nvSpPr>
        <p:spPr>
          <a:xfrm>
            <a:off x="3428859" y="2784198"/>
            <a:ext cx="53342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Mắt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ai </a:t>
            </a:r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tinh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93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16AA6B-AAE8-458D-98A8-DFD97CCC5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41DC75-9C96-4171-AE2B-887F9A1E67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18" y="4234986"/>
            <a:ext cx="3640785" cy="2264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0174B2-8E2E-4340-8985-AE59C99FF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18" y="699389"/>
            <a:ext cx="3806442" cy="2381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94134-7EA3-4BD0-BF00-3D24EB4483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53" y="699389"/>
            <a:ext cx="3796857" cy="2318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E07CA-0116-437F-9C8C-86BD6E533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92" y="4234986"/>
            <a:ext cx="3380719" cy="2249715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3EAE9329-4940-462B-8A0F-2DED2913AE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2FE18F-9746-4992-8C6A-5C377A4317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4134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2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75</Words>
  <Application>Microsoft Office PowerPoint</Application>
  <PresentationFormat>Widescreen</PresentationFormat>
  <Paragraphs>17</Paragraphs>
  <Slides>14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2021-10-27T17:30:59Z</dcterms:created>
  <dcterms:modified xsi:type="dcterms:W3CDTF">2024-05-24T08:54:39Z</dcterms:modified>
</cp:coreProperties>
</file>