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9" r:id="rId12"/>
    <p:sldId id="266" r:id="rId13"/>
    <p:sldId id="267" r:id="rId14"/>
    <p:sldId id="269" r:id="rId15"/>
    <p:sldId id="270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6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FE43-112E-4840-8669-D046FECDF8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9433" y="382555"/>
            <a:ext cx="52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Quận Long Biên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Ánh Sao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844" y="3267224"/>
            <a:ext cx="5046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Bài thơ “Mưa”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Ngô Thị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864" y="2191499"/>
            <a:ext cx="742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LĨNH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 : PHÁT TRIỂN NHẬN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QUEN VĂN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7725" y="6488668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Năm học: 2024 – 2025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14" y="1277227"/>
            <a:ext cx="764963" cy="7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0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039" y="1972462"/>
            <a:ext cx="6885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vừa đọc cho các con nghe bài thơ gì?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1788" y="2492641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“Mưa” ạ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382" y="3126623"/>
            <a:ext cx="454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do ai sáng tác nhỉ?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788" y="3612984"/>
            <a:ext cx="32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Lâm ạ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18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0642" y="2844225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 mưa rơi xuống đâu nhỉ?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521" y="3429000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 ạ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10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702" y="2912677"/>
            <a:ext cx="633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 con cùng đọc bài thơ với cô 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971" y="2890391"/>
            <a:ext cx="5159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</p:txBody>
      </p:sp>
    </p:spTree>
    <p:extLst>
      <p:ext uri="{BB962C8B-B14F-4D97-AF65-F5344CB8AC3E}">
        <p14:creationId xmlns:p14="http://schemas.microsoft.com/office/powerpoint/2010/main" val="215683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710" y="2556588"/>
            <a:ext cx="385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</p:txBody>
      </p:sp>
    </p:spTree>
    <p:extLst>
      <p:ext uri="{BB962C8B-B14F-4D97-AF65-F5344CB8AC3E}">
        <p14:creationId xmlns:p14="http://schemas.microsoft.com/office/powerpoint/2010/main" val="265592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289" y="2890391"/>
            <a:ext cx="533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889" y="2195027"/>
            <a:ext cx="838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và cây cối như thế nào?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134" y="2922231"/>
            <a:ext cx="11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mạnh khỏe và cây cối thêm xanh tốt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83" y="3013501"/>
            <a:ext cx="949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nói về ‘MƯA” là niềm mong đợi của muôn dân mưa xuống cho con người mạnh khỏe, cây cối xanh tốt tươi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tròi nảy lộc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6134" y="1214363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Nội dung bài thơ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02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576" y="979714"/>
            <a:ext cx="75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Chúng mình cùng đọc lại bài thơ này thêm một lần nữa nhé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939" y="1720840"/>
            <a:ext cx="4152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351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9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784" y="2501425"/>
            <a:ext cx="766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 học đến đây là hết rồi!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chúc các con luôn chăm ngoan học giỏi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273" y="550506"/>
            <a:ext cx="44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Mục đích – yêu cầu: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902" y="1073726"/>
            <a:ext cx="8472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1</a:t>
            </a:r>
            <a:r>
              <a:rPr lang="vi-VN" sz="2400" dirty="0">
                <a:latin typeface="+mj-lt"/>
              </a:rPr>
              <a:t>. Kiến thức: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-Trẻ biết tên bài thơ, tên tác giả.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 Trẻ hiểu nội dung bài thơ: Nói về hiện tượng mưa có ở khắp mọi nơi và mưa đem đến cho cây cối, </a:t>
            </a:r>
            <a:r>
              <a:rPr lang="vi-VN" sz="2400" dirty="0" smtClean="0">
                <a:latin typeface="+mj-lt"/>
              </a:rPr>
              <a:t>con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người </a:t>
            </a:r>
            <a:r>
              <a:rPr lang="vi-VN" sz="2400" dirty="0">
                <a:latin typeface="+mj-lt"/>
              </a:rPr>
              <a:t>có nguồn nước sạch và mát lành.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-Trẻ cảm nhận được nhịp điệu của bài thơ.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2. Kỹ năng: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 Trẻ biết đọc thơ cùng cô.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 Rèn kỹ năng quan sát, ghi nhớ có chủ định.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 Trẻ  biết trả lời câu hởi của cô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3. Giáo dục: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 Trẻ hứng thú nghe cô đọc thơ.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- Giáo dục trẻ bảo vệ nguồn nước, giữ gìn môi trường sạch sẽ, yêu thiên nhiên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726" y="2360645"/>
            <a:ext cx="4982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Chúng ta cùng quan sát các bức tranh này nhé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8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1026" name="Picture 2" descr="Hình ảnh Nền Trời Mưa, Trời Mưa Vector Nền Và Tập Tin Tải về Miễn Phí |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" y="504364"/>
            <a:ext cx="10919862" cy="5851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7301" y="504364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9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2050" name="Picture 2" descr="Điều gì sẽ xảy ra nếu trời mưa ở mọi ngóc ngách trên Trái đất cùng một lúc  trong một năm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8" y="416012"/>
            <a:ext cx="10971303" cy="602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3941" y="523304"/>
            <a:ext cx="101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Sấm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9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3074" name="Picture 2" descr="Gió là gì ? Nguyên nhân nào sinh ra hiện tượng g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4" y="410683"/>
            <a:ext cx="10837031" cy="603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34801" y="523304"/>
            <a:ext cx="9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4098" name="Picture 2" descr="Hà Nội trời tối đen như mực giữa ban ngày, mưa to gió lớn khắp các quận  huy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2" y="249311"/>
            <a:ext cx="10527975" cy="6361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58402" y="523304"/>
            <a:ext cx="191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5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529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Đó là những hiện tượng trước khi trời mưa đó các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6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5124" name="Picture 4" descr="Bài thơ: Mưa - Lê Lâm - Thơ truyện mầm non - Đọc thơ cho bé [ GianggiangTV  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3" y="261716"/>
            <a:ext cx="11265094" cy="6336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9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271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2024-05-18T14:13:20Z</dcterms:created>
  <dcterms:modified xsi:type="dcterms:W3CDTF">2024-05-19T16:44:02Z</dcterms:modified>
</cp:coreProperties>
</file>