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3810000"/>
            <a:ext cx="6096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Thu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43200" y="0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842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- 2024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 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6330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404</Words>
  <Application>Microsoft Office PowerPoint</Application>
  <PresentationFormat>On-screen Show (4:3)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Admin9999</cp:lastModifiedBy>
  <cp:revision>46</cp:revision>
  <dcterms:created xsi:type="dcterms:W3CDTF">2015-12-19T16:53:41Z</dcterms:created>
  <dcterms:modified xsi:type="dcterms:W3CDTF">2024-03-18T15:38:52Z</dcterms:modified>
</cp:coreProperties>
</file>