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3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7A2619-5EB4-465B-9EED-564176768E29}"/>
              </a:ext>
            </a:extLst>
          </p:cNvPr>
          <p:cNvSpPr txBox="1"/>
          <p:nvPr/>
        </p:nvSpPr>
        <p:spPr>
          <a:xfrm>
            <a:off x="3367583" y="3957058"/>
            <a:ext cx="585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2023 - 2024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8" y="1337710"/>
            <a:ext cx="12842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5" name="AutoShape 2" descr="C:\Users\savico\Desktop\anh-cat-dan-nghe-thuat-lich-ghi-nho-hinh-nen-may-tinh-14333024-1695700498031-169570049890145418041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:\Users\savico\Desktop\anh-cat-dan-nghe-thuat-lich-ghi-nho-hinh-nen-may-tinh-14333024-1695700498031-169570049890145418041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C:\Users\savico\Desktop\anh-cat-dan-nghe-thuat-lich-ghi-nho-hinh-nen-may-tinh-14333024-1695700498031-1695700498901454180418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6" y="1019332"/>
            <a:ext cx="6858000" cy="39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2616" y="17327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3534" y="323802"/>
            <a:ext cx="828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7" y="1047515"/>
            <a:ext cx="7974766" cy="40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30" y="1825625"/>
            <a:ext cx="6576540" cy="4351338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2767" y="306740"/>
            <a:ext cx="5831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2" y="944380"/>
            <a:ext cx="8522143" cy="42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844" y="278835"/>
            <a:ext cx="715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1" y="854439"/>
            <a:ext cx="6685614" cy="44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233" y="2064336"/>
            <a:ext cx="1011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976" y="1605065"/>
            <a:ext cx="10598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NHANH TAY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8" y="1825625"/>
            <a:ext cx="4353324" cy="435133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02" y="0"/>
            <a:ext cx="1234190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223" y="483036"/>
            <a:ext cx="1119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PHÂN LOẠI QUẢ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67" y="1832549"/>
            <a:ext cx="3950226" cy="3432748"/>
          </a:xfrm>
          <a:prstGeom prst="rect">
            <a:avLst/>
          </a:prstGeom>
        </p:spPr>
      </p:pic>
      <p:sp>
        <p:nvSpPr>
          <p:cNvPr id="6" name="AutoShape 2" descr="C:\Users\savico\Desktop\r%E1%BB%95 chu%E1%BB%91i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83" y="1832549"/>
            <a:ext cx="4242217" cy="343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2" y="0"/>
            <a:ext cx="123419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254" y="2053654"/>
            <a:ext cx="977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9A017-CD38-4613-BA0B-9F2125E6A582}"/>
              </a:ext>
            </a:extLst>
          </p:cNvPr>
          <p:cNvSpPr txBox="1"/>
          <p:nvPr/>
        </p:nvSpPr>
        <p:spPr>
          <a:xfrm>
            <a:off x="3154572" y="2310382"/>
            <a:ext cx="652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3EE787-AFE5-40BB-AF2B-A0E725659D81}"/>
              </a:ext>
            </a:extLst>
          </p:cNvPr>
          <p:cNvSpPr txBox="1"/>
          <p:nvPr/>
        </p:nvSpPr>
        <p:spPr>
          <a:xfrm>
            <a:off x="2347415" y="253522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082F68-1199-490A-8B0A-F5FDEC60795D}"/>
              </a:ext>
            </a:extLst>
          </p:cNvPr>
          <p:cNvSpPr txBox="1"/>
          <p:nvPr/>
        </p:nvSpPr>
        <p:spPr>
          <a:xfrm>
            <a:off x="900752" y="838297"/>
            <a:ext cx="96353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….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khỏe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năng:</a:t>
            </a: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0" i="0" dirty="0" smtClean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28" y="1825625"/>
            <a:ext cx="672194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54" y="1244184"/>
            <a:ext cx="8487091" cy="3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8" y="974360"/>
            <a:ext cx="5276538" cy="4062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852" y="2163447"/>
            <a:ext cx="5111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731" y="422756"/>
            <a:ext cx="984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34321"/>
            <a:ext cx="6858000" cy="40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1825625"/>
            <a:ext cx="578711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783" y="398753"/>
            <a:ext cx="848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26" y="1345536"/>
            <a:ext cx="5666282" cy="3496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774" y="2493788"/>
            <a:ext cx="434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48656"/>
            <a:ext cx="6096000" cy="41052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60639F-2F32-4F58-875B-0701543684CF}"/>
              </a:ext>
            </a:extLst>
          </p:cNvPr>
          <p:cNvSpPr txBox="1"/>
          <p:nvPr/>
        </p:nvSpPr>
        <p:spPr>
          <a:xfrm>
            <a:off x="3830471" y="278995"/>
            <a:ext cx="453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6" y="1241451"/>
            <a:ext cx="7570033" cy="39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517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M2 Savico</cp:lastModifiedBy>
  <cp:revision>20</cp:revision>
  <dcterms:created xsi:type="dcterms:W3CDTF">2022-02-12T12:47:49Z</dcterms:created>
  <dcterms:modified xsi:type="dcterms:W3CDTF">2024-03-20T14:05:30Z</dcterms:modified>
</cp:coreProperties>
</file>