
<file path=[Content_Types].xml><?xml version="1.0" encoding="utf-8"?>
<Types xmlns="http://schemas.openxmlformats.org/package/2006/content-types">
  <Default Extension="jpeg" ContentType="image/jpeg"/>
  <Default Extension="jpg" ContentType="image/pn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media/image14.jpg" ContentType="image/jpeg"/>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3.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5.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media/image37.jpg" ContentType="image/jpeg"/>
  <Override PartName="/ppt/media/image38.jpg" ContentType="image/jpeg"/>
  <Override PartName="/ppt/media/image39.jpg" ContentType="image/jpeg"/>
  <Override PartName="/ppt/media/image40.jpg" ContentType="image/jpeg"/>
  <Override PartName="/ppt/media/image41.jpg" ContentType="image/jpeg"/>
  <Override PartName="/ppt/media/image42.jpg" ContentType="image/jpeg"/>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7.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8.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9.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55.jpg" ContentType="image/jpeg"/>
  <Override PartName="/ppt/media/image56.jpg" ContentType="image/jpeg"/>
  <Override PartName="/ppt/media/image57.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30" r:id="rId2"/>
    <p:sldId id="329" r:id="rId3"/>
    <p:sldId id="259" r:id="rId4"/>
    <p:sldId id="314" r:id="rId5"/>
    <p:sldId id="315" r:id="rId6"/>
    <p:sldId id="274" r:id="rId7"/>
    <p:sldId id="264" r:id="rId8"/>
    <p:sldId id="266" r:id="rId9"/>
    <p:sldId id="267" r:id="rId10"/>
    <p:sldId id="320" r:id="rId11"/>
    <p:sldId id="278" r:id="rId12"/>
    <p:sldId id="321" r:id="rId13"/>
    <p:sldId id="279" r:id="rId14"/>
    <p:sldId id="322" r:id="rId15"/>
    <p:sldId id="269" r:id="rId16"/>
    <p:sldId id="270" r:id="rId17"/>
    <p:sldId id="272" r:id="rId18"/>
    <p:sldId id="280" r:id="rId19"/>
    <p:sldId id="285" r:id="rId20"/>
    <p:sldId id="317" r:id="rId21"/>
    <p:sldId id="316" r:id="rId22"/>
    <p:sldId id="292" r:id="rId23"/>
    <p:sldId id="294" r:id="rId24"/>
    <p:sldId id="281" r:id="rId25"/>
    <p:sldId id="282" r:id="rId26"/>
    <p:sldId id="323" r:id="rId27"/>
    <p:sldId id="289" r:id="rId28"/>
    <p:sldId id="290" r:id="rId29"/>
    <p:sldId id="291" r:id="rId30"/>
    <p:sldId id="295" r:id="rId31"/>
    <p:sldId id="318" r:id="rId32"/>
    <p:sldId id="258" r:id="rId33"/>
    <p:sldId id="325" r:id="rId34"/>
    <p:sldId id="326" r:id="rId35"/>
    <p:sldId id="327" r:id="rId36"/>
  </p:sldIdLst>
  <p:sldSz cx="12192000" cy="6858000"/>
  <p:notesSz cx="6888163" cy="100203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FFFFCC"/>
    <a:srgbClr val="22119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434" autoAdjust="0"/>
  </p:normalViewPr>
  <p:slideViewPr>
    <p:cSldViewPr>
      <p:cViewPr varScale="1">
        <p:scale>
          <a:sx n="66" d="100"/>
          <a:sy n="66" d="100"/>
        </p:scale>
        <p:origin x="816"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0" cy="501015"/>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3901699" y="0"/>
            <a:ext cx="2984870" cy="501015"/>
          </a:xfrm>
          <a:prstGeom prst="rect">
            <a:avLst/>
          </a:prstGeom>
        </p:spPr>
        <p:txBody>
          <a:bodyPr vert="horz" lIns="94229" tIns="47114" rIns="94229" bIns="47114" rtlCol="0"/>
          <a:lstStyle>
            <a:lvl1pPr algn="r">
              <a:defRPr sz="1200"/>
            </a:lvl1pPr>
          </a:lstStyle>
          <a:p>
            <a:fld id="{9F543790-E584-4E61-999F-6146A96EB3D5}" type="datetimeFigureOut">
              <a:rPr lang="en-US" smtClean="0"/>
              <a:pPr/>
              <a:t>21/03/2024</a:t>
            </a:fld>
            <a:endParaRPr lang="en-US"/>
          </a:p>
        </p:txBody>
      </p:sp>
      <p:sp>
        <p:nvSpPr>
          <p:cNvPr id="4" name="Slide Image Placeholder 3"/>
          <p:cNvSpPr>
            <a:spLocks noGrp="1" noRot="1" noChangeAspect="1"/>
          </p:cNvSpPr>
          <p:nvPr>
            <p:ph type="sldImg" idx="2"/>
          </p:nvPr>
        </p:nvSpPr>
        <p:spPr>
          <a:xfrm>
            <a:off x="106363" y="752475"/>
            <a:ext cx="6675437" cy="37560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517546"/>
            <a:ext cx="2984870" cy="501015"/>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3901699" y="9517546"/>
            <a:ext cx="2984870" cy="501015"/>
          </a:xfrm>
          <a:prstGeom prst="rect">
            <a:avLst/>
          </a:prstGeom>
        </p:spPr>
        <p:txBody>
          <a:bodyPr vert="horz" lIns="94229" tIns="47114" rIns="94229" bIns="47114" rtlCol="0" anchor="b"/>
          <a:lstStyle>
            <a:lvl1pPr algn="r">
              <a:defRPr sz="1200"/>
            </a:lvl1pPr>
          </a:lstStyle>
          <a:p>
            <a:fld id="{D41A4AD3-9F7B-45AF-8ACB-2F67539EC424}" type="slidenum">
              <a:rPr lang="en-US" smtClean="0"/>
              <a:pPr/>
              <a:t>‹#›</a:t>
            </a:fld>
            <a:endParaRPr lang="en-US"/>
          </a:p>
        </p:txBody>
      </p:sp>
    </p:spTree>
    <p:extLst>
      <p:ext uri="{BB962C8B-B14F-4D97-AF65-F5344CB8AC3E}">
        <p14:creationId xmlns:p14="http://schemas.microsoft.com/office/powerpoint/2010/main" val="2390689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06363" y="752475"/>
            <a:ext cx="6675437" cy="3756025"/>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a:defRPr/>
            </a:pPr>
            <a:fld id="{CA70333C-B6D0-4E16-8E23-1963A21FB132}" type="slidenum">
              <a:rPr lang="en-US" smtClean="0"/>
              <a:pPr>
                <a:defRPr/>
              </a:pPr>
              <a:t>1</a:t>
            </a:fld>
            <a:endParaRPr lang="en-US"/>
          </a:p>
        </p:txBody>
      </p:sp>
    </p:spTree>
    <p:extLst>
      <p:ext uri="{BB962C8B-B14F-4D97-AF65-F5344CB8AC3E}">
        <p14:creationId xmlns:p14="http://schemas.microsoft.com/office/powerpoint/2010/main" val="85740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17</a:t>
            </a:fld>
            <a:endParaRPr lang="en-US"/>
          </a:p>
        </p:txBody>
      </p:sp>
    </p:spTree>
    <p:extLst>
      <p:ext uri="{BB962C8B-B14F-4D97-AF65-F5344CB8AC3E}">
        <p14:creationId xmlns:p14="http://schemas.microsoft.com/office/powerpoint/2010/main" val="165207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A4AD3-9F7B-45AF-8ACB-2F67539EC424}" type="slidenum">
              <a:rPr lang="en-US" smtClean="0"/>
              <a:pPr/>
              <a:t>18</a:t>
            </a:fld>
            <a:endParaRPr lang="en-US"/>
          </a:p>
        </p:txBody>
      </p:sp>
    </p:spTree>
    <p:extLst>
      <p:ext uri="{BB962C8B-B14F-4D97-AF65-F5344CB8AC3E}">
        <p14:creationId xmlns:p14="http://schemas.microsoft.com/office/powerpoint/2010/main" val="3722477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19</a:t>
            </a:fld>
            <a:endParaRPr lang="en-US"/>
          </a:p>
        </p:txBody>
      </p:sp>
    </p:spTree>
    <p:extLst>
      <p:ext uri="{BB962C8B-B14F-4D97-AF65-F5344CB8AC3E}">
        <p14:creationId xmlns:p14="http://schemas.microsoft.com/office/powerpoint/2010/main" val="2688686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22</a:t>
            </a:fld>
            <a:endParaRPr lang="en-US"/>
          </a:p>
        </p:txBody>
      </p:sp>
    </p:spTree>
    <p:extLst>
      <p:ext uri="{BB962C8B-B14F-4D97-AF65-F5344CB8AC3E}">
        <p14:creationId xmlns:p14="http://schemas.microsoft.com/office/powerpoint/2010/main" val="1488145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23</a:t>
            </a:fld>
            <a:endParaRPr lang="en-US"/>
          </a:p>
        </p:txBody>
      </p:sp>
    </p:spTree>
    <p:extLst>
      <p:ext uri="{BB962C8B-B14F-4D97-AF65-F5344CB8AC3E}">
        <p14:creationId xmlns:p14="http://schemas.microsoft.com/office/powerpoint/2010/main" val="3680157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24</a:t>
            </a:fld>
            <a:endParaRPr lang="en-US"/>
          </a:p>
        </p:txBody>
      </p:sp>
    </p:spTree>
    <p:extLst>
      <p:ext uri="{BB962C8B-B14F-4D97-AF65-F5344CB8AC3E}">
        <p14:creationId xmlns:p14="http://schemas.microsoft.com/office/powerpoint/2010/main" val="1957021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25</a:t>
            </a:fld>
            <a:endParaRPr lang="en-US"/>
          </a:p>
        </p:txBody>
      </p:sp>
    </p:spTree>
    <p:extLst>
      <p:ext uri="{BB962C8B-B14F-4D97-AF65-F5344CB8AC3E}">
        <p14:creationId xmlns:p14="http://schemas.microsoft.com/office/powerpoint/2010/main" val="1961858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27</a:t>
            </a:fld>
            <a:endParaRPr lang="en-US"/>
          </a:p>
        </p:txBody>
      </p:sp>
    </p:spTree>
    <p:extLst>
      <p:ext uri="{BB962C8B-B14F-4D97-AF65-F5344CB8AC3E}">
        <p14:creationId xmlns:p14="http://schemas.microsoft.com/office/powerpoint/2010/main" val="471874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28</a:t>
            </a:fld>
            <a:endParaRPr lang="en-US"/>
          </a:p>
        </p:txBody>
      </p:sp>
    </p:spTree>
    <p:extLst>
      <p:ext uri="{BB962C8B-B14F-4D97-AF65-F5344CB8AC3E}">
        <p14:creationId xmlns:p14="http://schemas.microsoft.com/office/powerpoint/2010/main" val="2542408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29</a:t>
            </a:fld>
            <a:endParaRPr lang="en-US"/>
          </a:p>
        </p:txBody>
      </p:sp>
    </p:spTree>
    <p:extLst>
      <p:ext uri="{BB962C8B-B14F-4D97-AF65-F5344CB8AC3E}">
        <p14:creationId xmlns:p14="http://schemas.microsoft.com/office/powerpoint/2010/main" val="2376242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3</a:t>
            </a:fld>
            <a:endParaRPr lang="en-US"/>
          </a:p>
        </p:txBody>
      </p:sp>
    </p:spTree>
    <p:extLst>
      <p:ext uri="{BB962C8B-B14F-4D97-AF65-F5344CB8AC3E}">
        <p14:creationId xmlns:p14="http://schemas.microsoft.com/office/powerpoint/2010/main" val="3049942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30</a:t>
            </a:fld>
            <a:endParaRPr lang="en-US"/>
          </a:p>
        </p:txBody>
      </p:sp>
    </p:spTree>
    <p:extLst>
      <p:ext uri="{BB962C8B-B14F-4D97-AF65-F5344CB8AC3E}">
        <p14:creationId xmlns:p14="http://schemas.microsoft.com/office/powerpoint/2010/main" val="4034073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hỗ dành sẵn cho Hình ảnh của Bản chiếu 1">
            <a:extLst>
              <a:ext uri="{FF2B5EF4-FFF2-40B4-BE49-F238E27FC236}">
                <a16:creationId xmlns:a16="http://schemas.microsoft.com/office/drawing/2014/main" id="{313F1D78-F4CD-5D0A-F891-85488936D2B1}"/>
              </a:ext>
            </a:extLst>
          </p:cNvPr>
          <p:cNvSpPr>
            <a:spLocks noGrp="1" noRot="1" noChangeAspect="1" noChangeArrowheads="1" noTextEdit="1"/>
          </p:cNvSpPr>
          <p:nvPr>
            <p:ph type="sldImg"/>
          </p:nvPr>
        </p:nvSpPr>
        <p:spPr bwMode="auto">
          <a:xfrm>
            <a:off x="106363" y="752475"/>
            <a:ext cx="6675437" cy="3756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Chỗ dành sẵn cho Ghi chú 2">
            <a:extLst>
              <a:ext uri="{FF2B5EF4-FFF2-40B4-BE49-F238E27FC236}">
                <a16:creationId xmlns:a16="http://schemas.microsoft.com/office/drawing/2014/main" id="{CDD00C26-D91A-EF5A-9C39-3754D16F1C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6388" name="Chỗ dành sẵn cho Số hiệu Bản chiếu 3">
            <a:extLst>
              <a:ext uri="{FF2B5EF4-FFF2-40B4-BE49-F238E27FC236}">
                <a16:creationId xmlns:a16="http://schemas.microsoft.com/office/drawing/2014/main" id="{716DA003-924A-7346-830B-BE18A8E1DC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EDE006-6C02-41B2-B366-50C74145738D}" type="slidenum">
              <a:rPr lang="en-US" altLang="en-US"/>
              <a:pPr/>
              <a:t>32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7</a:t>
            </a:fld>
            <a:endParaRPr lang="en-US"/>
          </a:p>
        </p:txBody>
      </p:sp>
    </p:spTree>
    <p:extLst>
      <p:ext uri="{BB962C8B-B14F-4D97-AF65-F5344CB8AC3E}">
        <p14:creationId xmlns:p14="http://schemas.microsoft.com/office/powerpoint/2010/main" val="4270978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8</a:t>
            </a:fld>
            <a:endParaRPr lang="en-US"/>
          </a:p>
        </p:txBody>
      </p:sp>
    </p:spTree>
    <p:extLst>
      <p:ext uri="{BB962C8B-B14F-4D97-AF65-F5344CB8AC3E}">
        <p14:creationId xmlns:p14="http://schemas.microsoft.com/office/powerpoint/2010/main" val="377097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9</a:t>
            </a:fld>
            <a:endParaRPr lang="en-US"/>
          </a:p>
        </p:txBody>
      </p:sp>
    </p:spTree>
    <p:extLst>
      <p:ext uri="{BB962C8B-B14F-4D97-AF65-F5344CB8AC3E}">
        <p14:creationId xmlns:p14="http://schemas.microsoft.com/office/powerpoint/2010/main" val="2685868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11</a:t>
            </a:fld>
            <a:endParaRPr lang="en-US"/>
          </a:p>
        </p:txBody>
      </p:sp>
    </p:spTree>
    <p:extLst>
      <p:ext uri="{BB962C8B-B14F-4D97-AF65-F5344CB8AC3E}">
        <p14:creationId xmlns:p14="http://schemas.microsoft.com/office/powerpoint/2010/main" val="416393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13</a:t>
            </a:fld>
            <a:endParaRPr lang="en-US"/>
          </a:p>
        </p:txBody>
      </p:sp>
    </p:spTree>
    <p:extLst>
      <p:ext uri="{BB962C8B-B14F-4D97-AF65-F5344CB8AC3E}">
        <p14:creationId xmlns:p14="http://schemas.microsoft.com/office/powerpoint/2010/main" val="343876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15</a:t>
            </a:fld>
            <a:endParaRPr lang="en-US"/>
          </a:p>
        </p:txBody>
      </p:sp>
    </p:spTree>
    <p:extLst>
      <p:ext uri="{BB962C8B-B14F-4D97-AF65-F5344CB8AC3E}">
        <p14:creationId xmlns:p14="http://schemas.microsoft.com/office/powerpoint/2010/main" val="132006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2475"/>
            <a:ext cx="6675437" cy="3756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A4AD3-9F7B-45AF-8ACB-2F67539EC424}" type="slidenum">
              <a:rPr lang="en-US" smtClean="0"/>
              <a:pPr/>
              <a:t>16</a:t>
            </a:fld>
            <a:endParaRPr lang="en-US"/>
          </a:p>
        </p:txBody>
      </p:sp>
    </p:spTree>
    <p:extLst>
      <p:ext uri="{BB962C8B-B14F-4D97-AF65-F5344CB8AC3E}">
        <p14:creationId xmlns:p14="http://schemas.microsoft.com/office/powerpoint/2010/main" val="30462054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p:txBody>
          <a:bodyPr/>
          <a:lstStyle/>
          <a:p>
            <a:fld id="{989CB560-4D45-4886-A5E5-CBCA23469747}" type="datetimeFigureOut">
              <a:rPr lang="en-US" smtClean="0"/>
              <a:pPr/>
              <a:t>21/03/2024</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D36A4E17-58AD-4D1D-9883-E746F16F1E8A}" type="slidenum">
              <a:rPr lang="en-US" smtClean="0"/>
              <a:pPr/>
              <a:t>‹#›</a:t>
            </a:fld>
            <a:endParaRPr lang="en-US"/>
          </a:p>
        </p:txBody>
      </p:sp>
    </p:spTree>
    <p:extLst>
      <p:ext uri="{BB962C8B-B14F-4D97-AF65-F5344CB8AC3E}">
        <p14:creationId xmlns:p14="http://schemas.microsoft.com/office/powerpoint/2010/main" val="3249698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9CB560-4D45-4886-A5E5-CBCA23469747}" type="datetimeFigureOut">
              <a:rPr lang="en-US" smtClean="0"/>
              <a:pPr/>
              <a:t>21/03/2024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A4E17-58AD-4D1D-9883-E746F16F1E8A}" type="slidenum">
              <a:rPr lang="en-US" smtClean="0"/>
              <a:pPr/>
              <a:t>‹#›</a:t>
            </a:fld>
            <a:endParaRPr lang="en-US"/>
          </a:p>
        </p:txBody>
      </p:sp>
    </p:spTree>
    <p:extLst>
      <p:ext uri="{BB962C8B-B14F-4D97-AF65-F5344CB8AC3E}">
        <p14:creationId xmlns:p14="http://schemas.microsoft.com/office/powerpoint/2010/main" val="1700642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9CB560-4D45-4886-A5E5-CBCA23469747}" type="datetimeFigureOut">
              <a:rPr lang="en-US" smtClean="0"/>
              <a:pPr/>
              <a:t>21/03/2024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A4E17-58AD-4D1D-9883-E746F16F1E8A}" type="slidenum">
              <a:rPr lang="en-US" smtClean="0"/>
              <a:pPr/>
              <a:t>‹#›</a:t>
            </a:fld>
            <a:endParaRPr lang="en-US"/>
          </a:p>
        </p:txBody>
      </p:sp>
    </p:spTree>
    <p:extLst>
      <p:ext uri="{BB962C8B-B14F-4D97-AF65-F5344CB8AC3E}">
        <p14:creationId xmlns:p14="http://schemas.microsoft.com/office/powerpoint/2010/main" val="4079812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989CB560-4D45-4886-A5E5-CBCA23469747}" type="datetimeFigureOut">
              <a:rPr lang="en-US" smtClean="0"/>
              <a:pPr/>
              <a:t>21/03/2024</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D36A4E17-58AD-4D1D-9883-E746F16F1E8A}" type="slidenum">
              <a:rPr lang="en-US" smtClean="0"/>
              <a:pPr/>
              <a:t>‹#›</a:t>
            </a:fld>
            <a:endParaRPr lang="en-US"/>
          </a:p>
        </p:txBody>
      </p:sp>
    </p:spTree>
    <p:extLst>
      <p:ext uri="{BB962C8B-B14F-4D97-AF65-F5344CB8AC3E}">
        <p14:creationId xmlns:p14="http://schemas.microsoft.com/office/powerpoint/2010/main" val="376605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9CB560-4D45-4886-A5E5-CBCA23469747}" type="datetimeFigureOut">
              <a:rPr lang="en-US" smtClean="0"/>
              <a:pPr/>
              <a:t>21/03/2024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A4E17-58AD-4D1D-9883-E746F16F1E8A}" type="slidenum">
              <a:rPr lang="en-US" smtClean="0"/>
              <a:pPr/>
              <a:t>‹#›</a:t>
            </a:fld>
            <a:endParaRPr lang="en-US"/>
          </a:p>
        </p:txBody>
      </p:sp>
    </p:spTree>
    <p:extLst>
      <p:ext uri="{BB962C8B-B14F-4D97-AF65-F5344CB8AC3E}">
        <p14:creationId xmlns:p14="http://schemas.microsoft.com/office/powerpoint/2010/main" val="859556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9CB560-4D45-4886-A5E5-CBCA23469747}" type="datetimeFigureOut">
              <a:rPr lang="en-US" smtClean="0"/>
              <a:pPr/>
              <a:t>21/03/2024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A4E17-58AD-4D1D-9883-E746F16F1E8A}" type="slidenum">
              <a:rPr lang="en-US" smtClean="0"/>
              <a:pPr/>
              <a:t>‹#›</a:t>
            </a:fld>
            <a:endParaRPr lang="en-US"/>
          </a:p>
        </p:txBody>
      </p:sp>
    </p:spTree>
    <p:extLst>
      <p:ext uri="{BB962C8B-B14F-4D97-AF65-F5344CB8AC3E}">
        <p14:creationId xmlns:p14="http://schemas.microsoft.com/office/powerpoint/2010/main" val="377056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9CB560-4D45-4886-A5E5-CBCA23469747}" type="datetimeFigureOut">
              <a:rPr lang="en-US" smtClean="0"/>
              <a:pPr/>
              <a:t>21/03/2024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6A4E17-58AD-4D1D-9883-E746F16F1E8A}" type="slidenum">
              <a:rPr lang="en-US" smtClean="0"/>
              <a:pPr/>
              <a:t>‹#›</a:t>
            </a:fld>
            <a:endParaRPr lang="en-US"/>
          </a:p>
        </p:txBody>
      </p:sp>
    </p:spTree>
    <p:extLst>
      <p:ext uri="{BB962C8B-B14F-4D97-AF65-F5344CB8AC3E}">
        <p14:creationId xmlns:p14="http://schemas.microsoft.com/office/powerpoint/2010/main" val="1938447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p>
            <a:fld id="{989CB560-4D45-4886-A5E5-CBCA23469747}" type="datetimeFigureOut">
              <a:rPr lang="en-US" smtClean="0"/>
              <a:pPr/>
              <a:t>21/03/2024</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D36A4E17-58AD-4D1D-9883-E746F16F1E8A}" type="slidenum">
              <a:rPr lang="en-US" smtClean="0"/>
              <a:pPr/>
              <a:t>‹#›</a:t>
            </a:fld>
            <a:endParaRPr lang="en-US"/>
          </a:p>
        </p:txBody>
      </p:sp>
    </p:spTree>
    <p:extLst>
      <p:ext uri="{BB962C8B-B14F-4D97-AF65-F5344CB8AC3E}">
        <p14:creationId xmlns:p14="http://schemas.microsoft.com/office/powerpoint/2010/main" val="4003933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9CB560-4D45-4886-A5E5-CBCA23469747}" type="datetimeFigureOut">
              <a:rPr lang="en-US" smtClean="0"/>
              <a:pPr/>
              <a:t>21/03/2024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6A4E17-58AD-4D1D-9883-E746F16F1E8A}" type="slidenum">
              <a:rPr lang="en-US" smtClean="0"/>
              <a:pPr/>
              <a:t>‹#›</a:t>
            </a:fld>
            <a:endParaRPr lang="en-US"/>
          </a:p>
        </p:txBody>
      </p:sp>
    </p:spTree>
    <p:extLst>
      <p:ext uri="{BB962C8B-B14F-4D97-AF65-F5344CB8AC3E}">
        <p14:creationId xmlns:p14="http://schemas.microsoft.com/office/powerpoint/2010/main" val="979256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9CB560-4D45-4886-A5E5-CBCA23469747}" type="datetimeFigureOut">
              <a:rPr lang="en-US" smtClean="0"/>
              <a:pPr/>
              <a:t>21/03/2024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A4E17-58AD-4D1D-9883-E746F16F1E8A}" type="slidenum">
              <a:rPr lang="en-US" smtClean="0"/>
              <a:pPr/>
              <a:t>‹#›</a:t>
            </a:fld>
            <a:endParaRPr lang="en-US"/>
          </a:p>
        </p:txBody>
      </p:sp>
    </p:spTree>
    <p:extLst>
      <p:ext uri="{BB962C8B-B14F-4D97-AF65-F5344CB8AC3E}">
        <p14:creationId xmlns:p14="http://schemas.microsoft.com/office/powerpoint/2010/main" val="1487512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9CB560-4D45-4886-A5E5-CBCA23469747}" type="datetimeFigureOut">
              <a:rPr lang="en-US" smtClean="0"/>
              <a:pPr/>
              <a:t>21/03/2024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A4E17-58AD-4D1D-9883-E746F16F1E8A}" type="slidenum">
              <a:rPr lang="en-US" smtClean="0"/>
              <a:pPr/>
              <a:t>‹#›</a:t>
            </a:fld>
            <a:endParaRPr lang="en-US"/>
          </a:p>
        </p:txBody>
      </p:sp>
    </p:spTree>
    <p:extLst>
      <p:ext uri="{BB962C8B-B14F-4D97-AF65-F5344CB8AC3E}">
        <p14:creationId xmlns:p14="http://schemas.microsoft.com/office/powerpoint/2010/main" val="167601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custDataLst>
              <p:tags r:id="rId14"/>
            </p:custDataLst>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9CB560-4D45-4886-A5E5-CBCA23469747}" type="datetimeFigureOut">
              <a:rPr lang="en-US" smtClean="0"/>
              <a:pPr/>
              <a:t>21/03/2024</a:t>
            </a:fld>
            <a:endParaRPr lang="en-US"/>
          </a:p>
        </p:txBody>
      </p:sp>
      <p:sp>
        <p:nvSpPr>
          <p:cNvPr id="5" name="Footer Placeholder 4"/>
          <p:cNvSpPr>
            <a:spLocks noGrp="1"/>
          </p:cNvSpPr>
          <p:nvPr>
            <p:ph type="ftr" sz="quarter" idx="3"/>
            <p:custDataLst>
              <p:tags r:id="rId16"/>
            </p:custDataLst>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7"/>
            </p:custDataLst>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A4E17-58AD-4D1D-9883-E746F16F1E8A}" type="slidenum">
              <a:rPr lang="en-US" smtClean="0"/>
              <a:pPr/>
              <a:t>‹#›</a:t>
            </a:fld>
            <a:endParaRPr lang="en-US"/>
          </a:p>
        </p:txBody>
      </p:sp>
    </p:spTree>
    <p:extLst>
      <p:ext uri="{BB962C8B-B14F-4D97-AF65-F5344CB8AC3E}">
        <p14:creationId xmlns:p14="http://schemas.microsoft.com/office/powerpoint/2010/main" val="3825667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slide" Target="slide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41.xml"/><Relationship Id="rId7" Type="http://schemas.openxmlformats.org/officeDocument/2006/relationships/notesSlide" Target="../notesSlides/notesSlide7.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Layout" Target="../slideLayouts/slideLayout2.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slide" Target="slide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46.xml"/><Relationship Id="rId7" Type="http://schemas.openxmlformats.org/officeDocument/2006/relationships/notesSlide" Target="../notesSlides/notesSlide8.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Layout" Target="../slideLayouts/slideLayout2.xml"/><Relationship Id="rId5" Type="http://schemas.openxmlformats.org/officeDocument/2006/relationships/tags" Target="../tags/tag48.xml"/><Relationship Id="rId4" Type="http://schemas.openxmlformats.org/officeDocument/2006/relationships/tags" Target="../tags/tag4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8.jpe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19.jpe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54.xml"/></Relationships>
</file>

<file path=ppt/slides/_rels/slide18.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0.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10" Type="http://schemas.openxmlformats.org/officeDocument/2006/relationships/image" Target="../media/image21.png"/><Relationship Id="rId4" Type="http://schemas.openxmlformats.org/officeDocument/2006/relationships/tags" Target="../tags/tag61.xml"/><Relationship Id="rId9"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28.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30.jpe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29.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tags" Target="../tags/tag78.xml"/><Relationship Id="rId3" Type="http://schemas.openxmlformats.org/officeDocument/2006/relationships/tags" Target="../tags/tag73.xml"/><Relationship Id="rId7" Type="http://schemas.openxmlformats.org/officeDocument/2006/relationships/tags" Target="../tags/tag77.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31.png"/><Relationship Id="rId5" Type="http://schemas.openxmlformats.org/officeDocument/2006/relationships/tags" Target="../tags/tag75.xml"/><Relationship Id="rId10" Type="http://schemas.openxmlformats.org/officeDocument/2006/relationships/notesSlide" Target="../notesSlides/notesSlide15.xml"/><Relationship Id="rId4" Type="http://schemas.openxmlformats.org/officeDocument/2006/relationships/tags" Target="../tags/tag74.xml"/><Relationship Id="rId9"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35.png"/><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image" Target="../media/image34.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image" Target="../media/image33.png"/><Relationship Id="rId5" Type="http://schemas.openxmlformats.org/officeDocument/2006/relationships/tags" Target="../tags/tag83.xml"/><Relationship Id="rId10" Type="http://schemas.openxmlformats.org/officeDocument/2006/relationships/image" Target="../media/image32.jpeg"/><Relationship Id="rId4" Type="http://schemas.openxmlformats.org/officeDocument/2006/relationships/tags" Target="../tags/tag82.xml"/><Relationship Id="rId9" Type="http://schemas.openxmlformats.org/officeDocument/2006/relationships/notesSlide" Target="../notesSlides/notesSlide16.xml"/><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notesSlide" Target="../notesSlides/notesSlide17.xml"/><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5" Type="http://schemas.openxmlformats.org/officeDocument/2006/relationships/tags" Target="../tags/tag90.xml"/><Relationship Id="rId10" Type="http://schemas.openxmlformats.org/officeDocument/2006/relationships/tags" Target="../tags/tag95.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99.xml"/><Relationship Id="rId7"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image" Target="../media/image46.png"/><Relationship Id="rId5" Type="http://schemas.openxmlformats.org/officeDocument/2006/relationships/tags" Target="../tags/tag101.xml"/><Relationship Id="rId10" Type="http://schemas.openxmlformats.org/officeDocument/2006/relationships/image" Target="../media/image45.png"/><Relationship Id="rId4" Type="http://schemas.openxmlformats.org/officeDocument/2006/relationships/tags" Target="../tags/tag100.xml"/><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9.png"/><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image" Target="../media/image49.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image" Target="../media/image48.png"/><Relationship Id="rId5" Type="http://schemas.openxmlformats.org/officeDocument/2006/relationships/tags" Target="../tags/tag107.xml"/><Relationship Id="rId10" Type="http://schemas.openxmlformats.org/officeDocument/2006/relationships/image" Target="../media/image47.png"/><Relationship Id="rId4" Type="http://schemas.openxmlformats.org/officeDocument/2006/relationships/tags" Target="../tags/tag106.xml"/><Relationship Id="rId9"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12.xml"/><Relationship Id="rId7"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image" Target="../media/image52.png"/><Relationship Id="rId5" Type="http://schemas.openxmlformats.org/officeDocument/2006/relationships/tags" Target="../tags/tag114.xml"/><Relationship Id="rId10" Type="http://schemas.openxmlformats.org/officeDocument/2006/relationships/image" Target="../media/image51.png"/><Relationship Id="rId4" Type="http://schemas.openxmlformats.org/officeDocument/2006/relationships/tags" Target="../tags/tag113.xml"/><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57.jpg"/><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1.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28.xml"/><Relationship Id="rId7" Type="http://schemas.openxmlformats.org/officeDocument/2006/relationships/slideLayout" Target="../slideLayouts/slideLayout2.xml"/><Relationship Id="rId12" Type="http://schemas.openxmlformats.org/officeDocument/2006/relationships/slide" Target="slide1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slide" Target="slide9.xml"/><Relationship Id="rId5" Type="http://schemas.openxmlformats.org/officeDocument/2006/relationships/tags" Target="../tags/tag30.xml"/><Relationship Id="rId10" Type="http://schemas.openxmlformats.org/officeDocument/2006/relationships/slide" Target="slide14.xml"/><Relationship Id="rId4" Type="http://schemas.openxmlformats.org/officeDocument/2006/relationships/tags" Target="../tags/tag29.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13.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xvision_1024x768(5)">
            <a:extLst>
              <a:ext uri="{FF2B5EF4-FFF2-40B4-BE49-F238E27FC236}">
                <a16:creationId xmlns:a16="http://schemas.microsoft.com/office/drawing/2014/main" id="{62E76C36-09D6-42A5-0D49-A2D8A9EA4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1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WordArt 6">
            <a:extLst>
              <a:ext uri="{FF2B5EF4-FFF2-40B4-BE49-F238E27FC236}">
                <a16:creationId xmlns:a16="http://schemas.microsoft.com/office/drawing/2014/main" id="{2767A537-E7E5-FD1C-C698-ED435EB8ACD1}"/>
              </a:ext>
            </a:extLst>
          </p:cNvPr>
          <p:cNvSpPr>
            <a:spLocks noChangeArrowheads="1" noChangeShapeType="1" noTextEdit="1"/>
          </p:cNvSpPr>
          <p:nvPr/>
        </p:nvSpPr>
        <p:spPr bwMode="auto">
          <a:xfrm>
            <a:off x="2059681" y="1332411"/>
            <a:ext cx="7889081" cy="199733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250" b="1" kern="1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HOẠT ĐỘNG KHÁM PHÁ KHOA HỌC</a:t>
            </a:r>
          </a:p>
        </p:txBody>
      </p:sp>
      <p:sp>
        <p:nvSpPr>
          <p:cNvPr id="3079" name="Text Box 7">
            <a:extLst>
              <a:ext uri="{FF2B5EF4-FFF2-40B4-BE49-F238E27FC236}">
                <a16:creationId xmlns:a16="http://schemas.microsoft.com/office/drawing/2014/main" id="{46F6D3E1-06F9-4342-09CE-B3E2E1E2924B}"/>
              </a:ext>
            </a:extLst>
          </p:cNvPr>
          <p:cNvSpPr txBox="1">
            <a:spLocks noChangeArrowheads="1"/>
          </p:cNvSpPr>
          <p:nvPr/>
        </p:nvSpPr>
        <p:spPr bwMode="auto">
          <a:xfrm>
            <a:off x="2876550" y="4048127"/>
            <a:ext cx="6686550" cy="144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63"/>
              <a:t>  </a:t>
            </a:r>
            <a:r>
              <a:rPr lang="en-US" altLang="en-US" sz="2925" b="1">
                <a:solidFill>
                  <a:schemeClr val="accent2"/>
                </a:solidFill>
                <a:latin typeface="Times New Roman" panose="02020603050405020304" pitchFamily="18" charset="0"/>
              </a:rPr>
              <a:t>Đề tài : Khám phá về con ếch</a:t>
            </a:r>
          </a:p>
          <a:p>
            <a:pPr eaLnBrk="1" hangingPunct="1">
              <a:spcBef>
                <a:spcPct val="0"/>
              </a:spcBef>
              <a:buFontTx/>
              <a:buNone/>
            </a:pPr>
            <a:r>
              <a:rPr lang="en-US" altLang="en-US" sz="2925" b="1">
                <a:solidFill>
                  <a:schemeClr val="accent2"/>
                </a:solidFill>
                <a:latin typeface="Times New Roman" panose="02020603050405020304" pitchFamily="18" charset="0"/>
              </a:rPr>
              <a:t> Độ tuổi: Mẫu giáo lớn</a:t>
            </a:r>
          </a:p>
          <a:p>
            <a:pPr eaLnBrk="1" hangingPunct="1">
              <a:spcBef>
                <a:spcPct val="0"/>
              </a:spcBef>
              <a:buFontTx/>
              <a:buNone/>
            </a:pPr>
            <a:r>
              <a:rPr lang="en-US" altLang="en-US" sz="2925" b="1">
                <a:solidFill>
                  <a:schemeClr val="accent2"/>
                </a:solidFill>
                <a:latin typeface="Times New Roman" panose="02020603050405020304" pitchFamily="18" charset="0"/>
              </a:rPr>
              <a:t> </a:t>
            </a:r>
          </a:p>
        </p:txBody>
      </p:sp>
      <p:sp>
        <p:nvSpPr>
          <p:cNvPr id="3077" name="Hộp Văn bản 1">
            <a:extLst>
              <a:ext uri="{FF2B5EF4-FFF2-40B4-BE49-F238E27FC236}">
                <a16:creationId xmlns:a16="http://schemas.microsoft.com/office/drawing/2014/main" id="{FD3D28EB-94BB-508C-23A7-C63E15E19874}"/>
              </a:ext>
            </a:extLst>
          </p:cNvPr>
          <p:cNvSpPr txBox="1">
            <a:spLocks noChangeArrowheads="1"/>
          </p:cNvSpPr>
          <p:nvPr/>
        </p:nvSpPr>
        <p:spPr bwMode="auto">
          <a:xfrm>
            <a:off x="4038600" y="29259"/>
            <a:ext cx="39312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solidFill>
                  <a:srgbClr val="FF0000"/>
                </a:solidFill>
              </a:rPr>
              <a:t>UBND QUẬN LONG BIÊN</a:t>
            </a:r>
          </a:p>
          <a:p>
            <a:pPr algn="ctr" eaLnBrk="1" hangingPunct="1"/>
            <a:r>
              <a:rPr lang="en-US" altLang="en-US" sz="1600" b="1">
                <a:solidFill>
                  <a:srgbClr val="FF0000"/>
                </a:solidFill>
              </a:rPr>
              <a:t>TRƯỜNG MẦM NON ÁNH SAO</a:t>
            </a:r>
          </a:p>
        </p:txBody>
      </p:sp>
      <p:sp>
        <p:nvSpPr>
          <p:cNvPr id="2" name="Hộp Văn bản 2">
            <a:extLst>
              <a:ext uri="{FF2B5EF4-FFF2-40B4-BE49-F238E27FC236}">
                <a16:creationId xmlns:a16="http://schemas.microsoft.com/office/drawing/2014/main" id="{0D14F0FD-E724-A430-EBAA-996C144AB77C}"/>
              </a:ext>
            </a:extLst>
          </p:cNvPr>
          <p:cNvSpPr txBox="1">
            <a:spLocks noChangeArrowheads="1"/>
          </p:cNvSpPr>
          <p:nvPr/>
        </p:nvSpPr>
        <p:spPr bwMode="auto">
          <a:xfrm>
            <a:off x="7554815" y="5077422"/>
            <a:ext cx="3094335" cy="31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63">
                <a:solidFill>
                  <a:srgbClr val="FF0000"/>
                </a:solidFill>
              </a:rPr>
              <a:t>GV: ĐỖ THỊ HUẾ</a:t>
            </a:r>
            <a:endParaRPr lang="en-US" altLang="en-US" sz="1463"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500"/>
                                  </p:stCondLst>
                                  <p:childTnLst>
                                    <p:set>
                                      <p:cBhvr>
                                        <p:cTn id="6" dur="1" fill="hold">
                                          <p:stCondLst>
                                            <p:cond delay="0"/>
                                          </p:stCondLst>
                                        </p:cTn>
                                        <p:tgtEl>
                                          <p:spTgt spid="3078"/>
                                        </p:tgtEl>
                                        <p:attrNameLst>
                                          <p:attrName>style.visibility</p:attrName>
                                        </p:attrNameLst>
                                      </p:cBhvr>
                                      <p:to>
                                        <p:strVal val="visible"/>
                                      </p:to>
                                    </p:set>
                                    <p:anim calcmode="lin" valueType="num">
                                      <p:cBhvr>
                                        <p:cTn id="7" dur="5000" fill="hold"/>
                                        <p:tgtEl>
                                          <p:spTgt spid="3078"/>
                                        </p:tgtEl>
                                        <p:attrNameLst>
                                          <p:attrName>ppt_w</p:attrName>
                                        </p:attrNameLst>
                                      </p:cBhvr>
                                      <p:tavLst>
                                        <p:tav tm="0" fmla="#ppt_w*sin(2.5*pi*$)">
                                          <p:val>
                                            <p:fltVal val="0"/>
                                          </p:val>
                                        </p:tav>
                                        <p:tav tm="100000">
                                          <p:val>
                                            <p:fltVal val="1"/>
                                          </p:val>
                                        </p:tav>
                                      </p:tavLst>
                                    </p:anim>
                                    <p:anim calcmode="lin" valueType="num">
                                      <p:cBhvr>
                                        <p:cTn id="8" dur="5000" fill="hold"/>
                                        <p:tgtEl>
                                          <p:spTgt spid="307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1" presetClass="entr" presetSubtype="0" fill="hold" nodeType="clickEffect">
                                  <p:stCondLst>
                                    <p:cond delay="500"/>
                                  </p:stCondLst>
                                  <p:iterate type="lt">
                                    <p:tmPct val="10000"/>
                                  </p:iterate>
                                  <p:childTnLst>
                                    <p:set>
                                      <p:cBhvr>
                                        <p:cTn id="12" dur="1" fill="hold">
                                          <p:stCondLst>
                                            <p:cond delay="0"/>
                                          </p:stCondLst>
                                        </p:cTn>
                                        <p:tgtEl>
                                          <p:spTgt spid="3079"/>
                                        </p:tgtEl>
                                        <p:attrNameLst>
                                          <p:attrName>style.visibility</p:attrName>
                                        </p:attrNameLst>
                                      </p:cBhvr>
                                      <p:to>
                                        <p:strVal val="visible"/>
                                      </p:to>
                                    </p:set>
                                    <p:anim calcmode="lin" valueType="num">
                                      <p:cBhvr>
                                        <p:cTn id="13" dur="500" fill="hold"/>
                                        <p:tgtEl>
                                          <p:spTgt spid="3079"/>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079"/>
                                        </p:tgtEl>
                                        <p:attrNameLst>
                                          <p:attrName>ppt_y</p:attrName>
                                        </p:attrNameLst>
                                      </p:cBhvr>
                                      <p:tavLst>
                                        <p:tav tm="0">
                                          <p:val>
                                            <p:strVal val="#ppt_y"/>
                                          </p:val>
                                        </p:tav>
                                        <p:tav tm="100000">
                                          <p:val>
                                            <p:strVal val="#ppt_y"/>
                                          </p:val>
                                        </p:tav>
                                      </p:tavLst>
                                    </p:anim>
                                    <p:anim calcmode="lin" valueType="num">
                                      <p:cBhvr>
                                        <p:cTn id="15" dur="500" fill="hold"/>
                                        <p:tgtEl>
                                          <p:spTgt spid="3079"/>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079"/>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cxnSp>
        <p:nvCxnSpPr>
          <p:cNvPr id="6" name="Straight Arrow Connector 5"/>
          <p:cNvCxnSpPr/>
          <p:nvPr/>
        </p:nvCxnSpPr>
        <p:spPr>
          <a:xfrm flipH="1">
            <a:off x="6934200" y="3733800"/>
            <a:ext cx="762000" cy="114300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 name="Rectangle 1"/>
          <p:cNvSpPr/>
          <p:nvPr/>
        </p:nvSpPr>
        <p:spPr>
          <a:xfrm>
            <a:off x="3352800" y="251073"/>
            <a:ext cx="7696200" cy="1077218"/>
          </a:xfrm>
          <a:prstGeom prst="rect">
            <a:avLst/>
          </a:prstGeom>
          <a:noFill/>
        </p:spPr>
        <p:txBody>
          <a:bodyPr wrap="square" lIns="91440" tIns="45720" rIns="91440" bIns="45720">
            <a:spAutoFit/>
          </a:bodyPr>
          <a:lstStyle/>
          <a:p>
            <a:pPr algn="ctr"/>
            <a:r>
              <a:rPr lang="en-US" sz="3200" dirty="0" err="1">
                <a:solidFill>
                  <a:srgbClr val="FFFF00"/>
                </a:solidFill>
                <a:latin typeface="Times New Roman" panose="02020603050405020304" pitchFamily="18" charset="0"/>
                <a:cs typeface="Times New Roman" panose="02020603050405020304" pitchFamily="18" charset="0"/>
              </a:rPr>
              <a:t>Ếch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có</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lưỡi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dài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quấn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lấy</a:t>
            </a:r>
            <a:r>
              <a:rPr lang="en-US" sz="3200" dirty="0">
                <a:solidFill>
                  <a:srgbClr val="FFFF00"/>
                </a:solidFill>
                <a:latin typeface="Times New Roman" panose="02020603050405020304" pitchFamily="18" charset="0"/>
                <a:cs typeface="Times New Roman" panose="02020603050405020304" pitchFamily="18" charset="0"/>
              </a:rPr>
              <a:t> con </a:t>
            </a:r>
            <a:r>
              <a:rPr lang="en-US" sz="3200" dirty="0" err="1">
                <a:solidFill>
                  <a:srgbClr val="FFFF00"/>
                </a:solidFill>
                <a:latin typeface="Times New Roman" panose="02020603050405020304" pitchFamily="18" charset="0"/>
                <a:cs typeface="Times New Roman" panose="02020603050405020304" pitchFamily="18" charset="0"/>
              </a:rPr>
              <a:t>mồi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Ếch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không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có</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răng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khi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ăn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ếch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nuốt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chửng</a:t>
            </a:r>
            <a:r>
              <a:rPr lang="en-US" sz="3200" dirty="0">
                <a:solidFill>
                  <a:srgbClr val="FFFF00"/>
                </a:solidFill>
                <a:latin typeface="Times New Roman" panose="02020603050405020304" pitchFamily="18" charset="0"/>
                <a:cs typeface="Times New Roman" panose="02020603050405020304" pitchFamily="18" charset="0"/>
              </a:rPr>
              <a:t> con </a:t>
            </a:r>
            <a:r>
              <a:rPr lang="en-US" sz="3200" dirty="0" err="1">
                <a:solidFill>
                  <a:srgbClr val="FFFF00"/>
                </a:solidFill>
                <a:latin typeface="Times New Roman" panose="02020603050405020304" pitchFamily="18" charset="0"/>
                <a:cs typeface="Times New Roman" panose="02020603050405020304" pitchFamily="18" charset="0"/>
              </a:rPr>
              <a:t>mồi</a:t>
            </a:r>
            <a:r>
              <a:rPr lang="en-US" sz="3200" dirty="0">
                <a:solidFill>
                  <a:srgbClr val="FFFF00"/>
                </a:solidFill>
                <a:latin typeface="Times New Roman" panose="02020603050405020304" pitchFamily="18" charset="0"/>
                <a:cs typeface="Times New Roman" panose="02020603050405020304" pitchFamily="18" charset="0"/>
              </a:rPr>
              <a:t>.</a:t>
            </a:r>
            <a:r>
              <a:rPr lang="en-US" sz="32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98466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custDataLst>
              <p:tags r:id="rId2"/>
            </p:custDataLst>
          </p:nvPr>
        </p:nvSpPr>
        <p:spPr>
          <a:xfrm>
            <a:off x="1143000" y="5768892"/>
            <a:ext cx="5385152" cy="830997"/>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Ếch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kêu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gọi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bị</a:t>
            </a:r>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err="1">
                <a:solidFill>
                  <a:schemeClr val="bg1"/>
                </a:solidFill>
                <a:latin typeface="Times New Roman" panose="02020603050405020304" pitchFamily="18" charset="0"/>
                <a:cs typeface="Times New Roman" panose="02020603050405020304" pitchFamily="18" charset="0"/>
              </a:rPr>
              <a:t>kẻ</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thù</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tấn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công</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 name="Rectangle 1" hidden="1"/>
          <p:cNvSpPr>
            <a:spLocks/>
          </p:cNvSpPr>
          <p:nvPr>
            <p:custDataLst>
              <p:tags r:id="rId3"/>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un 2">
            <a:hlinkClick r:id="rId7" action="ppaction://hlinksldjump"/>
          </p:cNvPr>
          <p:cNvSpPr/>
          <p:nvPr/>
        </p:nvSpPr>
        <p:spPr>
          <a:xfrm>
            <a:off x="10437654" y="6184390"/>
            <a:ext cx="584496" cy="533400"/>
          </a:xfrm>
          <a:prstGeom prst="sun">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Rectangle 3"/>
          <p:cNvSpPr/>
          <p:nvPr/>
        </p:nvSpPr>
        <p:spPr>
          <a:xfrm>
            <a:off x="1138451" y="1"/>
            <a:ext cx="6100549" cy="830997"/>
          </a:xfrm>
          <a:prstGeom prst="rect">
            <a:avLst/>
          </a:prstGeom>
        </p:spPr>
        <p:txBody>
          <a:bodyPr wrap="square">
            <a:spAutoFit/>
          </a:bodyPr>
          <a:lstStyle/>
          <a:p>
            <a:r>
              <a:rPr lang="vi-VN" sz="2400" dirty="0">
                <a:solidFill>
                  <a:schemeClr val="bg1"/>
                </a:solidFill>
                <a:latin typeface="+mj-lt"/>
              </a:rPr>
              <a:t>Ếch còn có thêm  chiếc túi dưới miệng nên khi ếch kêu chiếc túi phình to.</a:t>
            </a:r>
            <a:endParaRPr lang="en-US" sz="2400" dirty="0">
              <a:solidFill>
                <a:schemeClr val="bg1"/>
              </a:solidFill>
              <a:latin typeface="+mj-lt"/>
            </a:endParaRPr>
          </a:p>
        </p:txBody>
      </p:sp>
    </p:spTree>
    <p:custDataLst>
      <p:tags r:id="rId1"/>
    </p:custDataLst>
    <p:extLst>
      <p:ext uri="{BB962C8B-B14F-4D97-AF65-F5344CB8AC3E}">
        <p14:creationId xmlns:p14="http://schemas.microsoft.com/office/powerpoint/2010/main" val="2275085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0267"/>
            <a:ext cx="12344399" cy="7008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2590800" y="1219200"/>
            <a:ext cx="1143000" cy="15240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flipH="1">
            <a:off x="4495800" y="4114800"/>
            <a:ext cx="3657600" cy="1524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Rectangle 8"/>
          <p:cNvSpPr/>
          <p:nvPr/>
        </p:nvSpPr>
        <p:spPr>
          <a:xfrm>
            <a:off x="2330983" y="333401"/>
            <a:ext cx="1662635" cy="923330"/>
          </a:xfrm>
          <a:prstGeom prst="rect">
            <a:avLst/>
          </a:prstGeom>
          <a:noFill/>
        </p:spPr>
        <p:txBody>
          <a:bodyPr wrap="none" lIns="91440" tIns="45720" rIns="91440" bIns="45720">
            <a:spAutoFit/>
          </a:bodyPr>
          <a:lstStyle/>
          <a:p>
            <a:pPr algn="ctr"/>
            <a:r>
              <a:rPr lang="en-GB" sz="5400" dirty="0" err="1">
                <a:ln w="0"/>
                <a:effectLst>
                  <a:outerShdw blurRad="38100" dist="19050" dir="2700000" algn="tl" rotWithShape="0">
                    <a:schemeClr val="dk1">
                      <a:alpha val="40000"/>
                    </a:schemeClr>
                  </a:outerShdw>
                </a:effectLst>
              </a:rPr>
              <a:t>Mình</a:t>
            </a:r>
            <a:endParaRPr lang="en-US" sz="5400" dirty="0">
              <a:ln w="0"/>
              <a:effectLst>
                <a:outerShdw blurRad="38100" dist="19050" dir="2700000" algn="tl" rotWithShape="0">
                  <a:schemeClr val="dk1">
                    <a:alpha val="40000"/>
                  </a:schemeClr>
                </a:outerShdw>
              </a:effectLst>
            </a:endParaRPr>
          </a:p>
        </p:txBody>
      </p:sp>
      <p:sp>
        <p:nvSpPr>
          <p:cNvPr id="10" name="Rectangle 9"/>
          <p:cNvSpPr/>
          <p:nvPr/>
        </p:nvSpPr>
        <p:spPr>
          <a:xfrm>
            <a:off x="8153401" y="3479112"/>
            <a:ext cx="1614545" cy="923330"/>
          </a:xfrm>
          <a:prstGeom prst="rect">
            <a:avLst/>
          </a:prstGeom>
          <a:noFill/>
        </p:spPr>
        <p:txBody>
          <a:bodyPr wrap="none" lIns="91440" tIns="45720" rIns="91440" bIns="45720">
            <a:spAutoFit/>
          </a:bodyPr>
          <a:lstStyle/>
          <a:p>
            <a:pPr algn="ctr"/>
            <a:r>
              <a:rPr lang="en-GB" sz="5400" dirty="0" err="1">
                <a:ln w="0"/>
                <a:effectLst>
                  <a:outerShdw blurRad="38100" dist="19050" dir="2700000" algn="tl" rotWithShape="0">
                    <a:schemeClr val="dk1">
                      <a:alpha val="40000"/>
                    </a:schemeClr>
                  </a:outerShdw>
                </a:effectLst>
              </a:rPr>
              <a:t>Bụng</a:t>
            </a:r>
            <a:endParaRPr lang="en-US" sz="5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6385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10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8100" y="719139"/>
            <a:ext cx="8915400" cy="522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custDataLst>
              <p:tags r:id="rId2"/>
            </p:custDataLst>
          </p:nvPr>
        </p:nvSpPr>
        <p:spPr>
          <a:xfrm>
            <a:off x="1143000" y="99696"/>
            <a:ext cx="4812536" cy="400110"/>
          </a:xfrm>
          <a:prstGeom prst="rect">
            <a:avLst/>
          </a:prstGeom>
          <a:noFill/>
        </p:spPr>
        <p:txBody>
          <a:bodyPr wrap="none" rtlCol="0">
            <a:spAutoFit/>
          </a:bodyPr>
          <a:lstStyle/>
          <a:p>
            <a:r>
              <a:rPr lang="en-US" sz="2000" b="1" dirty="0" err="1">
                <a:latin typeface="Arial" panose="020B0604020202020204" pitchFamily="34" charset="0"/>
                <a:cs typeface="Arial" panose="020B0604020202020204" pitchFamily="34" charset="0"/>
              </a:rPr>
              <a:t>Nào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hãy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thử</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sờ</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vào</a:t>
            </a:r>
            <a:r>
              <a:rPr lang="en-US" sz="2000" b="1" dirty="0">
                <a:latin typeface="Arial" panose="020B0604020202020204" pitchFamily="34" charset="0"/>
                <a:cs typeface="Arial" panose="020B0604020202020204" pitchFamily="34" charset="0"/>
              </a:rPr>
              <a:t> da </a:t>
            </a:r>
            <a:r>
              <a:rPr lang="en-US" sz="2000" b="1" dirty="0" err="1">
                <a:latin typeface="Arial" panose="020B0604020202020204" pitchFamily="34" charset="0"/>
                <a:cs typeface="Arial" panose="020B0604020202020204" pitchFamily="34" charset="0"/>
              </a:rPr>
              <a:t>ếch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xem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sao</a:t>
            </a:r>
            <a:r>
              <a:rPr lang="en-US" sz="2000" b="1" dirty="0">
                <a:latin typeface="Arial" panose="020B0604020202020204" pitchFamily="34" charset="0"/>
                <a:cs typeface="Arial" panose="020B0604020202020204" pitchFamily="34" charset="0"/>
              </a:rPr>
              <a:t>?</a:t>
            </a:r>
          </a:p>
        </p:txBody>
      </p:sp>
      <p:sp>
        <p:nvSpPr>
          <p:cNvPr id="7" name="TextBox 6"/>
          <p:cNvSpPr txBox="1"/>
          <p:nvPr>
            <p:custDataLst>
              <p:tags r:id="rId3"/>
            </p:custDataLst>
          </p:nvPr>
        </p:nvSpPr>
        <p:spPr>
          <a:xfrm>
            <a:off x="5334001" y="742584"/>
            <a:ext cx="7966075" cy="400110"/>
          </a:xfrm>
          <a:prstGeom prst="rect">
            <a:avLst/>
          </a:prstGeom>
          <a:noFill/>
        </p:spPr>
        <p:txBody>
          <a:bodyPr wrap="square" rtlCol="0">
            <a:spAutoFit/>
          </a:bodyPr>
          <a:lstStyle/>
          <a:p>
            <a:r>
              <a:rPr lang="en-US" sz="2000" b="1" dirty="0" err="1">
                <a:latin typeface="Arial" panose="020B0604020202020204" pitchFamily="34" charset="0"/>
                <a:cs typeface="Arial" panose="020B0604020202020204" pitchFamily="34" charset="0"/>
              </a:rPr>
              <a:t>Khi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sờ</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vào</a:t>
            </a:r>
            <a:r>
              <a:rPr lang="en-US" sz="2000" b="1" dirty="0">
                <a:latin typeface="Arial" panose="020B0604020202020204" pitchFamily="34" charset="0"/>
                <a:cs typeface="Arial" panose="020B0604020202020204" pitchFamily="34" charset="0"/>
              </a:rPr>
              <a:t> da </a:t>
            </a:r>
            <a:r>
              <a:rPr lang="en-US" sz="2000" b="1" dirty="0" err="1">
                <a:latin typeface="Arial" panose="020B0604020202020204" pitchFamily="34" charset="0"/>
                <a:cs typeface="Arial" panose="020B0604020202020204" pitchFamily="34" charset="0"/>
              </a:rPr>
              <a:t>ếch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bé</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cảm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như</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thế</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nào</a:t>
            </a:r>
            <a:r>
              <a:rPr lang="en-US" sz="2000" b="1" dirty="0">
                <a:latin typeface="Arial" panose="020B0604020202020204" pitchFamily="34" charset="0"/>
                <a:cs typeface="Arial" panose="020B0604020202020204" pitchFamily="34" charset="0"/>
              </a:rPr>
              <a:t>?</a:t>
            </a:r>
          </a:p>
        </p:txBody>
      </p:sp>
      <p:sp>
        <p:nvSpPr>
          <p:cNvPr id="6" name="TextBox 5"/>
          <p:cNvSpPr txBox="1"/>
          <p:nvPr>
            <p:custDataLst>
              <p:tags r:id="rId4"/>
            </p:custDataLst>
          </p:nvPr>
        </p:nvSpPr>
        <p:spPr>
          <a:xfrm>
            <a:off x="1109003" y="6375551"/>
            <a:ext cx="5221288" cy="477054"/>
          </a:xfrm>
          <a:prstGeom prst="rect">
            <a:avLst/>
          </a:prstGeom>
          <a:noFill/>
        </p:spPr>
        <p:txBody>
          <a:bodyPr wrap="square" rtlCol="0">
            <a:spAutoFit/>
          </a:bodyPr>
          <a:lstStyle/>
          <a:p>
            <a:r>
              <a:rPr lang="en-US" sz="2500" b="1" dirty="0">
                <a:latin typeface="Arial" panose="020B0604020202020204" pitchFamily="34" charset="0"/>
                <a:cs typeface="Arial" panose="020B0604020202020204" pitchFamily="34" charset="0"/>
              </a:rPr>
              <a:t>Da </a:t>
            </a:r>
            <a:r>
              <a:rPr lang="en-US" sz="2500" b="1" dirty="0" err="1">
                <a:latin typeface="Arial" panose="020B0604020202020204" pitchFamily="34" charset="0"/>
                <a:cs typeface="Arial" panose="020B0604020202020204" pitchFamily="34" charset="0"/>
              </a:rPr>
              <a:t>ếch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nhờn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nhẵn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và</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ẩm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ướt</a:t>
            </a:r>
            <a:endParaRPr lang="en-US" sz="2500" b="1" dirty="0">
              <a:latin typeface="Arial" panose="020B0604020202020204" pitchFamily="34" charset="0"/>
              <a:cs typeface="Arial" panose="020B0604020202020204" pitchFamily="34" charset="0"/>
            </a:endParaRPr>
          </a:p>
        </p:txBody>
      </p:sp>
      <p:sp>
        <p:nvSpPr>
          <p:cNvPr id="2" name="Rectangle 1" hidden="1"/>
          <p:cNvSpPr>
            <a:spLocks/>
          </p:cNvSpPr>
          <p:nvPr>
            <p:custDataLst>
              <p:tags r:id="rId5"/>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Sun 7">
            <a:hlinkClick r:id="rId9" action="ppaction://hlinksldjump"/>
          </p:cNvPr>
          <p:cNvSpPr/>
          <p:nvPr/>
        </p:nvSpPr>
        <p:spPr>
          <a:xfrm>
            <a:off x="10437654" y="6184390"/>
            <a:ext cx="584496" cy="533400"/>
          </a:xfrm>
          <a:prstGeom prst="sun">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custDataLst>
      <p:tags r:id="rId1"/>
    </p:custDataLst>
    <p:extLst>
      <p:ext uri="{BB962C8B-B14F-4D97-AF65-F5344CB8AC3E}">
        <p14:creationId xmlns:p14="http://schemas.microsoft.com/office/powerpoint/2010/main" val="265558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
            <a:ext cx="9906000" cy="7008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5181600" y="4648200"/>
            <a:ext cx="27432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H="1" flipV="1">
            <a:off x="3810000" y="5181600"/>
            <a:ext cx="2590800" cy="11430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7437409" y="4038600"/>
            <a:ext cx="3456395" cy="923330"/>
          </a:xfrm>
          <a:prstGeom prst="rect">
            <a:avLst/>
          </a:prstGeom>
          <a:noFill/>
        </p:spPr>
        <p:txBody>
          <a:bodyPr wrap="none" lIns="91440" tIns="45720" rIns="91440" bIns="45720">
            <a:spAutoFit/>
          </a:bodyPr>
          <a:lstStyle/>
          <a:p>
            <a:pPr algn="ctr"/>
            <a:r>
              <a:rPr lang="en-GB" sz="5400" dirty="0" err="1">
                <a:ln w="0"/>
                <a:solidFill>
                  <a:srgbClr val="FFFF00"/>
                </a:solidFill>
                <a:effectLst>
                  <a:outerShdw blurRad="38100" dist="19050" dir="2700000" algn="tl" rotWithShape="0">
                    <a:schemeClr val="dk1">
                      <a:alpha val="40000"/>
                    </a:schemeClr>
                  </a:outerShdw>
                </a:effectLst>
              </a:rPr>
              <a:t>Chân</a:t>
            </a:r>
            <a:r>
              <a:rPr lang="en-GB" sz="5400" dirty="0">
                <a:ln w="0"/>
                <a:solidFill>
                  <a:srgbClr val="FFFF00"/>
                </a:solidFill>
                <a:effectLst>
                  <a:outerShdw blurRad="38100" dist="19050" dir="2700000" algn="tl" rotWithShape="0">
                    <a:schemeClr val="dk1">
                      <a:alpha val="40000"/>
                    </a:schemeClr>
                  </a:outerShdw>
                </a:effectLst>
              </a:rPr>
              <a:t> </a:t>
            </a:r>
            <a:r>
              <a:rPr lang="vi-VN" sz="5400" dirty="0">
                <a:ln w="0"/>
                <a:solidFill>
                  <a:srgbClr val="FFFF00"/>
                </a:solidFill>
                <a:effectLst>
                  <a:outerShdw blurRad="38100" dist="19050" dir="2700000" algn="tl" rotWithShape="0">
                    <a:schemeClr val="dk1">
                      <a:alpha val="40000"/>
                    </a:schemeClr>
                  </a:outerShdw>
                </a:effectLst>
              </a:rPr>
              <a:t>trước</a:t>
            </a:r>
            <a:endParaRPr lang="en-US" sz="5400" dirty="0">
              <a:ln w="0"/>
              <a:solidFill>
                <a:srgbClr val="FFFF00"/>
              </a:solidFill>
              <a:effectLst>
                <a:outerShdw blurRad="38100" dist="19050" dir="2700000" algn="tl" rotWithShape="0">
                  <a:schemeClr val="dk1">
                    <a:alpha val="40000"/>
                  </a:schemeClr>
                </a:outerShdw>
              </a:effectLst>
            </a:endParaRPr>
          </a:p>
        </p:txBody>
      </p:sp>
      <p:sp>
        <p:nvSpPr>
          <p:cNvPr id="12" name="Rectangle 11"/>
          <p:cNvSpPr/>
          <p:nvPr/>
        </p:nvSpPr>
        <p:spPr>
          <a:xfrm>
            <a:off x="6405350" y="5804021"/>
            <a:ext cx="2736647" cy="923330"/>
          </a:xfrm>
          <a:prstGeom prst="rect">
            <a:avLst/>
          </a:prstGeom>
          <a:noFill/>
        </p:spPr>
        <p:txBody>
          <a:bodyPr wrap="none" lIns="91440" tIns="45720" rIns="91440" bIns="45720">
            <a:spAutoFit/>
          </a:bodyPr>
          <a:lstStyle/>
          <a:p>
            <a:pPr algn="ctr"/>
            <a:r>
              <a:rPr lang="en-GB" sz="5400" dirty="0" err="1">
                <a:ln w="0"/>
                <a:solidFill>
                  <a:srgbClr val="FFFF00"/>
                </a:solidFill>
                <a:effectLst>
                  <a:outerShdw blurRad="38100" dist="19050" dir="2700000" algn="tl" rotWithShape="0">
                    <a:schemeClr val="dk1">
                      <a:alpha val="40000"/>
                    </a:schemeClr>
                  </a:outerShdw>
                </a:effectLst>
              </a:rPr>
              <a:t>Chân</a:t>
            </a:r>
            <a:r>
              <a:rPr lang="en-GB" sz="5400" dirty="0">
                <a:ln w="0"/>
                <a:solidFill>
                  <a:srgbClr val="FFFF00"/>
                </a:solidFill>
                <a:effectLst>
                  <a:outerShdw blurRad="38100" dist="19050" dir="2700000" algn="tl" rotWithShape="0">
                    <a:schemeClr val="dk1">
                      <a:alpha val="40000"/>
                    </a:schemeClr>
                  </a:outerShdw>
                </a:effectLst>
              </a:rPr>
              <a:t> </a:t>
            </a:r>
            <a:r>
              <a:rPr lang="en-GB" sz="5400" dirty="0" err="1">
                <a:ln w="0"/>
                <a:solidFill>
                  <a:srgbClr val="FFFF00"/>
                </a:solidFill>
                <a:effectLst>
                  <a:outerShdw blurRad="38100" dist="19050" dir="2700000" algn="tl" rotWithShape="0">
                    <a:schemeClr val="dk1">
                      <a:alpha val="40000"/>
                    </a:schemeClr>
                  </a:outerShdw>
                </a:effectLst>
              </a:rPr>
              <a:t>sau</a:t>
            </a:r>
            <a:endParaRPr lang="en-US" sz="5400" dirty="0">
              <a:ln w="0"/>
              <a:solidFill>
                <a:srgbClr val="FFFF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0212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10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638676382046.jpg"/>
          <p:cNvPicPr>
            <a:picLocks noChangeAspect="1"/>
          </p:cNvPicPr>
          <p:nvPr/>
        </p:nvPicPr>
        <p:blipFill>
          <a:blip r:embed="rId8"/>
          <a:srcRect l="7778" t="10000" r="7778" b="10000"/>
          <a:stretch>
            <a:fillRect/>
          </a:stretch>
        </p:blipFill>
        <p:spPr>
          <a:xfrm>
            <a:off x="3314700" y="76957"/>
            <a:ext cx="5791200" cy="5486400"/>
          </a:xfrm>
          <a:prstGeom prst="rect">
            <a:avLst/>
          </a:prstGeom>
        </p:spPr>
      </p:pic>
      <p:sp>
        <p:nvSpPr>
          <p:cNvPr id="5" name="TextBox 4"/>
          <p:cNvSpPr txBox="1"/>
          <p:nvPr>
            <p:custDataLst>
              <p:tags r:id="rId2"/>
            </p:custDataLst>
          </p:nvPr>
        </p:nvSpPr>
        <p:spPr>
          <a:xfrm>
            <a:off x="1143000" y="3041"/>
            <a:ext cx="3562194" cy="553998"/>
          </a:xfrm>
          <a:prstGeom prst="rect">
            <a:avLst/>
          </a:prstGeom>
          <a:noFill/>
        </p:spPr>
        <p:txBody>
          <a:bodyPr wrap="none" rtlCol="0">
            <a:spAutoFit/>
          </a:bodyPr>
          <a:lstStyle/>
          <a:p>
            <a:r>
              <a:rPr lang="en-US" sz="3000" b="1" dirty="0" err="1">
                <a:latin typeface="Arial" panose="020B0604020202020204" pitchFamily="34" charset="0"/>
                <a:cs typeface="Arial" panose="020B0604020202020204" pitchFamily="34" charset="0"/>
              </a:rPr>
              <a:t>Ếch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có</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mấy</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chân</a:t>
            </a:r>
            <a:r>
              <a:rPr lang="en-US" sz="3000" b="1" dirty="0">
                <a:latin typeface="Arial" panose="020B0604020202020204" pitchFamily="34" charset="0"/>
                <a:cs typeface="Arial" panose="020B0604020202020204" pitchFamily="34" charset="0"/>
              </a:rPr>
              <a:t>?</a:t>
            </a:r>
          </a:p>
        </p:txBody>
      </p:sp>
      <p:sp>
        <p:nvSpPr>
          <p:cNvPr id="7" name="TextBox 6"/>
          <p:cNvSpPr txBox="1"/>
          <p:nvPr>
            <p:custDataLst>
              <p:tags r:id="rId3"/>
            </p:custDataLst>
          </p:nvPr>
        </p:nvSpPr>
        <p:spPr>
          <a:xfrm>
            <a:off x="8109390" y="25167"/>
            <a:ext cx="2858475" cy="553998"/>
          </a:xfrm>
          <a:prstGeom prst="rect">
            <a:avLst/>
          </a:prstGeom>
          <a:noFill/>
        </p:spPr>
        <p:txBody>
          <a:bodyPr wrap="none" rtlCol="0">
            <a:spAutoFit/>
          </a:bodyPr>
          <a:lstStyle/>
          <a:p>
            <a:r>
              <a:rPr lang="en-US" sz="3000" b="1" dirty="0" err="1">
                <a:latin typeface="Arial" panose="020B0604020202020204" pitchFamily="34" charset="0"/>
                <a:cs typeface="Arial" panose="020B0604020202020204" pitchFamily="34" charset="0"/>
              </a:rPr>
              <a:t>Cùng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đếm</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nào</a:t>
            </a:r>
            <a:endParaRPr lang="en-US" sz="3000" b="1" dirty="0">
              <a:latin typeface="Arial" panose="020B0604020202020204" pitchFamily="34" charset="0"/>
              <a:cs typeface="Arial" panose="020B0604020202020204" pitchFamily="34" charset="0"/>
            </a:endParaRPr>
          </a:p>
        </p:txBody>
      </p:sp>
      <p:sp>
        <p:nvSpPr>
          <p:cNvPr id="23" name="TextBox 22"/>
          <p:cNvSpPr txBox="1"/>
          <p:nvPr>
            <p:custDataLst>
              <p:tags r:id="rId4"/>
            </p:custDataLst>
          </p:nvPr>
        </p:nvSpPr>
        <p:spPr>
          <a:xfrm>
            <a:off x="1143000" y="5148916"/>
            <a:ext cx="8055410" cy="477054"/>
          </a:xfrm>
          <a:prstGeom prst="rect">
            <a:avLst/>
          </a:prstGeom>
          <a:noFill/>
        </p:spPr>
        <p:txBody>
          <a:bodyPr wrap="none" rtlCol="0">
            <a:spAutoFit/>
          </a:bodyPr>
          <a:lstStyle/>
          <a:p>
            <a:r>
              <a:rPr lang="en-US" sz="2500" b="1" dirty="0" err="1">
                <a:latin typeface="Arial" panose="020B0604020202020204" pitchFamily="34" charset="0"/>
                <a:cs typeface="Arial" panose="020B0604020202020204" pitchFamily="34" charset="0"/>
              </a:rPr>
              <a:t>Chân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trước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và</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chân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sau</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có</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đặc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điểm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gì</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khác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nhau</a:t>
            </a:r>
            <a:r>
              <a:rPr lang="en-US" sz="2500" b="1" dirty="0">
                <a:latin typeface="Arial" panose="020B0604020202020204" pitchFamily="34" charset="0"/>
                <a:cs typeface="Arial" panose="020B0604020202020204" pitchFamily="34" charset="0"/>
              </a:rPr>
              <a:t>?</a:t>
            </a:r>
          </a:p>
        </p:txBody>
      </p:sp>
      <p:sp>
        <p:nvSpPr>
          <p:cNvPr id="2" name="Rectangle 1" hidden="1"/>
          <p:cNvSpPr>
            <a:spLocks/>
          </p:cNvSpPr>
          <p:nvPr>
            <p:custDataLst>
              <p:tags r:id="rId5"/>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25" name="Straight Arrow Connector 24"/>
          <p:cNvCxnSpPr/>
          <p:nvPr/>
        </p:nvCxnSpPr>
        <p:spPr>
          <a:xfrm flipH="1">
            <a:off x="2819399" y="1054792"/>
            <a:ext cx="1104900" cy="429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rot="10800000">
            <a:off x="2819399" y="4343400"/>
            <a:ext cx="22098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7848600" y="4340160"/>
            <a:ext cx="19050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8458200" y="1752600"/>
            <a:ext cx="1295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5" name="Rectangle 34"/>
          <p:cNvSpPr/>
          <p:nvPr/>
        </p:nvSpPr>
        <p:spPr>
          <a:xfrm>
            <a:off x="2213208" y="703118"/>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p>
        </p:txBody>
      </p:sp>
      <p:sp>
        <p:nvSpPr>
          <p:cNvPr id="36" name="Rectangle 35"/>
          <p:cNvSpPr/>
          <p:nvPr/>
        </p:nvSpPr>
        <p:spPr>
          <a:xfrm>
            <a:off x="9922832" y="4038600"/>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p>
        </p:txBody>
      </p:sp>
      <p:sp>
        <p:nvSpPr>
          <p:cNvPr id="37" name="Rectangle 36"/>
          <p:cNvSpPr/>
          <p:nvPr/>
        </p:nvSpPr>
        <p:spPr>
          <a:xfrm>
            <a:off x="10012980" y="1285902"/>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p>
        </p:txBody>
      </p:sp>
      <p:sp>
        <p:nvSpPr>
          <p:cNvPr id="38" name="Rectangle 37"/>
          <p:cNvSpPr/>
          <p:nvPr/>
        </p:nvSpPr>
        <p:spPr>
          <a:xfrm>
            <a:off x="2305242" y="3880083"/>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a:t>
            </a:r>
          </a:p>
        </p:txBody>
      </p:sp>
      <p:sp>
        <p:nvSpPr>
          <p:cNvPr id="3" name="TextBox 2"/>
          <p:cNvSpPr txBox="1"/>
          <p:nvPr/>
        </p:nvSpPr>
        <p:spPr>
          <a:xfrm>
            <a:off x="1380949" y="5820520"/>
            <a:ext cx="9525000" cy="1384995"/>
          </a:xfrm>
          <a:prstGeom prst="rect">
            <a:avLst/>
          </a:prstGeom>
          <a:noFill/>
        </p:spPr>
        <p:txBody>
          <a:bodyPr wrap="square" rtlCol="0">
            <a:spAutoFit/>
          </a:bodyPr>
          <a:lstStyle/>
          <a:p>
            <a:r>
              <a:rPr lang="vi-VN" sz="2800" b="1" dirty="0"/>
              <a:t>2</a:t>
            </a:r>
            <a:r>
              <a:rPr lang="en-GB" sz="2800" b="1" dirty="0"/>
              <a:t> </a:t>
            </a:r>
            <a:r>
              <a:rPr lang="vi-VN" sz="2800" b="1" dirty="0"/>
              <a:t>chân trước nhỏ, ngắn, 2 chân sau  khỏe, dài hơn để thích hợp với việc nhảy</a:t>
            </a:r>
            <a:endParaRPr lang="en-US" sz="2800" b="1" dirty="0"/>
          </a:p>
          <a:p>
            <a:endParaRPr lang="en-US" sz="2800" b="1" dirty="0"/>
          </a:p>
        </p:txBody>
      </p:sp>
    </p:spTree>
    <p:custDataLst>
      <p:tags r:id="rId1"/>
    </p:custDataLst>
    <p:extLst>
      <p:ext uri="{BB962C8B-B14F-4D97-AF65-F5344CB8AC3E}">
        <p14:creationId xmlns:p14="http://schemas.microsoft.com/office/powerpoint/2010/main" val="187140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1000"/>
                                        <p:tgtEl>
                                          <p:spTgt spid="2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10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1000"/>
                                        <p:tgtEl>
                                          <p:spTgt spid="3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10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1000"/>
                                        <p:tgtEl>
                                          <p:spTgt spid="3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10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1000"/>
                                        <p:tgtEl>
                                          <p:spTgt spid="2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10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animEffect transition="in" filter="fade">
                                      <p:cBhvr>
                                        <p:cTn id="49" dur="1000"/>
                                        <p:tgtEl>
                                          <p:spTgt spid="23">
                                            <p:txEl>
                                              <p:pRg st="0" end="0"/>
                                            </p:txEl>
                                          </p:spTgt>
                                        </p:tgtEl>
                                      </p:cBhvr>
                                    </p:animEffect>
                                    <p:anim calcmode="lin" valueType="num">
                                      <p:cBhvr>
                                        <p:cTn id="50"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additive="base">
                                        <p:cTn id="56" dur="500" fill="hold"/>
                                        <p:tgtEl>
                                          <p:spTgt spid="3"/>
                                        </p:tgtEl>
                                        <p:attrNameLst>
                                          <p:attrName>ppt_x</p:attrName>
                                        </p:attrNameLst>
                                      </p:cBhvr>
                                      <p:tavLst>
                                        <p:tav tm="0">
                                          <p:val>
                                            <p:strVal val="#ppt_x"/>
                                          </p:val>
                                        </p:tav>
                                        <p:tav tm="100000">
                                          <p:val>
                                            <p:strVal val="#ppt_x"/>
                                          </p:val>
                                        </p:tav>
                                      </p:tavLst>
                                    </p:anim>
                                    <p:anim calcmode="lin" valueType="num">
                                      <p:cBhvr additive="base">
                                        <p:cTn id="5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1963400" cy="6857365"/>
          </a:xfrm>
          <a:prstGeom prst="rect">
            <a:avLst/>
          </a:prstGeom>
        </p:spPr>
      </p:pic>
      <p:sp>
        <p:nvSpPr>
          <p:cNvPr id="3" name="Rectangle 2" hidden="1"/>
          <p:cNvSpPr>
            <a:spLocks/>
          </p:cNvSpPr>
          <p:nvPr>
            <p:custDataLst>
              <p:tags r:id="rId2"/>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6" name="Straight Arrow Connector 5"/>
          <p:cNvCxnSpPr/>
          <p:nvPr/>
        </p:nvCxnSpPr>
        <p:spPr>
          <a:xfrm>
            <a:off x="3124200" y="3733800"/>
            <a:ext cx="2286000" cy="5334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a:off x="3124200" y="3810000"/>
            <a:ext cx="5486400" cy="1981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Rectangle 9"/>
          <p:cNvSpPr/>
          <p:nvPr/>
        </p:nvSpPr>
        <p:spPr>
          <a:xfrm>
            <a:off x="1150513" y="2810470"/>
            <a:ext cx="2539478" cy="923330"/>
          </a:xfrm>
          <a:prstGeom prst="rect">
            <a:avLst/>
          </a:prstGeom>
          <a:noFill/>
        </p:spPr>
        <p:txBody>
          <a:bodyPr wrap="none" lIns="91440" tIns="45720" rIns="91440" bIns="45720">
            <a:spAutoFit/>
          </a:bodyPr>
          <a:lstStyle/>
          <a:p>
            <a:pPr algn="ctr"/>
            <a:r>
              <a:rPr lang="en-GB" sz="5400" dirty="0" err="1">
                <a:ln w="0"/>
                <a:effectLst>
                  <a:outerShdw blurRad="38100" dist="19050" dir="2700000" algn="tl" rotWithShape="0">
                    <a:schemeClr val="dk1">
                      <a:alpha val="40000"/>
                    </a:schemeClr>
                  </a:outerShdw>
                </a:effectLst>
              </a:rPr>
              <a:t>Đây</a:t>
            </a:r>
            <a:r>
              <a:rPr lang="en-GB" sz="5400" dirty="0">
                <a:ln w="0"/>
                <a:effectLst>
                  <a:outerShdw blurRad="38100" dist="19050" dir="2700000" algn="tl" rotWithShape="0">
                    <a:schemeClr val="dk1">
                      <a:alpha val="40000"/>
                    </a:schemeClr>
                  </a:outerShdw>
                </a:effectLst>
              </a:rPr>
              <a:t> </a:t>
            </a:r>
            <a:r>
              <a:rPr lang="en-GB" sz="5400" dirty="0" err="1">
                <a:ln w="0"/>
                <a:effectLst>
                  <a:outerShdw blurRad="38100" dist="19050" dir="2700000" algn="tl" rotWithShape="0">
                    <a:schemeClr val="dk1">
                      <a:alpha val="40000"/>
                    </a:schemeClr>
                  </a:outerShdw>
                </a:effectLst>
              </a:rPr>
              <a:t>là</a:t>
            </a:r>
            <a:r>
              <a:rPr lang="en-GB" sz="5400" dirty="0">
                <a:ln w="0"/>
                <a:effectLst>
                  <a:outerShdw blurRad="38100" dist="19050" dir="2700000" algn="tl" rotWithShape="0">
                    <a:schemeClr val="dk1">
                      <a:alpha val="40000"/>
                    </a:schemeClr>
                  </a:outerShdw>
                </a:effectLst>
              </a:rPr>
              <a:t> </a:t>
            </a:r>
            <a:r>
              <a:rPr lang="en-GB" sz="5400" dirty="0" err="1">
                <a:ln w="0"/>
                <a:effectLst>
                  <a:outerShdw blurRad="38100" dist="19050" dir="2700000" algn="tl" rotWithShape="0">
                    <a:schemeClr val="dk1">
                      <a:alpha val="40000"/>
                    </a:schemeClr>
                  </a:outerShdw>
                </a:effectLst>
              </a:rPr>
              <a:t>gì</a:t>
            </a:r>
            <a:endParaRPr lang="en-US" sz="5400" dirty="0">
              <a:ln w="0"/>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103725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10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27838"/>
          </a:xfrm>
          <a:prstGeom prst="rect">
            <a:avLst/>
          </a:prstGeom>
        </p:spPr>
      </p:pic>
      <p:sp>
        <p:nvSpPr>
          <p:cNvPr id="8" name="TextBox 7"/>
          <p:cNvSpPr txBox="1"/>
          <p:nvPr>
            <p:custDataLst>
              <p:tags r:id="rId2"/>
            </p:custDataLst>
          </p:nvPr>
        </p:nvSpPr>
        <p:spPr>
          <a:xfrm>
            <a:off x="5735192" y="457202"/>
            <a:ext cx="5313809" cy="3170099"/>
          </a:xfrm>
          <a:prstGeom prst="rect">
            <a:avLst/>
          </a:prstGeom>
          <a:noFill/>
        </p:spPr>
        <p:txBody>
          <a:bodyPr wrap="square" rtlCol="0">
            <a:spAutoFit/>
          </a:bodyPr>
          <a:lstStyle/>
          <a:p>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chân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ếch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có</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màng</a:t>
            </a:r>
            <a:endParaRPr lang="en-US" sz="2500" b="1" dirty="0">
              <a:latin typeface="Arial" panose="020B0604020202020204" pitchFamily="34" charset="0"/>
              <a:cs typeface="Arial" panose="020B0604020202020204" pitchFamily="34" charset="0"/>
            </a:endParaRPr>
          </a:p>
          <a:p>
            <a:r>
              <a:rPr lang="en-US" sz="2500" b="1" dirty="0" err="1">
                <a:latin typeface="Arial" panose="020B0604020202020204" pitchFamily="34" charset="0"/>
                <a:cs typeface="Arial" panose="020B0604020202020204" pitchFamily="34" charset="0"/>
              </a:rPr>
              <a:t>để</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giúp</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ếch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có</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thể</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bơi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được</a:t>
            </a:r>
            <a:endParaRPr lang="en-US" sz="2500" b="1" dirty="0">
              <a:latin typeface="Arial" panose="020B0604020202020204" pitchFamily="34" charset="0"/>
              <a:cs typeface="Arial" panose="020B0604020202020204" pitchFamily="34" charset="0"/>
            </a:endParaRPr>
          </a:p>
          <a:p>
            <a:r>
              <a:rPr lang="en-US" sz="2500" b="1" dirty="0" err="1">
                <a:latin typeface="Arial" panose="020B0604020202020204" pitchFamily="34" charset="0"/>
                <a:cs typeface="Arial" panose="020B0604020202020204" pitchFamily="34" charset="0"/>
              </a:rPr>
              <a:t>dưới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nước</a:t>
            </a:r>
            <a:endParaRPr lang="en-US" sz="25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500" b="1" dirty="0" err="1">
                <a:latin typeface="Arial" panose="020B0604020202020204" pitchFamily="34" charset="0"/>
                <a:cs typeface="Arial" panose="020B0604020202020204" pitchFamily="34" charset="0"/>
              </a:rPr>
              <a:t>Khi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bơi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ếch</a:t>
            </a:r>
            <a:r>
              <a:rPr lang="en-US" sz="2500" b="1" dirty="0">
                <a:latin typeface="Arial" panose="020B0604020202020204" pitchFamily="34" charset="0"/>
                <a:cs typeface="Arial" panose="020B0604020202020204" pitchFamily="34" charset="0"/>
              </a:rPr>
              <a:t> co </a:t>
            </a:r>
            <a:r>
              <a:rPr lang="en-US" sz="2500" b="1" dirty="0" err="1">
                <a:latin typeface="Arial" panose="020B0604020202020204" pitchFamily="34" charset="0"/>
                <a:cs typeface="Arial" panose="020B0604020202020204" pitchFamily="34" charset="0"/>
              </a:rPr>
              <a:t>chân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sau</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lên</a:t>
            </a:r>
            <a:r>
              <a:rPr lang="en-US" sz="2500" b="1" dirty="0">
                <a:latin typeface="Arial" panose="020B0604020202020204" pitchFamily="34" charset="0"/>
                <a:cs typeface="Arial" panose="020B0604020202020204" pitchFamily="34" charset="0"/>
              </a:rPr>
              <a:t> </a:t>
            </a:r>
          </a:p>
          <a:p>
            <a:r>
              <a:rPr lang="en-US" sz="2500" b="1" dirty="0" err="1">
                <a:latin typeface="Arial" panose="020B0604020202020204" pitchFamily="34" charset="0"/>
                <a:cs typeface="Arial" panose="020B0604020202020204" pitchFamily="34" charset="0"/>
              </a:rPr>
              <a:t>ngang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thân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rồi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đột</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ngột</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duỗi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ra</a:t>
            </a:r>
            <a:endParaRPr lang="en-US" sz="2500" b="1" dirty="0">
              <a:latin typeface="Arial" panose="020B0604020202020204" pitchFamily="34" charset="0"/>
              <a:cs typeface="Arial" panose="020B0604020202020204" pitchFamily="34" charset="0"/>
            </a:endParaRPr>
          </a:p>
          <a:p>
            <a:r>
              <a:rPr lang="en-US" sz="2500" b="1" dirty="0" err="1">
                <a:latin typeface="Arial" panose="020B0604020202020204" pitchFamily="34" charset="0"/>
                <a:cs typeface="Arial" panose="020B0604020202020204" pitchFamily="34" charset="0"/>
              </a:rPr>
              <a:t>để</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đẩy</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cơ</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thể</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đi</a:t>
            </a:r>
            <a:r>
              <a:rPr lang="en-US" sz="2500" b="1" dirty="0">
                <a:latin typeface="Arial" panose="020B0604020202020204" pitchFamily="34" charset="0"/>
                <a:cs typeface="Arial" panose="020B0604020202020204" pitchFamily="34" charset="0"/>
              </a:rPr>
              <a:t>…</a:t>
            </a:r>
          </a:p>
          <a:p>
            <a:endParaRPr lang="en-US" sz="2500" b="1" dirty="0">
              <a:latin typeface="Arial" panose="020B0604020202020204" pitchFamily="34" charset="0"/>
              <a:cs typeface="Arial" panose="020B0604020202020204" pitchFamily="34" charset="0"/>
            </a:endParaRPr>
          </a:p>
        </p:txBody>
      </p:sp>
      <p:sp>
        <p:nvSpPr>
          <p:cNvPr id="9" name="TextBox 8"/>
          <p:cNvSpPr txBox="1"/>
          <p:nvPr>
            <p:custDataLst>
              <p:tags r:id="rId3"/>
            </p:custDataLst>
          </p:nvPr>
        </p:nvSpPr>
        <p:spPr>
          <a:xfrm>
            <a:off x="5611287" y="1832254"/>
            <a:ext cx="184731" cy="477054"/>
          </a:xfrm>
          <a:prstGeom prst="rect">
            <a:avLst/>
          </a:prstGeom>
          <a:noFill/>
        </p:spPr>
        <p:txBody>
          <a:bodyPr wrap="none" rtlCol="0">
            <a:spAutoFit/>
          </a:bodyPr>
          <a:lstStyle/>
          <a:p>
            <a:endParaRPr lang="en-US" sz="2500" b="1" dirty="0">
              <a:solidFill>
                <a:srgbClr val="FF0000"/>
              </a:solidFill>
              <a:latin typeface="Arial" panose="020B0604020202020204" pitchFamily="34" charset="0"/>
              <a:cs typeface="Arial" panose="020B0604020202020204" pitchFamily="34" charset="0"/>
            </a:endParaRPr>
          </a:p>
        </p:txBody>
      </p:sp>
      <p:sp>
        <p:nvSpPr>
          <p:cNvPr id="3" name="Rectangle 2" hidden="1"/>
          <p:cNvSpPr>
            <a:spLocks/>
          </p:cNvSpPr>
          <p:nvPr>
            <p:custDataLst>
              <p:tags r:id="rId4"/>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64586308"/>
      </p:ext>
    </p:extLst>
  </p:cSld>
  <p:clrMapOvr>
    <a:masterClrMapping/>
  </p:clrMapOvr>
  <mc:AlternateContent xmlns:mc="http://schemas.openxmlformats.org/markup-compatibility/2006" xmlns:p14="http://schemas.microsoft.com/office/powerpoint/2010/main">
    <mc:Choice Requires="p14">
      <p:transition spd="slow" p14:dur="1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r="6923"/>
          <a:stretch>
            <a:fillRect/>
          </a:stretch>
        </p:blipFill>
        <p:spPr bwMode="auto">
          <a:xfrm>
            <a:off x="1143000" y="0"/>
            <a:ext cx="5715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custDataLst>
              <p:tags r:id="rId2"/>
            </p:custDataLst>
          </p:nvPr>
        </p:nvSpPr>
        <p:spPr>
          <a:xfrm>
            <a:off x="6553200" y="117693"/>
            <a:ext cx="4495800" cy="5909310"/>
          </a:xfrm>
          <a:prstGeom prst="rect">
            <a:avLst/>
          </a:prstGeom>
          <a:noFill/>
        </p:spPr>
        <p:txBody>
          <a:bodyPr wrap="square" rtlCol="0">
            <a:spAutoFit/>
          </a:bodyPr>
          <a:lstStyle/>
          <a:p>
            <a:r>
              <a:rPr lang="en-US" sz="4200" b="1" dirty="0" err="1">
                <a:latin typeface="Times New Roman" pitchFamily="18" charset="0"/>
                <a:cs typeface="Times New Roman" pitchFamily="18" charset="0"/>
              </a:rPr>
              <a:t>Đặc</a:t>
            </a:r>
            <a:r>
              <a:rPr lang="en-US" sz="4200" b="1" dirty="0">
                <a:latin typeface="Times New Roman" pitchFamily="18" charset="0"/>
                <a:cs typeface="Times New Roman" pitchFamily="18" charset="0"/>
              </a:rPr>
              <a:t> điểm đặc trưng của con ếch là mắt ếch to, lồi, da ếch trơn, luôn ẩm và hơi nhầy, ếch có 4 chân, chân sau to khỏe và có màng giúp ếch nhảy và bơi</a:t>
            </a:r>
          </a:p>
        </p:txBody>
      </p:sp>
      <p:sp>
        <p:nvSpPr>
          <p:cNvPr id="2" name="Rectangle 1" hidden="1"/>
          <p:cNvSpPr>
            <a:spLocks/>
          </p:cNvSpPr>
          <p:nvPr>
            <p:custDataLst>
              <p:tags r:id="rId3"/>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62428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custDataLst>
              <p:tags r:id="rId2"/>
            </p:custDataLst>
          </p:nvPr>
        </p:nvSpPr>
        <p:spPr>
          <a:xfrm>
            <a:off x="1474598" y="762000"/>
            <a:ext cx="4265911" cy="553998"/>
          </a:xfrm>
          <a:prstGeom prst="rect">
            <a:avLst/>
          </a:prstGeom>
          <a:noFill/>
        </p:spPr>
        <p:txBody>
          <a:bodyPr wrap="none" rtlCol="0">
            <a:spAutoFit/>
          </a:bodyPr>
          <a:lstStyle/>
          <a:p>
            <a:r>
              <a:rPr lang="en-US" sz="3000" dirty="0" err="1">
                <a:solidFill>
                  <a:srgbClr val="FFFF00"/>
                </a:solidFill>
                <a:latin typeface="Arial" panose="020B0604020202020204" pitchFamily="34" charset="0"/>
                <a:cs typeface="Arial" panose="020B0604020202020204" pitchFamily="34" charset="0"/>
              </a:rPr>
              <a:t>Ếch</a:t>
            </a:r>
            <a:r>
              <a:rPr lang="en-US" sz="3000" dirty="0">
                <a:solidFill>
                  <a:srgbClr val="FFFF00"/>
                </a:solidFill>
                <a:latin typeface="Arial" panose="020B0604020202020204" pitchFamily="34" charset="0"/>
                <a:cs typeface="Arial" panose="020B0604020202020204" pitchFamily="34" charset="0"/>
              </a:rPr>
              <a:t> con </a:t>
            </a:r>
            <a:r>
              <a:rPr lang="en-US" sz="3000" dirty="0" err="1">
                <a:solidFill>
                  <a:srgbClr val="FFFF00"/>
                </a:solidFill>
                <a:latin typeface="Arial" panose="020B0604020202020204" pitchFamily="34" charset="0"/>
                <a:cs typeface="Arial" panose="020B0604020202020204" pitchFamily="34" charset="0"/>
              </a:rPr>
              <a:t>sinh</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ra</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từ</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đâu</a:t>
            </a:r>
            <a:r>
              <a:rPr lang="en-US" sz="3000" dirty="0">
                <a:solidFill>
                  <a:srgbClr val="FFFF00"/>
                </a:solidFill>
                <a:latin typeface="Arial" panose="020B0604020202020204" pitchFamily="34" charset="0"/>
                <a:cs typeface="Arial" panose="020B0604020202020204" pitchFamily="34" charset="0"/>
              </a:rPr>
              <a:t>?</a:t>
            </a:r>
          </a:p>
        </p:txBody>
      </p:sp>
      <p:sp>
        <p:nvSpPr>
          <p:cNvPr id="8" name="TextBox 7"/>
          <p:cNvSpPr txBox="1"/>
          <p:nvPr>
            <p:custDataLst>
              <p:tags r:id="rId3"/>
            </p:custDataLst>
          </p:nvPr>
        </p:nvSpPr>
        <p:spPr>
          <a:xfrm>
            <a:off x="1473202" y="3424198"/>
            <a:ext cx="3494867" cy="553998"/>
          </a:xfrm>
          <a:prstGeom prst="rect">
            <a:avLst/>
          </a:prstGeom>
          <a:noFill/>
        </p:spPr>
        <p:txBody>
          <a:bodyPr wrap="none" rtlCol="0">
            <a:spAutoFit/>
          </a:bodyPr>
          <a:lstStyle/>
          <a:p>
            <a:r>
              <a:rPr lang="en-US" sz="3000" dirty="0" err="1">
                <a:solidFill>
                  <a:srgbClr val="FFFF00"/>
                </a:solidFill>
                <a:latin typeface="Arial" panose="020B0604020202020204" pitchFamily="34" charset="0"/>
                <a:cs typeface="Arial" panose="020B0604020202020204" pitchFamily="34" charset="0"/>
              </a:rPr>
              <a:t>Hãy</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cùng</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xem</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nhé</a:t>
            </a:r>
            <a:r>
              <a:rPr lang="en-US" sz="3000" dirty="0">
                <a:solidFill>
                  <a:srgbClr val="FFFF00"/>
                </a:solidFill>
                <a:latin typeface="Arial" panose="020B0604020202020204" pitchFamily="34" charset="0"/>
                <a:cs typeface="Arial" panose="020B0604020202020204" pitchFamily="34" charset="0"/>
              </a:rPr>
              <a:t>!</a:t>
            </a:r>
          </a:p>
        </p:txBody>
      </p:sp>
      <p:sp>
        <p:nvSpPr>
          <p:cNvPr id="4" name="Right Arrow 3"/>
          <p:cNvSpPr/>
          <p:nvPr>
            <p:custDataLst>
              <p:tags r:id="rId4"/>
            </p:custDataLst>
          </p:nvPr>
        </p:nvSpPr>
        <p:spPr>
          <a:xfrm>
            <a:off x="5282130" y="3581402"/>
            <a:ext cx="825500" cy="276999"/>
          </a:xfrm>
          <a:prstGeom prst="rightArrow">
            <a:avLst/>
          </a:prstGeom>
          <a:noFill/>
          <a:ln w="50800">
            <a:solidFill>
              <a:srgbClr val="FFFF0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Down Arrow 8"/>
          <p:cNvSpPr/>
          <p:nvPr>
            <p:custDataLst>
              <p:tags r:id="rId5"/>
            </p:custDataLst>
          </p:nvPr>
        </p:nvSpPr>
        <p:spPr>
          <a:xfrm>
            <a:off x="7320492" y="533402"/>
            <a:ext cx="442468" cy="396609"/>
          </a:xfrm>
          <a:prstGeom prst="downArrow">
            <a:avLst/>
          </a:prstGeom>
          <a:noFill/>
          <a:ln w="50800">
            <a:solidFill>
              <a:srgbClr val="FFFF0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Box 10"/>
          <p:cNvSpPr txBox="1"/>
          <p:nvPr>
            <p:custDataLst>
              <p:tags r:id="rId6"/>
            </p:custDataLst>
          </p:nvPr>
        </p:nvSpPr>
        <p:spPr>
          <a:xfrm>
            <a:off x="1490166" y="1315998"/>
            <a:ext cx="5242141" cy="553998"/>
          </a:xfrm>
          <a:prstGeom prst="rect">
            <a:avLst/>
          </a:prstGeom>
          <a:noFill/>
        </p:spPr>
        <p:txBody>
          <a:bodyPr wrap="none" rtlCol="0">
            <a:spAutoFit/>
          </a:bodyPr>
          <a:lstStyle/>
          <a:p>
            <a:r>
              <a:rPr lang="en-US" sz="3000" dirty="0" err="1">
                <a:solidFill>
                  <a:srgbClr val="FFFF00"/>
                </a:solidFill>
                <a:latin typeface="Arial" panose="020B0604020202020204" pitchFamily="34" charset="0"/>
                <a:cs typeface="Arial" panose="020B0604020202020204" pitchFamily="34" charset="0"/>
              </a:rPr>
              <a:t>Ếch</a:t>
            </a:r>
            <a:r>
              <a:rPr lang="en-US" sz="3000" dirty="0">
                <a:solidFill>
                  <a:srgbClr val="FFFF00"/>
                </a:solidFill>
                <a:latin typeface="Arial" panose="020B0604020202020204" pitchFamily="34" charset="0"/>
                <a:cs typeface="Arial" panose="020B0604020202020204" pitchFamily="34" charset="0"/>
              </a:rPr>
              <a:t> con </a:t>
            </a:r>
            <a:r>
              <a:rPr lang="en-US" sz="3000" dirty="0" err="1">
                <a:solidFill>
                  <a:srgbClr val="FFFF00"/>
                </a:solidFill>
                <a:latin typeface="Arial" panose="020B0604020202020204" pitchFamily="34" charset="0"/>
                <a:cs typeface="Arial" panose="020B0604020202020204" pitchFamily="34" charset="0"/>
              </a:rPr>
              <a:t>lớn</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lên</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như</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thế</a:t>
            </a:r>
            <a:r>
              <a:rPr lang="en-US" sz="3000" dirty="0">
                <a:solidFill>
                  <a:srgbClr val="FFFF00"/>
                </a:solidFill>
                <a:latin typeface="Arial" panose="020B0604020202020204" pitchFamily="34" charset="0"/>
                <a:cs typeface="Arial" panose="020B0604020202020204" pitchFamily="34" charset="0"/>
              </a:rPr>
              <a:t> </a:t>
            </a:r>
            <a:r>
              <a:rPr lang="en-US" sz="3000" dirty="0" err="1">
                <a:solidFill>
                  <a:srgbClr val="FFFF00"/>
                </a:solidFill>
                <a:latin typeface="Arial" panose="020B0604020202020204" pitchFamily="34" charset="0"/>
                <a:cs typeface="Arial" panose="020B0604020202020204" pitchFamily="34" charset="0"/>
              </a:rPr>
              <a:t>nào</a:t>
            </a:r>
            <a:r>
              <a:rPr lang="en-US" sz="3000" dirty="0">
                <a:solidFill>
                  <a:srgbClr val="FFFF00"/>
                </a:solidFill>
                <a:latin typeface="Arial" panose="020B0604020202020204" pitchFamily="34" charset="0"/>
                <a:cs typeface="Arial" panose="020B0604020202020204" pitchFamily="34" charset="0"/>
              </a:rPr>
              <a:t>?</a:t>
            </a:r>
          </a:p>
        </p:txBody>
      </p:sp>
      <p:sp>
        <p:nvSpPr>
          <p:cNvPr id="2" name="Rectangle 1" hidden="1"/>
          <p:cNvSpPr>
            <a:spLocks/>
          </p:cNvSpPr>
          <p:nvPr>
            <p:custDataLst>
              <p:tags r:id="rId7"/>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82534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412" y="1"/>
            <a:ext cx="9889588" cy="6854483"/>
          </a:xfrm>
          <a:prstGeom prst="rect">
            <a:avLst/>
          </a:prstGeom>
        </p:spPr>
      </p:pic>
      <p:sp>
        <p:nvSpPr>
          <p:cNvPr id="5" name="Rectangle 4"/>
          <p:cNvSpPr/>
          <p:nvPr/>
        </p:nvSpPr>
        <p:spPr>
          <a:xfrm>
            <a:off x="351106" y="380254"/>
            <a:ext cx="11506200" cy="6093976"/>
          </a:xfrm>
          <a:prstGeom prst="rect">
            <a:avLst/>
          </a:prstGeom>
          <a:noFill/>
        </p:spPr>
        <p:txBody>
          <a:bodyPr wrap="square" lIns="91440" tIns="45720" rIns="91440" bIns="45720">
            <a:spAutoFit/>
          </a:bodyPr>
          <a:lstStyle/>
          <a:p>
            <a:r>
              <a:rPr lang="en-US" sz="2600" b="1" dirty="0">
                <a:latin typeface="Times New Roman" panose="02020603050405020304" pitchFamily="18" charset="0"/>
                <a:cs typeface="Times New Roman" panose="02020603050405020304" pitchFamily="18" charset="0"/>
              </a:rPr>
              <a:t>I. </a:t>
            </a:r>
            <a:r>
              <a:rPr lang="en-US" sz="2600" b="1" dirty="0" err="1">
                <a:latin typeface="Times New Roman" panose="02020603050405020304" pitchFamily="18" charset="0"/>
                <a:cs typeface="Times New Roman" panose="02020603050405020304" pitchFamily="18" charset="0"/>
              </a:rPr>
              <a:t>Mục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đích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yêu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cầu</a:t>
            </a:r>
            <a:endParaRPr lang="en-US" sz="2600" dirty="0">
              <a:latin typeface="Times New Roman" panose="02020603050405020304" pitchFamily="18" charset="0"/>
              <a:cs typeface="Times New Roman" panose="02020603050405020304" pitchFamily="18" charset="0"/>
            </a:endParaRPr>
          </a:p>
          <a:p>
            <a:r>
              <a:rPr lang="en-US" sz="2600" b="1" dirty="0">
                <a:latin typeface="Times New Roman" panose="02020603050405020304" pitchFamily="18" charset="0"/>
                <a:cs typeface="Times New Roman" panose="02020603050405020304" pitchFamily="18" charset="0"/>
              </a:rPr>
              <a:t>1. </a:t>
            </a:r>
            <a:r>
              <a:rPr lang="en-US" sz="2600" b="1" dirty="0" err="1">
                <a:latin typeface="Times New Roman" panose="02020603050405020304" pitchFamily="18" charset="0"/>
                <a:cs typeface="Times New Roman" panose="02020603050405020304" pitchFamily="18" charset="0"/>
              </a:rPr>
              <a:t>Kiến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thức</a:t>
            </a: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Trẻ</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gọi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ếch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ếch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2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to, </a:t>
            </a:r>
            <a:r>
              <a:rPr lang="en-US" sz="2600" dirty="0" err="1">
                <a:latin typeface="Times New Roman" panose="02020603050405020304" pitchFamily="18" charset="0"/>
                <a:cs typeface="Times New Roman" panose="02020603050405020304" pitchFamily="18" charset="0"/>
              </a:rPr>
              <a:t>lồi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4 </a:t>
            </a:r>
            <a:r>
              <a:rPr lang="en-US" sz="2600" dirty="0" err="1">
                <a:latin typeface="Times New Roman" panose="02020603050405020304" pitchFamily="18" charset="0"/>
                <a:cs typeface="Times New Roman" panose="02020603050405020304" pitchFamily="18" charset="0"/>
              </a:rPr>
              <a:t>chân</a:t>
            </a:r>
            <a:r>
              <a:rPr lang="en-US" sz="2600" dirty="0">
                <a:latin typeface="Times New Roman" panose="02020603050405020304" pitchFamily="18" charset="0"/>
                <a:cs typeface="Times New Roman" panose="02020603050405020304" pitchFamily="18" charset="0"/>
              </a:rPr>
              <a:t>, 2 </a:t>
            </a:r>
            <a:r>
              <a:rPr lang="en-US" sz="2600" dirty="0" err="1">
                <a:latin typeface="Times New Roman" panose="02020603050405020304" pitchFamily="18" charset="0"/>
                <a:cs typeface="Times New Roman" panose="02020603050405020304" pitchFamily="18" charset="0"/>
              </a:rPr>
              <a:t>chân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sau</a:t>
            </a:r>
            <a:r>
              <a:rPr lang="en-US" sz="2600" dirty="0">
                <a:latin typeface="Times New Roman" panose="02020603050405020304" pitchFamily="18" charset="0"/>
                <a:cs typeface="Times New Roman" panose="02020603050405020304" pitchFamily="18" charset="0"/>
              </a:rPr>
              <a:t> to </a:t>
            </a:r>
            <a:r>
              <a:rPr lang="en-US" sz="2600" dirty="0" err="1">
                <a:latin typeface="Times New Roman" panose="02020603050405020304" pitchFamily="18" charset="0"/>
                <a:cs typeface="Times New Roman" panose="02020603050405020304" pitchFamily="18" charset="0"/>
              </a:rPr>
              <a:t>khỏe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màng</a:t>
            </a:r>
            <a:r>
              <a:rPr lang="en-US" sz="2600" dirty="0">
                <a:latin typeface="Times New Roman" panose="02020603050405020304" pitchFamily="18" charset="0"/>
                <a:cs typeface="Times New Roman" panose="02020603050405020304" pitchFamily="18" charset="0"/>
              </a:rPr>
              <a:t>, da </a:t>
            </a:r>
            <a:r>
              <a:rPr lang="en-US" sz="2600" dirty="0" err="1">
                <a:latin typeface="Times New Roman" panose="02020603050405020304" pitchFamily="18" charset="0"/>
                <a:cs typeface="Times New Roman" panose="02020603050405020304" pitchFamily="18" charset="0"/>
              </a:rPr>
              <a:t>trơn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luôn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ẩm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nhầy</a:t>
            </a:r>
            <a:r>
              <a:rPr lang="en-US" sz="2600" dirty="0">
                <a:latin typeface="Times New Roman" panose="02020603050405020304" pitchFamily="18" charset="0"/>
                <a:cs typeface="Times New Roman" panose="02020603050405020304" pitchFamily="18" charset="0"/>
              </a:rPr>
              <a:t>…)</a:t>
            </a: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Trẻ</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qúa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trưởng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ếch</a:t>
            </a:r>
            <a:r>
              <a:rPr lang="en-US" sz="2600" dirty="0">
                <a:latin typeface="Times New Roman" panose="02020603050405020304" pitchFamily="18" charset="0"/>
                <a:cs typeface="Times New Roman" panose="02020603050405020304" pitchFamily="18" charset="0"/>
              </a:rPr>
              <a:t>. </a:t>
            </a:r>
          </a:p>
          <a:p>
            <a:r>
              <a:rPr lang="vi-VN" sz="2600" dirty="0">
                <a:latin typeface="Times New Roman" panose="02020603050405020304" pitchFamily="18" charset="0"/>
                <a:cs typeface="Times New Roman" panose="02020603050405020304" pitchFamily="18" charset="0"/>
              </a:rPr>
              <a:t>-</a:t>
            </a:r>
            <a:r>
              <a:rPr lang="en-GB"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Biết được ích lợi của loài ếch:diệt côn trùng có hại,làm thức ăn,cung cấp dinh dưỡng…</a:t>
            </a:r>
            <a:endParaRPr lang="en-US" sz="2600" dirty="0">
              <a:latin typeface="Times New Roman" panose="02020603050405020304" pitchFamily="18" charset="0"/>
              <a:cs typeface="Times New Roman" panose="02020603050405020304" pitchFamily="18" charset="0"/>
            </a:endParaRPr>
          </a:p>
          <a:p>
            <a:r>
              <a:rPr lang="vi-VN" sz="2600" b="1" dirty="0">
                <a:latin typeface="Times New Roman" panose="02020603050405020304" pitchFamily="18" charset="0"/>
                <a:cs typeface="Times New Roman" panose="02020603050405020304" pitchFamily="18" charset="0"/>
              </a:rPr>
              <a:t>2. Kỹ năng	</a:t>
            </a:r>
            <a:endParaRPr lang="en-US" sz="2600" dirty="0">
              <a:latin typeface="Times New Roman" panose="02020603050405020304" pitchFamily="18" charset="0"/>
              <a:cs typeface="Times New Roman" panose="02020603050405020304" pitchFamily="18" charset="0"/>
            </a:endParaRPr>
          </a:p>
          <a:p>
            <a:r>
              <a:rPr lang="vi-VN" sz="2600" dirty="0">
                <a:latin typeface="Times New Roman" panose="02020603050405020304" pitchFamily="18" charset="0"/>
                <a:cs typeface="Times New Roman" panose="02020603050405020304" pitchFamily="18" charset="0"/>
              </a:rPr>
              <a:t>- Rèn kỹ năng quan sát, ghi nhớ có chủ định, phát triển tư duy.</a:t>
            </a:r>
            <a:endParaRPr lang="en-US" sz="2600" dirty="0">
              <a:latin typeface="Times New Roman" panose="02020603050405020304" pitchFamily="18" charset="0"/>
              <a:cs typeface="Times New Roman" panose="02020603050405020304" pitchFamily="18" charset="0"/>
            </a:endParaRPr>
          </a:p>
          <a:p>
            <a:r>
              <a:rPr lang="vi-VN" sz="2600" dirty="0">
                <a:latin typeface="Times New Roman" panose="02020603050405020304" pitchFamily="18" charset="0"/>
                <a:cs typeface="Times New Roman" panose="02020603050405020304" pitchFamily="18" charset="0"/>
              </a:rPr>
              <a:t>- Kỹ năng sử dụng các giác quan để khám phá con ếch</a:t>
            </a:r>
            <a:endParaRPr lang="en-US" sz="2600" dirty="0">
              <a:latin typeface="Times New Roman" panose="02020603050405020304" pitchFamily="18" charset="0"/>
              <a:cs typeface="Times New Roman" panose="02020603050405020304" pitchFamily="18" charset="0"/>
            </a:endParaRPr>
          </a:p>
          <a:p>
            <a:r>
              <a:rPr lang="vi-VN" sz="2600" dirty="0">
                <a:latin typeface="Times New Roman" panose="02020603050405020304" pitchFamily="18" charset="0"/>
                <a:cs typeface="Times New Roman" panose="02020603050405020304" pitchFamily="18" charset="0"/>
              </a:rPr>
              <a:t>- Kỹ năng phát triển ngôn ngữ cho trẻ.</a:t>
            </a:r>
            <a:endParaRPr lang="en-US" sz="2600" dirty="0">
              <a:latin typeface="Times New Roman" panose="02020603050405020304" pitchFamily="18" charset="0"/>
              <a:cs typeface="Times New Roman" panose="02020603050405020304" pitchFamily="18" charset="0"/>
            </a:endParaRPr>
          </a:p>
          <a:p>
            <a:r>
              <a:rPr lang="vi-VN" sz="2600" b="1" dirty="0">
                <a:latin typeface="Times New Roman" panose="02020603050405020304" pitchFamily="18" charset="0"/>
                <a:cs typeface="Times New Roman" panose="02020603050405020304" pitchFamily="18" charset="0"/>
              </a:rPr>
              <a:t>3. Thái độ:</a:t>
            </a:r>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r>
              <a:rPr lang="vi-VN" sz="2600" dirty="0">
                <a:latin typeface="Times New Roman" panose="02020603050405020304" pitchFamily="18" charset="0"/>
                <a:cs typeface="Times New Roman" panose="02020603050405020304" pitchFamily="18" charset="0"/>
              </a:rPr>
              <a:t>-Trẻ hứng thú tham gia vào các hoạt động.</a:t>
            </a:r>
            <a:endParaRPr lang="en-US" sz="2600" dirty="0">
              <a:latin typeface="Times New Roman" panose="02020603050405020304" pitchFamily="18" charset="0"/>
              <a:cs typeface="Times New Roman" panose="02020603050405020304" pitchFamily="18" charset="0"/>
            </a:endParaRPr>
          </a:p>
          <a:p>
            <a:r>
              <a:rPr lang="vi-VN" sz="2600" dirty="0">
                <a:latin typeface="Times New Roman" panose="02020603050405020304" pitchFamily="18" charset="0"/>
                <a:cs typeface="Times New Roman" panose="02020603050405020304" pitchFamily="18" charset="0"/>
              </a:rPr>
              <a:t>-</a:t>
            </a:r>
            <a:r>
              <a:rPr lang="vi-VN" sz="2600" b="1"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Giáo dục trẻ biết yêu quý,có ý thức bảo vệ các loài vật và môi trường xung quanh. </a:t>
            </a:r>
            <a:r>
              <a:rPr lang="en-US" sz="2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69150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ám Phá Khoa Học Mầm Non Phần 3">
            <a:hlinkClick r:id="" action="ppaction://media"/>
          </p:cNvPr>
          <p:cNvPicPr>
            <a:picLocks noChangeAspect="1"/>
          </p:cNvPicPr>
          <p:nvPr>
            <a:videoFile r:link="rId1"/>
            <p:extLst>
              <p:ext uri="{DAA4B4D4-6D71-4841-9C94-3DE7FCFB9230}">
                <p14:media xmlns:p14="http://schemas.microsoft.com/office/powerpoint/2010/main" r:embed="rId2">
                  <p14:trim end="149037"/>
                </p14:media>
              </p:ext>
            </p:extLst>
          </p:nvPr>
        </p:nvPicPr>
        <p:blipFill>
          <a:blip r:embed="rId4"/>
          <a:stretch>
            <a:fillRect/>
          </a:stretch>
        </p:blipFill>
        <p:spPr>
          <a:xfrm>
            <a:off x="914400" y="58523"/>
            <a:ext cx="10744200" cy="6740953"/>
          </a:xfrm>
          <a:prstGeom prst="rect">
            <a:avLst/>
          </a:prstGeom>
        </p:spPr>
      </p:pic>
    </p:spTree>
    <p:extLst>
      <p:ext uri="{BB962C8B-B14F-4D97-AF65-F5344CB8AC3E}">
        <p14:creationId xmlns:p14="http://schemas.microsoft.com/office/powerpoint/2010/main" val="2684682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949" y="2762250"/>
            <a:ext cx="1828800" cy="1524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5410795"/>
            <a:ext cx="1524000" cy="14097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00" y="5126182"/>
            <a:ext cx="1866900" cy="17526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1896"/>
          <a:stretch/>
        </p:blipFill>
        <p:spPr>
          <a:xfrm>
            <a:off x="4161927" y="1"/>
            <a:ext cx="3848100" cy="2249037"/>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4644" t="23067" b="5022"/>
          <a:stretch/>
        </p:blipFill>
        <p:spPr>
          <a:xfrm>
            <a:off x="9220199" y="2453120"/>
            <a:ext cx="1593518" cy="2438400"/>
          </a:xfrm>
          <a:prstGeom prst="rect">
            <a:avLst/>
          </a:prstGeom>
        </p:spPr>
      </p:pic>
      <p:cxnSp>
        <p:nvCxnSpPr>
          <p:cNvPr id="10" name="Straight Arrow Connector 9"/>
          <p:cNvCxnSpPr/>
          <p:nvPr/>
        </p:nvCxnSpPr>
        <p:spPr>
          <a:xfrm>
            <a:off x="2743200" y="4286251"/>
            <a:ext cx="762000" cy="7608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5323977" y="6248400"/>
            <a:ext cx="1524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V="1">
            <a:off x="8838922" y="4495801"/>
            <a:ext cx="838478" cy="9704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H="1" flipV="1">
            <a:off x="8152961" y="1632412"/>
            <a:ext cx="1262133" cy="7048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H="1">
            <a:off x="2335758" y="1524001"/>
            <a:ext cx="1626643" cy="10554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3433733" y="2281332"/>
            <a:ext cx="5715000" cy="3046988"/>
          </a:xfrm>
          <a:prstGeom prst="rect">
            <a:avLst/>
          </a:prstGeom>
          <a:noFill/>
        </p:spPr>
        <p:txBody>
          <a:bodyPr wrap="square" lIns="91440" tIns="45720" rIns="91440" bIns="45720">
            <a:spAutoFit/>
          </a:bodyPr>
          <a:lstStyle/>
          <a:p>
            <a:pPr algn="ctr"/>
            <a:r>
              <a:rPr lang="vi-VN" sz="2400" dirty="0">
                <a:ln w="0"/>
                <a:effectLst>
                  <a:outerShdw blurRad="38100" dist="19050" dir="2700000" algn="tl" rotWithShape="0">
                    <a:schemeClr val="dk1">
                      <a:alpha val="40000"/>
                    </a:schemeClr>
                  </a:outerShdw>
                </a:effectLst>
                <a:latin typeface="+mj-lt"/>
              </a:rPr>
              <a:t>Các bé biết không, ếch mẹ đẻ trứng trong nước, ếch bố sẽ thụ tinh cho</a:t>
            </a:r>
            <a:r>
              <a:rPr lang="en-GB" sz="2400" dirty="0">
                <a:ln w="0"/>
                <a:effectLst>
                  <a:outerShdw blurRad="38100" dist="19050" dir="2700000" algn="tl" rotWithShape="0">
                    <a:schemeClr val="dk1">
                      <a:alpha val="40000"/>
                    </a:schemeClr>
                  </a:outerShdw>
                </a:effectLst>
                <a:latin typeface="+mj-lt"/>
              </a:rPr>
              <a:t> </a:t>
            </a:r>
            <a:r>
              <a:rPr lang="vi-VN" sz="2400" dirty="0">
                <a:ln w="0"/>
                <a:effectLst>
                  <a:outerShdw blurRad="38100" dist="19050" dir="2700000" algn="tl" rotWithShape="0">
                    <a:schemeClr val="dk1">
                      <a:alpha val="40000"/>
                    </a:schemeClr>
                  </a:outerShdw>
                </a:effectLst>
                <a:latin typeface="+mj-lt"/>
              </a:rPr>
              <a:t>trứng. Sau khoảng 10 ngày sẽ nở thành nòng nọc. Sau 6 tuần tuổi chân ếch bắt đầu mọc. Ở tuần thứ 12 đuôi dần biến mất. Sau 3 tháng ếch đã trưởng thành và sẵn sàng sống ở trên cạn và khi đến lúc sinh sản chúng lại tiếp tục vòng đời tiếp theo đấy</a:t>
            </a:r>
            <a:endParaRPr lang="en-US" sz="2400" dirty="0">
              <a:ln w="0"/>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226068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7176" t="8599" r="25755"/>
          <a:stretch/>
        </p:blipFill>
        <p:spPr bwMode="auto">
          <a:xfrm>
            <a:off x="2895600" y="228600"/>
            <a:ext cx="6477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custDataLst>
              <p:tags r:id="rId2"/>
            </p:custDataLst>
          </p:nvPr>
        </p:nvSpPr>
        <p:spPr>
          <a:xfrm>
            <a:off x="3962400" y="2971800"/>
            <a:ext cx="5257800" cy="1754326"/>
          </a:xfrm>
          <a:prstGeom prst="rect">
            <a:avLst/>
          </a:prstGeom>
          <a:noFill/>
        </p:spPr>
        <p:txBody>
          <a:bodyPr wrap="square" rtlCol="0">
            <a:spAutoFit/>
          </a:bodyPr>
          <a:lstStyle/>
          <a:p>
            <a:pPr algn="ctr"/>
            <a:r>
              <a:rPr lang="en-US" sz="5400" b="1" dirty="0" err="1">
                <a:latin typeface="Times New Roman" panose="02020603050405020304" pitchFamily="18" charset="0"/>
                <a:cs typeface="Times New Roman" panose="02020603050405020304" pitchFamily="18" charset="0"/>
              </a:rPr>
              <a:t>Ếch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sống</a:t>
            </a:r>
            <a:r>
              <a:rPr lang="en-US" sz="5400" b="1" dirty="0">
                <a:latin typeface="Times New Roman" panose="02020603050405020304" pitchFamily="18" charset="0"/>
                <a:cs typeface="Times New Roman" panose="02020603050405020304" pitchFamily="18" charset="0"/>
              </a:rPr>
              <a:t> ở </a:t>
            </a:r>
            <a:r>
              <a:rPr lang="en-US" sz="5400" b="1" dirty="0" err="1">
                <a:latin typeface="Times New Roman" panose="02020603050405020304" pitchFamily="18" charset="0"/>
                <a:cs typeface="Times New Roman" panose="02020603050405020304" pitchFamily="18" charset="0"/>
              </a:rPr>
              <a:t>đâu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nhỉ</a:t>
            </a:r>
            <a:r>
              <a:rPr lang="en-US" sz="5400" b="1" dirty="0">
                <a:latin typeface="Times New Roman" panose="02020603050405020304" pitchFamily="18" charset="0"/>
                <a:cs typeface="Times New Roman" panose="02020603050405020304" pitchFamily="18" charset="0"/>
              </a:rPr>
              <a:t>?</a:t>
            </a:r>
          </a:p>
        </p:txBody>
      </p:sp>
      <p:sp>
        <p:nvSpPr>
          <p:cNvPr id="2" name="Rectangle 1" hidden="1"/>
          <p:cNvSpPr>
            <a:spLocks/>
          </p:cNvSpPr>
          <p:nvPr>
            <p:custDataLst>
              <p:tags r:id="rId3"/>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5838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custDataLst>
              <p:tags r:id="rId2"/>
            </p:custDataLst>
          </p:nvPr>
        </p:nvSpPr>
        <p:spPr>
          <a:xfrm>
            <a:off x="1143000" y="6029602"/>
            <a:ext cx="99060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ếch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a:t>
            </a:r>
            <a:r>
              <a:rPr lang="en-US" sz="4400" dirty="0">
                <a:latin typeface="Times New Roman" panose="02020603050405020304" pitchFamily="18" charset="0"/>
                <a:cs typeface="Times New Roman" panose="02020603050405020304" pitchFamily="18" charset="0"/>
              </a:rPr>
              <a:t>.</a:t>
            </a:r>
          </a:p>
        </p:txBody>
      </p:sp>
      <p:sp>
        <p:nvSpPr>
          <p:cNvPr id="2" name="Rectangle 1" hidden="1"/>
          <p:cNvSpPr>
            <a:spLocks/>
          </p:cNvSpPr>
          <p:nvPr>
            <p:custDataLst>
              <p:tags r:id="rId3"/>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902" y="2232762"/>
            <a:ext cx="4863627" cy="379943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6627" y="2230169"/>
            <a:ext cx="5051472" cy="3799433"/>
          </a:xfrm>
          <a:prstGeom prst="rect">
            <a:avLst/>
          </a:prstGeom>
        </p:spPr>
      </p:pic>
      <p:sp>
        <p:nvSpPr>
          <p:cNvPr id="7" name="Rectangle 6"/>
          <p:cNvSpPr/>
          <p:nvPr/>
        </p:nvSpPr>
        <p:spPr>
          <a:xfrm>
            <a:off x="1125416" y="-17060"/>
            <a:ext cx="9923585" cy="1754326"/>
          </a:xfrm>
          <a:prstGeom prst="rect">
            <a:avLst/>
          </a:prstGeom>
          <a:noFill/>
        </p:spPr>
        <p:txBody>
          <a:bodyPr wrap="square" lIns="91440" tIns="45720" rIns="91440" bIns="45720">
            <a:spAutoFit/>
          </a:bodyPr>
          <a:lstStyle/>
          <a:p>
            <a:pPr algn="ct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Ếch</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vừa</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vật</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cạn</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vừa</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vật</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dưới</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r>
              <a:rPr lang="en-GB"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vi-VN"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tuy nhiên loài ếch thở bằng da nên ếch không sống lâu trên cạn vì da khô ếch sẽ chết</a:t>
            </a:r>
            <a:endParaRPr lang="en-US"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33255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0"/>
            <a:ext cx="11125199" cy="6858000"/>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custDataLst>
              <p:tags r:id="rId2"/>
            </p:custDataLst>
          </p:nvPr>
        </p:nvSpPr>
        <p:spPr>
          <a:xfrm>
            <a:off x="7581900" y="2762250"/>
            <a:ext cx="247650" cy="114300"/>
          </a:xfrm>
          <a:prstGeom prst="ellipse">
            <a:avLst/>
          </a:prstGeom>
          <a:solidFill>
            <a:srgbClr val="FFFF00"/>
          </a:solidFill>
          <a:ln w="127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Oval 5"/>
          <p:cNvSpPr/>
          <p:nvPr>
            <p:custDataLst>
              <p:tags r:id="rId3"/>
            </p:custDataLst>
          </p:nvPr>
        </p:nvSpPr>
        <p:spPr>
          <a:xfrm>
            <a:off x="7829551" y="2362200"/>
            <a:ext cx="460807" cy="152400"/>
          </a:xfrm>
          <a:prstGeom prst="ellipse">
            <a:avLst/>
          </a:prstGeom>
          <a:solidFill>
            <a:srgbClr val="FFFF00"/>
          </a:solidFill>
          <a:ln w="127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Oval 6"/>
          <p:cNvSpPr/>
          <p:nvPr>
            <p:custDataLst>
              <p:tags r:id="rId4"/>
            </p:custDataLst>
          </p:nvPr>
        </p:nvSpPr>
        <p:spPr>
          <a:xfrm>
            <a:off x="8139015" y="1828800"/>
            <a:ext cx="660400" cy="304800"/>
          </a:xfrm>
          <a:prstGeom prst="ellipse">
            <a:avLst/>
          </a:prstGeom>
          <a:solidFill>
            <a:srgbClr val="FFFF00"/>
          </a:solidFill>
          <a:ln w="127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p:cNvSpPr txBox="1"/>
          <p:nvPr>
            <p:custDataLst>
              <p:tags r:id="rId5"/>
            </p:custDataLst>
          </p:nvPr>
        </p:nvSpPr>
        <p:spPr>
          <a:xfrm>
            <a:off x="6904918" y="630561"/>
            <a:ext cx="4144083" cy="954107"/>
          </a:xfrm>
          <a:prstGeom prst="rect">
            <a:avLst/>
          </a:prstGeom>
          <a:noFill/>
        </p:spPr>
        <p:txBody>
          <a:bodyPr wrap="non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Ếch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thích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gì</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nhỉ</a:t>
            </a:r>
            <a:r>
              <a:rPr lang="en-US" sz="2800" b="1" dirty="0">
                <a:solidFill>
                  <a:schemeClr val="bg1"/>
                </a:solidFill>
                <a:latin typeface="Times New Roman" panose="02020603050405020304" pitchFamily="18" charset="0"/>
                <a:cs typeface="Times New Roman" panose="02020603050405020304" pitchFamily="18" charset="0"/>
              </a:rPr>
              <a:t>?</a:t>
            </a:r>
          </a:p>
          <a:p>
            <a:r>
              <a:rPr lang="en-US" sz="2800" b="1" dirty="0" err="1">
                <a:solidFill>
                  <a:schemeClr val="bg1"/>
                </a:solidFill>
                <a:latin typeface="Times New Roman" panose="02020603050405020304" pitchFamily="18" charset="0"/>
                <a:cs typeface="Times New Roman" panose="02020603050405020304" pitchFamily="18" charset="0"/>
              </a:rPr>
              <a:t>Ếch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bắt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mồi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như</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thế</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9" name="TextBox 8"/>
          <p:cNvSpPr txBox="1"/>
          <p:nvPr>
            <p:custDataLst>
              <p:tags r:id="rId6"/>
            </p:custDataLst>
          </p:nvPr>
        </p:nvSpPr>
        <p:spPr>
          <a:xfrm>
            <a:off x="1555751" y="206514"/>
            <a:ext cx="4035079" cy="553998"/>
          </a:xfrm>
          <a:prstGeom prst="rect">
            <a:avLst/>
          </a:prstGeom>
          <a:noFill/>
        </p:spPr>
        <p:txBody>
          <a:bodyPr wrap="none" rtlCol="0">
            <a:spAutoFit/>
          </a:bodyPr>
          <a:lstStyle/>
          <a:p>
            <a:r>
              <a:rPr lang="en-US" sz="3000" b="1" dirty="0" err="1">
                <a:solidFill>
                  <a:schemeClr val="bg1"/>
                </a:solidFill>
                <a:latin typeface="Arial" panose="020B0604020202020204" pitchFamily="34" charset="0"/>
                <a:cs typeface="Arial" panose="020B0604020202020204" pitchFamily="34" charset="0"/>
              </a:rPr>
              <a:t>Thức</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ăn</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của</a:t>
            </a:r>
            <a:r>
              <a:rPr lang="en-US" sz="3000" b="1" dirty="0">
                <a:solidFill>
                  <a:schemeClr val="bg1"/>
                </a:solidFill>
                <a:latin typeface="Arial" panose="020B0604020202020204" pitchFamily="34" charset="0"/>
                <a:cs typeface="Arial" panose="020B0604020202020204" pitchFamily="34" charset="0"/>
              </a:rPr>
              <a:t> con </a:t>
            </a:r>
            <a:r>
              <a:rPr lang="en-US" sz="3000" b="1" dirty="0" err="1">
                <a:solidFill>
                  <a:schemeClr val="bg1"/>
                </a:solidFill>
                <a:latin typeface="Arial" panose="020B0604020202020204" pitchFamily="34" charset="0"/>
                <a:cs typeface="Arial" panose="020B0604020202020204" pitchFamily="34" charset="0"/>
              </a:rPr>
              <a:t>ếch</a:t>
            </a:r>
            <a:endParaRPr lang="en-US" sz="3000" b="1" dirty="0">
              <a:solidFill>
                <a:schemeClr val="bg1"/>
              </a:solidFill>
              <a:latin typeface="Arial" panose="020B0604020202020204" pitchFamily="34" charset="0"/>
              <a:cs typeface="Arial" panose="020B0604020202020204" pitchFamily="34" charset="0"/>
            </a:endParaRPr>
          </a:p>
        </p:txBody>
      </p:sp>
      <p:sp>
        <p:nvSpPr>
          <p:cNvPr id="4" name="Right Arrow 3"/>
          <p:cNvSpPr/>
          <p:nvPr>
            <p:custDataLst>
              <p:tags r:id="rId7"/>
            </p:custDataLst>
          </p:nvPr>
        </p:nvSpPr>
        <p:spPr>
          <a:xfrm>
            <a:off x="10100481" y="1752600"/>
            <a:ext cx="783420" cy="381000"/>
          </a:xfrm>
          <a:prstGeom prst="rightArrow">
            <a:avLst/>
          </a:prstGeom>
          <a:noFill/>
          <a:ln w="50800">
            <a:solidFill>
              <a:srgbClr val="FFFF0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Rectangle 1" hidden="1"/>
          <p:cNvSpPr>
            <a:spLocks/>
          </p:cNvSpPr>
          <p:nvPr>
            <p:custDataLst>
              <p:tags r:id="rId8"/>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91465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4" name="TextBox 3"/>
          <p:cNvSpPr txBox="1"/>
          <p:nvPr>
            <p:custDataLst>
              <p:tags r:id="rId2"/>
            </p:custDataLst>
          </p:nvPr>
        </p:nvSpPr>
        <p:spPr>
          <a:xfrm>
            <a:off x="1143000" y="228600"/>
            <a:ext cx="9906000" cy="630942"/>
          </a:xfrm>
          <a:prstGeom prst="rect">
            <a:avLst/>
          </a:prstGeom>
          <a:noFill/>
        </p:spPr>
        <p:txBody>
          <a:bodyPr wrap="square" rtlCol="0">
            <a:spAutoFit/>
          </a:bodyPr>
          <a:lstStyle/>
          <a:p>
            <a:pPr algn="ctr"/>
            <a:r>
              <a:rPr lang="en-US" sz="3500" b="1" dirty="0" err="1">
                <a:solidFill>
                  <a:srgbClr val="0000FF"/>
                </a:solidFill>
                <a:latin typeface="Arial" panose="020B0604020202020204" pitchFamily="34" charset="0"/>
                <a:cs typeface="Arial" panose="020B0604020202020204" pitchFamily="34" charset="0"/>
              </a:rPr>
              <a:t>Món</a:t>
            </a:r>
            <a:r>
              <a:rPr lang="en-US" sz="3500" b="1" dirty="0">
                <a:solidFill>
                  <a:srgbClr val="0000FF"/>
                </a:solidFill>
                <a:latin typeface="Arial" panose="020B0604020202020204" pitchFamily="34" charset="0"/>
                <a:cs typeface="Arial" panose="020B0604020202020204" pitchFamily="34" charset="0"/>
              </a:rPr>
              <a:t> </a:t>
            </a:r>
            <a:r>
              <a:rPr lang="en-US" sz="3500" b="1" dirty="0" err="1">
                <a:solidFill>
                  <a:srgbClr val="0000FF"/>
                </a:solidFill>
                <a:latin typeface="Arial" panose="020B0604020202020204" pitchFamily="34" charset="0"/>
                <a:cs typeface="Arial" panose="020B0604020202020204" pitchFamily="34" charset="0"/>
              </a:rPr>
              <a:t>ăn</a:t>
            </a:r>
            <a:r>
              <a:rPr lang="en-US" sz="3500" b="1" dirty="0">
                <a:solidFill>
                  <a:srgbClr val="0000FF"/>
                </a:solidFill>
                <a:latin typeface="Arial" panose="020B0604020202020204" pitchFamily="34" charset="0"/>
                <a:cs typeface="Arial" panose="020B0604020202020204" pitchFamily="34" charset="0"/>
              </a:rPr>
              <a:t> </a:t>
            </a:r>
            <a:r>
              <a:rPr lang="en-US" sz="3500" b="1" dirty="0" err="1">
                <a:solidFill>
                  <a:srgbClr val="0000FF"/>
                </a:solidFill>
                <a:latin typeface="Arial" panose="020B0604020202020204" pitchFamily="34" charset="0"/>
                <a:cs typeface="Arial" panose="020B0604020202020204" pitchFamily="34" charset="0"/>
              </a:rPr>
              <a:t>ưa</a:t>
            </a:r>
            <a:r>
              <a:rPr lang="en-US" sz="3500" b="1" dirty="0">
                <a:solidFill>
                  <a:srgbClr val="0000FF"/>
                </a:solidFill>
                <a:latin typeface="Arial" panose="020B0604020202020204" pitchFamily="34" charset="0"/>
                <a:cs typeface="Arial" panose="020B0604020202020204" pitchFamily="34" charset="0"/>
              </a:rPr>
              <a:t> </a:t>
            </a:r>
            <a:r>
              <a:rPr lang="en-US" sz="3500" b="1" dirty="0" err="1">
                <a:solidFill>
                  <a:srgbClr val="0000FF"/>
                </a:solidFill>
                <a:latin typeface="Arial" panose="020B0604020202020204" pitchFamily="34" charset="0"/>
                <a:cs typeface="Arial" panose="020B0604020202020204" pitchFamily="34" charset="0"/>
              </a:rPr>
              <a:t>thích</a:t>
            </a:r>
            <a:r>
              <a:rPr lang="en-US" sz="3500" b="1" dirty="0">
                <a:solidFill>
                  <a:srgbClr val="0000FF"/>
                </a:solidFill>
                <a:latin typeface="Arial" panose="020B0604020202020204" pitchFamily="34" charset="0"/>
                <a:cs typeface="Arial" panose="020B0604020202020204" pitchFamily="34" charset="0"/>
              </a:rPr>
              <a:t> </a:t>
            </a:r>
            <a:r>
              <a:rPr lang="en-US" sz="3500" b="1" dirty="0" err="1">
                <a:solidFill>
                  <a:srgbClr val="0000FF"/>
                </a:solidFill>
                <a:latin typeface="Arial" panose="020B0604020202020204" pitchFamily="34" charset="0"/>
                <a:cs typeface="Arial" panose="020B0604020202020204" pitchFamily="34" charset="0"/>
              </a:rPr>
              <a:t>của</a:t>
            </a:r>
            <a:r>
              <a:rPr lang="en-US" sz="3500" b="1" dirty="0">
                <a:solidFill>
                  <a:srgbClr val="0000FF"/>
                </a:solidFill>
                <a:latin typeface="Arial" panose="020B0604020202020204" pitchFamily="34" charset="0"/>
                <a:cs typeface="Arial" panose="020B0604020202020204" pitchFamily="34" charset="0"/>
              </a:rPr>
              <a:t> </a:t>
            </a:r>
            <a:r>
              <a:rPr lang="en-US" sz="3500" b="1" dirty="0" err="1">
                <a:solidFill>
                  <a:srgbClr val="0000FF"/>
                </a:solidFill>
                <a:latin typeface="Arial" panose="020B0604020202020204" pitchFamily="34" charset="0"/>
                <a:cs typeface="Arial" panose="020B0604020202020204" pitchFamily="34" charset="0"/>
              </a:rPr>
              <a:t>Ếch</a:t>
            </a:r>
            <a:endParaRPr lang="en-US" sz="3500" b="1" dirty="0">
              <a:solidFill>
                <a:srgbClr val="0000FF"/>
              </a:solidFill>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7025" y="1143000"/>
            <a:ext cx="4044950" cy="2209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custDataLst>
              <p:tags r:id="rId3"/>
            </p:custDataLst>
          </p:nvPr>
        </p:nvSpPr>
        <p:spPr>
          <a:xfrm>
            <a:off x="2708188" y="3332200"/>
            <a:ext cx="995785" cy="553998"/>
          </a:xfrm>
          <a:prstGeom prst="rect">
            <a:avLst/>
          </a:prstGeom>
          <a:noFill/>
        </p:spPr>
        <p:txBody>
          <a:bodyPr wrap="none" rtlCol="0">
            <a:spAutoFit/>
          </a:bodyPr>
          <a:lstStyle/>
          <a:p>
            <a:r>
              <a:rPr lang="en-US" sz="3000" dirty="0" err="1">
                <a:solidFill>
                  <a:srgbClr val="0000FF"/>
                </a:solidFill>
                <a:latin typeface="Arial" panose="020B0604020202020204" pitchFamily="34" charset="0"/>
                <a:cs typeface="Arial" panose="020B0604020202020204" pitchFamily="34" charset="0"/>
              </a:rPr>
              <a:t>Giun</a:t>
            </a:r>
            <a:endParaRPr lang="en-US" sz="3000" dirty="0">
              <a:solidFill>
                <a:srgbClr val="0000FF"/>
              </a:solidFill>
              <a:latin typeface="Arial" panose="020B0604020202020204" pitchFamily="34" charset="0"/>
              <a:cs typeface="Arial" panose="020B0604020202020204" pitchFamily="34" charset="0"/>
            </a:endParaRPr>
          </a:p>
        </p:txBody>
      </p:sp>
      <p:pic>
        <p:nvPicPr>
          <p:cNvPr id="512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06766" y="1143001"/>
            <a:ext cx="4081835" cy="2209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custDataLst>
              <p:tags r:id="rId4"/>
            </p:custDataLst>
          </p:nvPr>
        </p:nvSpPr>
        <p:spPr>
          <a:xfrm>
            <a:off x="7502648" y="3400503"/>
            <a:ext cx="2125903" cy="553998"/>
          </a:xfrm>
          <a:prstGeom prst="rect">
            <a:avLst/>
          </a:prstGeom>
          <a:noFill/>
        </p:spPr>
        <p:txBody>
          <a:bodyPr wrap="none" rtlCol="0">
            <a:spAutoFit/>
          </a:bodyPr>
          <a:lstStyle/>
          <a:p>
            <a:r>
              <a:rPr lang="en-US" sz="3000" dirty="0" err="1">
                <a:solidFill>
                  <a:srgbClr val="0000FF"/>
                </a:solidFill>
                <a:latin typeface="Arial" panose="020B0604020202020204" pitchFamily="34" charset="0"/>
                <a:cs typeface="Arial" panose="020B0604020202020204" pitchFamily="34" charset="0"/>
              </a:rPr>
              <a:t>Châu</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Chấu</a:t>
            </a:r>
            <a:endParaRPr lang="en-US" sz="3000" dirty="0">
              <a:solidFill>
                <a:srgbClr val="0000FF"/>
              </a:solidFill>
              <a:latin typeface="Arial" panose="020B0604020202020204" pitchFamily="34" charset="0"/>
              <a:cs typeface="Arial" panose="020B0604020202020204" pitchFamily="34" charset="0"/>
            </a:endParaRPr>
          </a:p>
        </p:txBody>
      </p:sp>
      <p:pic>
        <p:nvPicPr>
          <p:cNvPr id="5124"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97025" y="3954503"/>
            <a:ext cx="4044950" cy="2209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custDataLst>
              <p:tags r:id="rId5"/>
            </p:custDataLst>
          </p:nvPr>
        </p:nvSpPr>
        <p:spPr>
          <a:xfrm>
            <a:off x="2790738" y="6194504"/>
            <a:ext cx="1016625" cy="553998"/>
          </a:xfrm>
          <a:prstGeom prst="rect">
            <a:avLst/>
          </a:prstGeom>
          <a:noFill/>
        </p:spPr>
        <p:txBody>
          <a:bodyPr wrap="none" rtlCol="0">
            <a:spAutoFit/>
          </a:bodyPr>
          <a:lstStyle/>
          <a:p>
            <a:r>
              <a:rPr lang="en-US" sz="3000" dirty="0" err="1">
                <a:solidFill>
                  <a:srgbClr val="0000FF"/>
                </a:solidFill>
                <a:latin typeface="Arial" panose="020B0604020202020204" pitchFamily="34" charset="0"/>
                <a:cs typeface="Arial" panose="020B0604020202020204" pitchFamily="34" charset="0"/>
              </a:rPr>
              <a:t>Muỗi</a:t>
            </a:r>
            <a:endParaRPr lang="en-US" sz="3000" dirty="0">
              <a:solidFill>
                <a:srgbClr val="0000FF"/>
              </a:solidFill>
              <a:latin typeface="Arial" panose="020B0604020202020204" pitchFamily="34" charset="0"/>
              <a:cs typeface="Arial" panose="020B0604020202020204" pitchFamily="34" charset="0"/>
            </a:endParaRPr>
          </a:p>
        </p:txBody>
      </p:sp>
      <p:pic>
        <p:nvPicPr>
          <p:cNvPr id="5125"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93008" y="3954503"/>
            <a:ext cx="4081835" cy="218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custDataLst>
              <p:tags r:id="rId6"/>
            </p:custDataLst>
          </p:nvPr>
        </p:nvSpPr>
        <p:spPr>
          <a:xfrm>
            <a:off x="7502648" y="6177002"/>
            <a:ext cx="1678665" cy="553998"/>
          </a:xfrm>
          <a:prstGeom prst="rect">
            <a:avLst/>
          </a:prstGeom>
          <a:noFill/>
        </p:spPr>
        <p:txBody>
          <a:bodyPr wrap="none" rtlCol="0">
            <a:spAutoFit/>
          </a:bodyPr>
          <a:lstStyle/>
          <a:p>
            <a:r>
              <a:rPr lang="en-US" sz="3000" dirty="0">
                <a:solidFill>
                  <a:srgbClr val="0000FF"/>
                </a:solidFill>
                <a:latin typeface="Arial" panose="020B0604020202020204" pitchFamily="34" charset="0"/>
                <a:cs typeface="Arial" panose="020B0604020202020204" pitchFamily="34" charset="0"/>
              </a:rPr>
              <a:t>Con </a:t>
            </a:r>
            <a:r>
              <a:rPr lang="en-US" sz="3000" dirty="0" err="1">
                <a:solidFill>
                  <a:srgbClr val="0000FF"/>
                </a:solidFill>
                <a:latin typeface="Arial" panose="020B0604020202020204" pitchFamily="34" charset="0"/>
                <a:cs typeface="Arial" panose="020B0604020202020204" pitchFamily="34" charset="0"/>
              </a:rPr>
              <a:t>Sâu</a:t>
            </a:r>
            <a:endParaRPr lang="en-US" sz="3000" dirty="0">
              <a:solidFill>
                <a:srgbClr val="0000FF"/>
              </a:solidFill>
              <a:latin typeface="Arial" panose="020B0604020202020204" pitchFamily="34" charset="0"/>
              <a:cs typeface="Arial" panose="020B0604020202020204" pitchFamily="34" charset="0"/>
            </a:endParaRPr>
          </a:p>
        </p:txBody>
      </p:sp>
      <p:sp>
        <p:nvSpPr>
          <p:cNvPr id="3" name="Rectangle 2" hidden="1"/>
          <p:cNvSpPr>
            <a:spLocks/>
          </p:cNvSpPr>
          <p:nvPr>
            <p:custDataLst>
              <p:tags r:id="rId7"/>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4303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1000"/>
                                        <p:tgtEl>
                                          <p:spTgt spid="51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wheel(1)">
                                      <p:cBhvr>
                                        <p:cTn id="15" dur="1000"/>
                                        <p:tgtEl>
                                          <p:spTgt spid="5123"/>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randombar(horizontal)">
                                      <p:cBhvr>
                                        <p:cTn id="23" dur="1000"/>
                                        <p:tgtEl>
                                          <p:spTgt spid="512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25"/>
                                        </p:tgtEl>
                                        <p:attrNameLst>
                                          <p:attrName>style.visibility</p:attrName>
                                        </p:attrNameLst>
                                      </p:cBhvr>
                                      <p:to>
                                        <p:strVal val="visible"/>
                                      </p:to>
                                    </p:set>
                                    <p:anim calcmode="lin" valueType="num">
                                      <p:cBhvr additive="base">
                                        <p:cTn id="31" dur="1000" fill="hold"/>
                                        <p:tgtEl>
                                          <p:spTgt spid="5125"/>
                                        </p:tgtEl>
                                        <p:attrNameLst>
                                          <p:attrName>ppt_x</p:attrName>
                                        </p:attrNameLst>
                                      </p:cBhvr>
                                      <p:tavLst>
                                        <p:tav tm="0">
                                          <p:val>
                                            <p:strVal val="#ppt_x"/>
                                          </p:val>
                                        </p:tav>
                                        <p:tav tm="100000">
                                          <p:val>
                                            <p:strVal val="#ppt_x"/>
                                          </p:val>
                                        </p:tav>
                                      </p:tavLst>
                                    </p:anim>
                                    <p:anim calcmode="lin" valueType="num">
                                      <p:cBhvr additive="base">
                                        <p:cTn id="32" dur="1000" fill="hold"/>
                                        <p:tgtEl>
                                          <p:spTgt spid="512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1000" fill="hold"/>
                                        <p:tgtEl>
                                          <p:spTgt spid="12"/>
                                        </p:tgtEl>
                                        <p:attrNameLst>
                                          <p:attrName>ppt_x</p:attrName>
                                        </p:attrNameLst>
                                      </p:cBhvr>
                                      <p:tavLst>
                                        <p:tav tm="0">
                                          <p:val>
                                            <p:strVal val="#ppt_x"/>
                                          </p:val>
                                        </p:tav>
                                        <p:tav tm="100000">
                                          <p:val>
                                            <p:strVal val="#ppt_x"/>
                                          </p:val>
                                        </p:tav>
                                      </p:tavLst>
                                    </p:anim>
                                    <p:anim calcmode="lin" valueType="num">
                                      <p:cBhvr additive="base">
                                        <p:cTn id="3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0"/>
            <a:ext cx="3352800" cy="3810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194" y="0"/>
            <a:ext cx="3087806" cy="3810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6394" y="0"/>
            <a:ext cx="3392606" cy="3810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606" y="3810000"/>
            <a:ext cx="3389194" cy="3048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3810000"/>
            <a:ext cx="3124200" cy="3048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6394" y="3810000"/>
            <a:ext cx="3392606" cy="3048000"/>
          </a:xfrm>
          <a:prstGeom prst="rect">
            <a:avLst/>
          </a:prstGeom>
        </p:spPr>
      </p:pic>
    </p:spTree>
    <p:extLst>
      <p:ext uri="{BB962C8B-B14F-4D97-AF65-F5344CB8AC3E}">
        <p14:creationId xmlns:p14="http://schemas.microsoft.com/office/powerpoint/2010/main" val="285945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69716" y="962025"/>
            <a:ext cx="8169126"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custDataLst>
              <p:tags r:id="rId2"/>
            </p:custDataLst>
          </p:nvPr>
        </p:nvSpPr>
        <p:spPr>
          <a:xfrm>
            <a:off x="3110442" y="2286000"/>
            <a:ext cx="591608" cy="457200"/>
          </a:xfrm>
          <a:prstGeom prst="ellipse">
            <a:avLst/>
          </a:prstGeom>
          <a:solidFill>
            <a:srgbClr val="FF0000"/>
          </a:solidFill>
          <a:ln w="50800">
            <a:no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Oval 5"/>
          <p:cNvSpPr/>
          <p:nvPr>
            <p:custDataLst>
              <p:tags r:id="rId3"/>
            </p:custDataLst>
          </p:nvPr>
        </p:nvSpPr>
        <p:spPr>
          <a:xfrm>
            <a:off x="3406246" y="1600200"/>
            <a:ext cx="460904" cy="381000"/>
          </a:xfrm>
          <a:prstGeom prst="ellipse">
            <a:avLst/>
          </a:prstGeom>
          <a:solidFill>
            <a:srgbClr val="FF0000"/>
          </a:solidFill>
          <a:ln w="50800">
            <a:no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Oval 6"/>
          <p:cNvSpPr/>
          <p:nvPr>
            <p:custDataLst>
              <p:tags r:id="rId4"/>
            </p:custDataLst>
          </p:nvPr>
        </p:nvSpPr>
        <p:spPr>
          <a:xfrm>
            <a:off x="3867150" y="1143000"/>
            <a:ext cx="330200" cy="304800"/>
          </a:xfrm>
          <a:prstGeom prst="ellipse">
            <a:avLst/>
          </a:prstGeom>
          <a:solidFill>
            <a:srgbClr val="FF0000"/>
          </a:solidFill>
          <a:ln w="50800">
            <a:no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Oval 7"/>
          <p:cNvSpPr/>
          <p:nvPr>
            <p:custDataLst>
              <p:tags r:id="rId5"/>
            </p:custDataLst>
          </p:nvPr>
        </p:nvSpPr>
        <p:spPr>
          <a:xfrm>
            <a:off x="4279901" y="774700"/>
            <a:ext cx="206375" cy="190500"/>
          </a:xfrm>
          <a:prstGeom prst="ellipse">
            <a:avLst/>
          </a:prstGeom>
          <a:solidFill>
            <a:srgbClr val="FF0000"/>
          </a:solidFill>
          <a:ln w="50800">
            <a:no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Oval 8"/>
          <p:cNvSpPr/>
          <p:nvPr>
            <p:custDataLst>
              <p:tags r:id="rId6"/>
            </p:custDataLst>
          </p:nvPr>
        </p:nvSpPr>
        <p:spPr>
          <a:xfrm>
            <a:off x="8827029" y="2286000"/>
            <a:ext cx="591608" cy="457200"/>
          </a:xfrm>
          <a:prstGeom prst="ellipse">
            <a:avLst/>
          </a:prstGeom>
          <a:solidFill>
            <a:srgbClr val="FF0000"/>
          </a:solidFill>
          <a:ln w="50800">
            <a:no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Oval 9"/>
          <p:cNvSpPr/>
          <p:nvPr>
            <p:custDataLst>
              <p:tags r:id="rId7"/>
            </p:custDataLst>
          </p:nvPr>
        </p:nvSpPr>
        <p:spPr>
          <a:xfrm>
            <a:off x="8441796" y="1600200"/>
            <a:ext cx="460904" cy="381000"/>
          </a:xfrm>
          <a:prstGeom prst="ellipse">
            <a:avLst/>
          </a:prstGeom>
          <a:solidFill>
            <a:srgbClr val="FF0000"/>
          </a:solidFill>
          <a:ln w="50800">
            <a:no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Oval 10"/>
          <p:cNvSpPr/>
          <p:nvPr>
            <p:custDataLst>
              <p:tags r:id="rId8"/>
            </p:custDataLst>
          </p:nvPr>
        </p:nvSpPr>
        <p:spPr>
          <a:xfrm>
            <a:off x="7980892" y="1143000"/>
            <a:ext cx="330200" cy="304800"/>
          </a:xfrm>
          <a:prstGeom prst="ellipse">
            <a:avLst/>
          </a:prstGeom>
          <a:solidFill>
            <a:srgbClr val="FF0000"/>
          </a:solidFill>
          <a:ln w="50800">
            <a:no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Oval 11"/>
          <p:cNvSpPr/>
          <p:nvPr>
            <p:custDataLst>
              <p:tags r:id="rId9"/>
            </p:custDataLst>
          </p:nvPr>
        </p:nvSpPr>
        <p:spPr>
          <a:xfrm>
            <a:off x="7581901" y="774700"/>
            <a:ext cx="206375" cy="190500"/>
          </a:xfrm>
          <a:prstGeom prst="ellipse">
            <a:avLst/>
          </a:prstGeom>
          <a:solidFill>
            <a:srgbClr val="FF0000"/>
          </a:solidFill>
          <a:ln w="50800">
            <a:no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custDataLst>
              <p:tags r:id="rId10"/>
            </p:custDataLst>
          </p:nvPr>
        </p:nvSpPr>
        <p:spPr>
          <a:xfrm>
            <a:off x="3406248" y="221734"/>
            <a:ext cx="5048177" cy="477054"/>
          </a:xfrm>
          <a:prstGeom prst="rect">
            <a:avLst/>
          </a:prstGeom>
          <a:noFill/>
        </p:spPr>
        <p:txBody>
          <a:bodyPr wrap="none" rtlCol="0">
            <a:spAutoFit/>
          </a:bodyPr>
          <a:lstStyle/>
          <a:p>
            <a:r>
              <a:rPr lang="en-US" sz="2500" b="1" dirty="0">
                <a:latin typeface="Arial" panose="020B0604020202020204" pitchFamily="34" charset="0"/>
                <a:cs typeface="Arial" panose="020B0604020202020204" pitchFamily="34" charset="0"/>
              </a:rPr>
              <a:t>Theo </a:t>
            </a:r>
            <a:r>
              <a:rPr lang="en-US" sz="2500" b="1" dirty="0" err="1">
                <a:latin typeface="Arial" panose="020B0604020202020204" pitchFamily="34" charset="0"/>
                <a:cs typeface="Arial" panose="020B0604020202020204" pitchFamily="34" charset="0"/>
              </a:rPr>
              <a:t>bé</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có</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bao</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nhiêu</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loài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ếch</a:t>
            </a:r>
            <a:r>
              <a:rPr lang="en-US" sz="2500" b="1" dirty="0">
                <a:latin typeface="Arial" panose="020B0604020202020204" pitchFamily="34" charset="0"/>
                <a:cs typeface="Arial" panose="020B0604020202020204" pitchFamily="34" charset="0"/>
              </a:rPr>
              <a:t>?</a:t>
            </a:r>
          </a:p>
        </p:txBody>
      </p:sp>
      <p:sp>
        <p:nvSpPr>
          <p:cNvPr id="2" name="Rectangle 1" hidden="1"/>
          <p:cNvSpPr>
            <a:spLocks/>
          </p:cNvSpPr>
          <p:nvPr>
            <p:custDataLst>
              <p:tags r:id="rId11"/>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9304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1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1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10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10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1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wheel(1)">
                                      <p:cBhvr>
                                        <p:cTn id="33"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2"/>
            </p:custDataLst>
          </p:nvPr>
        </p:nvSpPr>
        <p:spPr>
          <a:xfrm>
            <a:off x="1775884" y="192531"/>
            <a:ext cx="9108017"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ếch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nhau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màu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sắc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sỡ</a:t>
            </a:r>
            <a:endParaRPr lang="en-US" sz="2400" b="1" dirty="0">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5750" y="914400"/>
            <a:ext cx="3811058" cy="250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custDataLst>
              <p:tags r:id="rId3"/>
            </p:custDataLst>
          </p:nvPr>
        </p:nvSpPr>
        <p:spPr>
          <a:xfrm>
            <a:off x="2505076" y="3409148"/>
            <a:ext cx="2435225"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Ếch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dâu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tây</a:t>
            </a:r>
            <a:endParaRPr lang="en-US" sz="2400" b="1"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5750" y="4038600"/>
            <a:ext cx="3811058" cy="232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custDataLst>
              <p:tags r:id="rId4"/>
            </p:custDataLst>
          </p:nvPr>
        </p:nvSpPr>
        <p:spPr>
          <a:xfrm>
            <a:off x="2628900" y="6366994"/>
            <a:ext cx="1981200" cy="446276"/>
          </a:xfrm>
          <a:prstGeom prst="rect">
            <a:avLst/>
          </a:prstGeom>
          <a:noFill/>
        </p:spPr>
        <p:txBody>
          <a:bodyPr wrap="square" rtlCol="0">
            <a:spAutoFit/>
          </a:bodyPr>
          <a:lstStyle/>
          <a:p>
            <a:r>
              <a:rPr lang="en-US" sz="2300" b="1" dirty="0" err="1">
                <a:latin typeface="Arial" panose="020B0604020202020204" pitchFamily="34" charset="0"/>
                <a:cs typeface="Arial" panose="020B0604020202020204" pitchFamily="34" charset="0"/>
              </a:rPr>
              <a:t>Ếch</a:t>
            </a:r>
            <a:r>
              <a:rPr lang="en-US" sz="2300" b="1" dirty="0">
                <a:latin typeface="Arial" panose="020B0604020202020204" pitchFamily="34" charset="0"/>
                <a:cs typeface="Arial" panose="020B0604020202020204" pitchFamily="34" charset="0"/>
              </a:rPr>
              <a:t> </a:t>
            </a:r>
            <a:r>
              <a:rPr lang="en-US" sz="2300" b="1" dirty="0" err="1">
                <a:latin typeface="Arial" panose="020B0604020202020204" pitchFamily="34" charset="0"/>
                <a:cs typeface="Arial" panose="020B0604020202020204" pitchFamily="34" charset="0"/>
              </a:rPr>
              <a:t>hề</a:t>
            </a:r>
            <a:endParaRPr lang="en-US" sz="2300" b="1" dirty="0">
              <a:latin typeface="Arial" panose="020B0604020202020204" pitchFamily="34" charset="0"/>
              <a:cs typeface="Arial" panose="020B0604020202020204" pitchFamily="34" charset="0"/>
            </a:endParaRPr>
          </a:p>
        </p:txBody>
      </p:sp>
      <p:pic>
        <p:nvPicPr>
          <p:cNvPr id="614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04050" y="1228062"/>
            <a:ext cx="3367358" cy="3722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custDataLst>
              <p:tags r:id="rId5"/>
            </p:custDataLst>
          </p:nvPr>
        </p:nvSpPr>
        <p:spPr>
          <a:xfrm>
            <a:off x="7912100" y="4950142"/>
            <a:ext cx="1981200" cy="461665"/>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Ếch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tím</a:t>
            </a:r>
            <a:endParaRPr lang="en-US" sz="2400" b="1" dirty="0">
              <a:latin typeface="Arial" panose="020B0604020202020204" pitchFamily="34" charset="0"/>
              <a:cs typeface="Arial" panose="020B0604020202020204" pitchFamily="34" charset="0"/>
            </a:endParaRPr>
          </a:p>
        </p:txBody>
      </p:sp>
      <p:sp>
        <p:nvSpPr>
          <p:cNvPr id="3" name="Rectangle 2" hidden="1"/>
          <p:cNvSpPr>
            <a:spLocks/>
          </p:cNvSpPr>
          <p:nvPr>
            <p:custDataLst>
              <p:tags r:id="rId6"/>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653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1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1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147"/>
                                        </p:tgtEl>
                                        <p:attrNameLst>
                                          <p:attrName>style.visibility</p:attrName>
                                        </p:attrNameLst>
                                      </p:cBhvr>
                                      <p:to>
                                        <p:strVal val="visible"/>
                                      </p:to>
                                    </p:set>
                                    <p:animEffect transition="in" filter="barn(inVertical)">
                                      <p:cBhvr>
                                        <p:cTn id="22" dur="1000"/>
                                        <p:tgtEl>
                                          <p:spTgt spid="614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10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circle(in)">
                                      <p:cBhvr>
                                        <p:cTn id="32" dur="1000"/>
                                        <p:tgtEl>
                                          <p:spTgt spid="614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2"/>
            </p:custDataLst>
          </p:nvPr>
        </p:nvSpPr>
        <p:spPr>
          <a:xfrm>
            <a:off x="1115484" y="192531"/>
            <a:ext cx="10181166" cy="430887"/>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…Ở </a:t>
            </a:r>
            <a:r>
              <a:rPr lang="en-US" sz="2000" b="1" dirty="0" err="1">
                <a:latin typeface="Arial" panose="020B0604020202020204" pitchFamily="34" charset="0"/>
                <a:cs typeface="Arial" panose="020B0604020202020204" pitchFamily="34" charset="0"/>
              </a:rPr>
              <a:t>mỗi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vùng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miền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đất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nước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nhau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sẽ</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những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loài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ếch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nhau</a:t>
            </a:r>
            <a:r>
              <a:rPr lang="en-US" sz="2200" b="1" dirty="0">
                <a:latin typeface="Arial" panose="020B0604020202020204" pitchFamily="34" charset="0"/>
                <a:cs typeface="Arial" panose="020B0604020202020204" pitchFamily="34" charset="0"/>
              </a:rPr>
              <a:t>…</a:t>
            </a: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8950" y="800781"/>
            <a:ext cx="3797300" cy="2247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custDataLst>
              <p:tags r:id="rId3"/>
            </p:custDataLst>
          </p:nvPr>
        </p:nvSpPr>
        <p:spPr>
          <a:xfrm>
            <a:off x="8090958" y="3213558"/>
            <a:ext cx="2132542" cy="430887"/>
          </a:xfrm>
          <a:prstGeom prst="rect">
            <a:avLst/>
          </a:prstGeom>
          <a:noFill/>
        </p:spPr>
        <p:txBody>
          <a:bodyPr wrap="square" rtlCol="0">
            <a:spAutoFit/>
          </a:bodyPr>
          <a:lstStyle/>
          <a:p>
            <a:r>
              <a:rPr lang="en-US" sz="2200" b="1" dirty="0" err="1">
                <a:latin typeface="Arial" panose="020B0604020202020204" pitchFamily="34" charset="0"/>
                <a:cs typeface="Arial" panose="020B0604020202020204" pitchFamily="34" charset="0"/>
              </a:rPr>
              <a:t>Ếch</a:t>
            </a:r>
            <a:r>
              <a:rPr lang="en-US" sz="2200" b="1" dirty="0">
                <a:latin typeface="Arial" panose="020B0604020202020204" pitchFamily="34" charset="0"/>
                <a:cs typeface="Arial" panose="020B0604020202020204" pitchFamily="34" charset="0"/>
              </a:rPr>
              <a:t> Nam Mỹ</a:t>
            </a:r>
          </a:p>
        </p:txBody>
      </p:sp>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0851" y="800780"/>
            <a:ext cx="3879851" cy="2247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custDataLst>
              <p:tags r:id="rId4"/>
            </p:custDataLst>
          </p:nvPr>
        </p:nvSpPr>
        <p:spPr>
          <a:xfrm>
            <a:off x="2444643" y="3213557"/>
            <a:ext cx="2132542" cy="430887"/>
          </a:xfrm>
          <a:prstGeom prst="rect">
            <a:avLst/>
          </a:prstGeom>
          <a:noFill/>
        </p:spPr>
        <p:txBody>
          <a:bodyPr wrap="square" rtlCol="0">
            <a:spAutoFit/>
          </a:bodyPr>
          <a:lstStyle/>
          <a:p>
            <a:r>
              <a:rPr lang="en-US" sz="2200" b="1" dirty="0" err="1">
                <a:latin typeface="Arial" panose="020B0604020202020204" pitchFamily="34" charset="0"/>
                <a:cs typeface="Arial" panose="020B0604020202020204" pitchFamily="34" charset="0"/>
              </a:rPr>
              <a:t>Ếch</a:t>
            </a:r>
            <a:r>
              <a:rPr lang="en-US" sz="2200" b="1" dirty="0">
                <a:latin typeface="Arial" panose="020B0604020202020204" pitchFamily="34" charset="0"/>
                <a:cs typeface="Arial" panose="020B0604020202020204" pitchFamily="34" charset="0"/>
              </a:rPr>
              <a:t> Nam Phi</a:t>
            </a:r>
          </a:p>
        </p:txBody>
      </p:sp>
      <p:pic>
        <p:nvPicPr>
          <p:cNvPr id="717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38951" y="3868845"/>
            <a:ext cx="3769784" cy="2131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custDataLst>
              <p:tags r:id="rId5"/>
            </p:custDataLst>
          </p:nvPr>
        </p:nvSpPr>
        <p:spPr>
          <a:xfrm>
            <a:off x="8090958" y="6172202"/>
            <a:ext cx="2132542" cy="430887"/>
          </a:xfrm>
          <a:prstGeom prst="rect">
            <a:avLst/>
          </a:prstGeom>
          <a:noFill/>
        </p:spPr>
        <p:txBody>
          <a:bodyPr wrap="square" rtlCol="0">
            <a:spAutoFit/>
          </a:bodyPr>
          <a:lstStyle/>
          <a:p>
            <a:r>
              <a:rPr lang="en-US" sz="2200" b="1" dirty="0" err="1">
                <a:latin typeface="Arial" panose="020B0604020202020204" pitchFamily="34" charset="0"/>
                <a:cs typeface="Arial" panose="020B0604020202020204" pitchFamily="34" charset="0"/>
              </a:rPr>
              <a:t>Ếch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Ấn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Độ</a:t>
            </a:r>
            <a:endParaRPr lang="en-US" sz="2200" b="1" dirty="0">
              <a:latin typeface="Arial" panose="020B0604020202020204" pitchFamily="34" charset="0"/>
              <a:cs typeface="Arial" panose="020B0604020202020204" pitchFamily="34" charset="0"/>
            </a:endParaRPr>
          </a:p>
        </p:txBody>
      </p:sp>
      <p:pic>
        <p:nvPicPr>
          <p:cNvPr id="7173"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20851" y="3868845"/>
            <a:ext cx="3879851" cy="2131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custDataLst>
              <p:tags r:id="rId6"/>
            </p:custDataLst>
          </p:nvPr>
        </p:nvSpPr>
        <p:spPr>
          <a:xfrm>
            <a:off x="2298700" y="6172201"/>
            <a:ext cx="3302000" cy="430887"/>
          </a:xfrm>
          <a:prstGeom prst="rect">
            <a:avLst/>
          </a:prstGeom>
          <a:noFill/>
        </p:spPr>
        <p:txBody>
          <a:bodyPr wrap="square" rtlCol="0">
            <a:spAutoFit/>
          </a:bodyPr>
          <a:lstStyle/>
          <a:p>
            <a:r>
              <a:rPr lang="en-US" sz="2200" b="1" dirty="0" err="1">
                <a:latin typeface="Arial" panose="020B0604020202020204" pitchFamily="34" charset="0"/>
                <a:cs typeface="Arial" panose="020B0604020202020204" pitchFamily="34" charset="0"/>
              </a:rPr>
              <a:t>Ếch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đồng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Việt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nam</a:t>
            </a:r>
            <a:endParaRPr lang="en-US" sz="2200" b="1" dirty="0">
              <a:latin typeface="Arial" panose="020B0604020202020204" pitchFamily="34" charset="0"/>
              <a:cs typeface="Arial" panose="020B0604020202020204" pitchFamily="34" charset="0"/>
            </a:endParaRPr>
          </a:p>
        </p:txBody>
      </p:sp>
      <p:sp>
        <p:nvSpPr>
          <p:cNvPr id="3" name="Rectangle 2" hidden="1"/>
          <p:cNvSpPr>
            <a:spLocks/>
          </p:cNvSpPr>
          <p:nvPr>
            <p:custDataLst>
              <p:tags r:id="rId7"/>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9901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1000" fill="hold"/>
                                        <p:tgtEl>
                                          <p:spTgt spid="7170"/>
                                        </p:tgtEl>
                                        <p:attrNameLst>
                                          <p:attrName>ppt_w</p:attrName>
                                        </p:attrNameLst>
                                      </p:cBhvr>
                                      <p:tavLst>
                                        <p:tav tm="0">
                                          <p:val>
                                            <p:fltVal val="0"/>
                                          </p:val>
                                        </p:tav>
                                        <p:tav tm="100000">
                                          <p:val>
                                            <p:strVal val="#ppt_w"/>
                                          </p:val>
                                        </p:tav>
                                      </p:tavLst>
                                    </p:anim>
                                    <p:anim calcmode="lin" valueType="num">
                                      <p:cBhvr>
                                        <p:cTn id="13" dur="1000" fill="hold"/>
                                        <p:tgtEl>
                                          <p:spTgt spid="7170"/>
                                        </p:tgtEl>
                                        <p:attrNameLst>
                                          <p:attrName>ppt_h</p:attrName>
                                        </p:attrNameLst>
                                      </p:cBhvr>
                                      <p:tavLst>
                                        <p:tav tm="0">
                                          <p:val>
                                            <p:fltVal val="0"/>
                                          </p:val>
                                        </p:tav>
                                        <p:tav tm="100000">
                                          <p:val>
                                            <p:strVal val="#ppt_h"/>
                                          </p:val>
                                        </p:tav>
                                      </p:tavLst>
                                    </p:anim>
                                    <p:anim calcmode="lin" valueType="num">
                                      <p:cBhvr>
                                        <p:cTn id="14" dur="1000" fill="hold"/>
                                        <p:tgtEl>
                                          <p:spTgt spid="7170"/>
                                        </p:tgtEl>
                                        <p:attrNameLst>
                                          <p:attrName>style.rotation</p:attrName>
                                        </p:attrNameLst>
                                      </p:cBhvr>
                                      <p:tavLst>
                                        <p:tav tm="0">
                                          <p:val>
                                            <p:fltVal val="90"/>
                                          </p:val>
                                        </p:tav>
                                        <p:tav tm="100000">
                                          <p:val>
                                            <p:fltVal val="0"/>
                                          </p:val>
                                        </p:tav>
                                      </p:tavLst>
                                    </p:anim>
                                    <p:animEffect transition="in" filter="fade">
                                      <p:cBhvr>
                                        <p:cTn id="15" dur="10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10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171"/>
                                        </p:tgtEl>
                                        <p:attrNameLst>
                                          <p:attrName>style.visibility</p:attrName>
                                        </p:attrNameLst>
                                      </p:cBhvr>
                                      <p:to>
                                        <p:strVal val="visible"/>
                                      </p:to>
                                    </p:set>
                                    <p:animEffect transition="in" filter="randombar(horizontal)">
                                      <p:cBhvr>
                                        <p:cTn id="25" dur="1000"/>
                                        <p:tgtEl>
                                          <p:spTgt spid="717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down)">
                                      <p:cBhvr>
                                        <p:cTn id="30" dur="10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7172"/>
                                        </p:tgtEl>
                                        <p:attrNameLst>
                                          <p:attrName>style.visibility</p:attrName>
                                        </p:attrNameLst>
                                      </p:cBhvr>
                                      <p:to>
                                        <p:strVal val="visible"/>
                                      </p:to>
                                    </p:set>
                                    <p:animEffect transition="in" filter="fade">
                                      <p:cBhvr>
                                        <p:cTn id="35" dur="1000"/>
                                        <p:tgtEl>
                                          <p:spTgt spid="7172"/>
                                        </p:tgtEl>
                                      </p:cBhvr>
                                    </p:animEffect>
                                    <p:anim calcmode="lin" valueType="num">
                                      <p:cBhvr>
                                        <p:cTn id="36" dur="1000" fill="hold"/>
                                        <p:tgtEl>
                                          <p:spTgt spid="7172"/>
                                        </p:tgtEl>
                                        <p:attrNameLst>
                                          <p:attrName>ppt_w</p:attrName>
                                        </p:attrNameLst>
                                      </p:cBhvr>
                                      <p:tavLst>
                                        <p:tav tm="0" fmla="#ppt_w*sin(2.5*pi*$)">
                                          <p:val>
                                            <p:fltVal val="0"/>
                                          </p:val>
                                        </p:tav>
                                        <p:tav tm="100000">
                                          <p:val>
                                            <p:fltVal val="1"/>
                                          </p:val>
                                        </p:tav>
                                      </p:tavLst>
                                    </p:anim>
                                    <p:anim calcmode="lin" valueType="num">
                                      <p:cBhvr>
                                        <p:cTn id="37" dur="1000" fill="hold"/>
                                        <p:tgtEl>
                                          <p:spTgt spid="717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down)">
                                      <p:cBhvr>
                                        <p:cTn id="42" dur="10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fade">
                                      <p:cBhvr>
                                        <p:cTn id="47" dur="1000"/>
                                        <p:tgtEl>
                                          <p:spTgt spid="7173"/>
                                        </p:tgtEl>
                                      </p:cBhvr>
                                    </p:animEffect>
                                    <p:anim calcmode="lin" valueType="num">
                                      <p:cBhvr>
                                        <p:cTn id="48" dur="1000" fill="hold"/>
                                        <p:tgtEl>
                                          <p:spTgt spid="7173"/>
                                        </p:tgtEl>
                                        <p:attrNameLst>
                                          <p:attrName>ppt_x</p:attrName>
                                        </p:attrNameLst>
                                      </p:cBhvr>
                                      <p:tavLst>
                                        <p:tav tm="0">
                                          <p:val>
                                            <p:strVal val="#ppt_x"/>
                                          </p:val>
                                        </p:tav>
                                        <p:tav tm="100000">
                                          <p:val>
                                            <p:strVal val="#ppt_x"/>
                                          </p:val>
                                        </p:tav>
                                      </p:tavLst>
                                    </p:anim>
                                    <p:anim calcmode="lin" valueType="num">
                                      <p:cBhvr>
                                        <p:cTn id="49" dur="1000" fill="hold"/>
                                        <p:tgtEl>
                                          <p:spTgt spid="717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5">
                                            <p:txEl>
                                              <p:pRg st="0" end="0"/>
                                            </p:txEl>
                                          </p:spTgt>
                                        </p:tgtEl>
                                        <p:attrNameLst>
                                          <p:attrName>style.visibility</p:attrName>
                                        </p:attrNameLst>
                                      </p:cBhvr>
                                      <p:to>
                                        <p:strVal val="visible"/>
                                      </p:to>
                                    </p:set>
                                    <p:animEffect transition="in" filter="wipe(down)">
                                      <p:cBhvr>
                                        <p:cTn id="54" dur="1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638665268140.jpg"/>
          <p:cNvPicPr>
            <a:picLocks noChangeAspect="1"/>
          </p:cNvPicPr>
          <p:nvPr/>
        </p:nvPicPr>
        <p:blipFill>
          <a:blip r:embed="rId5"/>
          <a:stretch>
            <a:fillRect/>
          </a:stretch>
        </p:blipFill>
        <p:spPr>
          <a:xfrm>
            <a:off x="0" y="0"/>
            <a:ext cx="12192000" cy="6858000"/>
          </a:xfrm>
          <a:prstGeom prst="rect">
            <a:avLst/>
          </a:prstGeom>
        </p:spPr>
      </p:pic>
      <p:sp>
        <p:nvSpPr>
          <p:cNvPr id="3" name="Rectangle 2" hidden="1"/>
          <p:cNvSpPr>
            <a:spLocks/>
          </p:cNvSpPr>
          <p:nvPr>
            <p:custDataLst>
              <p:tags r:id="rId2"/>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p:cNvSpPr/>
          <p:nvPr/>
        </p:nvSpPr>
        <p:spPr>
          <a:xfrm>
            <a:off x="2743200" y="2667000"/>
            <a:ext cx="6629400" cy="769441"/>
          </a:xfrm>
          <a:prstGeom prst="rect">
            <a:avLst/>
          </a:prstGeom>
          <a:noFill/>
        </p:spPr>
        <p:txBody>
          <a:bodyPr wrap="square" lIns="91440" tIns="45720" rIns="91440" bIns="45720">
            <a:spAutoFit/>
          </a:bodyPr>
          <a:lstStyle/>
          <a:p>
            <a:pPr algn="ctr"/>
            <a:r>
              <a:rPr lang="en-US" sz="4400" b="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1. </a:t>
            </a:r>
            <a:r>
              <a:rPr lang="en-US" sz="44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Ổn định, gây hứng thú</a:t>
            </a:r>
          </a:p>
        </p:txBody>
      </p:sp>
    </p:spTree>
    <p:custDataLst>
      <p:tags r:id="rId1"/>
    </p:custDataLst>
    <p:extLst>
      <p:ext uri="{BB962C8B-B14F-4D97-AF65-F5344CB8AC3E}">
        <p14:creationId xmlns:p14="http://schemas.microsoft.com/office/powerpoint/2010/main" val="3156574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5" name="TextBox 4"/>
          <p:cNvSpPr txBox="1"/>
          <p:nvPr>
            <p:custDataLst>
              <p:tags r:id="rId2"/>
            </p:custDataLst>
          </p:nvPr>
        </p:nvSpPr>
        <p:spPr>
          <a:xfrm>
            <a:off x="1143000" y="0"/>
            <a:ext cx="9906000" cy="630942"/>
          </a:xfrm>
          <a:prstGeom prst="rect">
            <a:avLst/>
          </a:prstGeom>
          <a:noFill/>
        </p:spPr>
        <p:txBody>
          <a:bodyPr wrap="square" rtlCol="0">
            <a:spAutoFit/>
          </a:bodyPr>
          <a:lstStyle/>
          <a:p>
            <a:pPr algn="ctr"/>
            <a:r>
              <a:rPr lang="en-US" sz="3500" b="1" dirty="0" err="1">
                <a:latin typeface="Arial" panose="020B0604020202020204" pitchFamily="34" charset="0"/>
                <a:cs typeface="Arial" panose="020B0604020202020204" pitchFamily="34" charset="0"/>
              </a:rPr>
              <a:t>Bé</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bảo</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vệ</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môi</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trường</a:t>
            </a:r>
            <a:endParaRPr lang="en-US" sz="3500" b="1" dirty="0">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0850" y="911617"/>
            <a:ext cx="3632200" cy="2517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custDataLst>
              <p:tags r:id="rId3"/>
            </p:custDataLst>
          </p:nvPr>
        </p:nvSpPr>
        <p:spPr>
          <a:xfrm>
            <a:off x="1720850" y="3438555"/>
            <a:ext cx="3302000" cy="400110"/>
          </a:xfrm>
          <a:prstGeom prst="rect">
            <a:avLst/>
          </a:prstGeom>
          <a:noFill/>
        </p:spPr>
        <p:txBody>
          <a:bodyPr wrap="square" rtlCol="0">
            <a:spAutoFit/>
          </a:bodyPr>
          <a:lstStyle/>
          <a:p>
            <a:r>
              <a:rPr lang="en-US" sz="2000" b="1" dirty="0" err="1">
                <a:latin typeface="Arial" panose="020B0604020202020204" pitchFamily="34" charset="0"/>
                <a:cs typeface="Arial" panose="020B0604020202020204" pitchFamily="34" charset="0"/>
              </a:rPr>
              <a:t>Không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vứt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rác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ra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ao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hồ</a:t>
            </a:r>
            <a:endParaRPr lang="en-US" sz="2000" b="1" dirty="0">
              <a:latin typeface="Arial" panose="020B0604020202020204" pitchFamily="34" charset="0"/>
              <a:cs typeface="Arial" panose="020B0604020202020204" pitchFamily="34" charset="0"/>
            </a:endParaRPr>
          </a:p>
        </p:txBody>
      </p:sp>
      <p:pic>
        <p:nvPicPr>
          <p:cNvPr id="1024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56401" y="914400"/>
            <a:ext cx="3913255" cy="2517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custDataLst>
              <p:tags r:id="rId4"/>
            </p:custDataLst>
          </p:nvPr>
        </p:nvSpPr>
        <p:spPr>
          <a:xfrm>
            <a:off x="7747000" y="3409890"/>
            <a:ext cx="2393950" cy="400110"/>
          </a:xfrm>
          <a:prstGeom prst="rect">
            <a:avLst/>
          </a:prstGeom>
          <a:noFill/>
        </p:spPr>
        <p:txBody>
          <a:bodyPr wrap="square" rtlCol="0">
            <a:spAutoFit/>
          </a:bodyPr>
          <a:lstStyle/>
          <a:p>
            <a:r>
              <a:rPr lang="en-US" sz="2000" b="1" dirty="0" err="1">
                <a:latin typeface="Arial" panose="020B0604020202020204" pitchFamily="34" charset="0"/>
                <a:cs typeface="Arial" panose="020B0604020202020204" pitchFamily="34" charset="0"/>
              </a:rPr>
              <a:t>Trồng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cây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xanh</a:t>
            </a:r>
            <a:endParaRPr lang="en-US" sz="2000" b="1" dirty="0">
              <a:latin typeface="Arial" panose="020B0604020202020204" pitchFamily="34" charset="0"/>
              <a:cs typeface="Arial" panose="020B0604020202020204" pitchFamily="34" charset="0"/>
            </a:endParaRPr>
          </a:p>
        </p:txBody>
      </p:sp>
      <p:pic>
        <p:nvPicPr>
          <p:cNvPr id="1024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62450" y="3851365"/>
            <a:ext cx="3487738" cy="2409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custDataLst>
              <p:tags r:id="rId5"/>
            </p:custDataLst>
          </p:nvPr>
        </p:nvSpPr>
        <p:spPr>
          <a:xfrm>
            <a:off x="5022850" y="6263816"/>
            <a:ext cx="272415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Thu </a:t>
            </a:r>
            <a:r>
              <a:rPr lang="en-US" sz="2000" b="1" dirty="0" err="1">
                <a:latin typeface="Arial" panose="020B0604020202020204" pitchFamily="34" charset="0"/>
                <a:cs typeface="Arial" panose="020B0604020202020204" pitchFamily="34" charset="0"/>
              </a:rPr>
              <a:t>gom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rác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thải</a:t>
            </a:r>
            <a:endParaRPr lang="en-US" sz="2000" b="1" dirty="0">
              <a:latin typeface="Arial" panose="020B0604020202020204" pitchFamily="34" charset="0"/>
              <a:cs typeface="Arial" panose="020B0604020202020204" pitchFamily="34" charset="0"/>
            </a:endParaRPr>
          </a:p>
        </p:txBody>
      </p:sp>
      <p:sp>
        <p:nvSpPr>
          <p:cNvPr id="2" name="Rectangle 1" hidden="1"/>
          <p:cNvSpPr>
            <a:spLocks/>
          </p:cNvSpPr>
          <p:nvPr>
            <p:custDataLst>
              <p:tags r:id="rId6"/>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4478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ipe(down)">
                                      <p:cBhvr>
                                        <p:cTn id="12" dur="10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1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43"/>
                                        </p:tgtEl>
                                        <p:attrNameLst>
                                          <p:attrName>style.visibility</p:attrName>
                                        </p:attrNameLst>
                                      </p:cBhvr>
                                      <p:to>
                                        <p:strVal val="visible"/>
                                      </p:to>
                                    </p:set>
                                    <p:anim calcmode="lin" valueType="num">
                                      <p:cBhvr additive="base">
                                        <p:cTn id="22" dur="1000" fill="hold"/>
                                        <p:tgtEl>
                                          <p:spTgt spid="10243"/>
                                        </p:tgtEl>
                                        <p:attrNameLst>
                                          <p:attrName>ppt_x</p:attrName>
                                        </p:attrNameLst>
                                      </p:cBhvr>
                                      <p:tavLst>
                                        <p:tav tm="0">
                                          <p:val>
                                            <p:strVal val="#ppt_x"/>
                                          </p:val>
                                        </p:tav>
                                        <p:tav tm="100000">
                                          <p:val>
                                            <p:strVal val="#ppt_x"/>
                                          </p:val>
                                        </p:tav>
                                      </p:tavLst>
                                    </p:anim>
                                    <p:anim calcmode="lin" valueType="num">
                                      <p:cBhvr additive="base">
                                        <p:cTn id="23" dur="10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down)">
                                      <p:cBhvr>
                                        <p:cTn id="28" dur="10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44"/>
                                        </p:tgtEl>
                                        <p:attrNameLst>
                                          <p:attrName>style.visibility</p:attrName>
                                        </p:attrNameLst>
                                      </p:cBhvr>
                                      <p:to>
                                        <p:strVal val="visible"/>
                                      </p:to>
                                    </p:set>
                                    <p:anim calcmode="lin" valueType="num">
                                      <p:cBhvr additive="base">
                                        <p:cTn id="33" dur="1000" fill="hold"/>
                                        <p:tgtEl>
                                          <p:spTgt spid="10244"/>
                                        </p:tgtEl>
                                        <p:attrNameLst>
                                          <p:attrName>ppt_x</p:attrName>
                                        </p:attrNameLst>
                                      </p:cBhvr>
                                      <p:tavLst>
                                        <p:tav tm="0">
                                          <p:val>
                                            <p:strVal val="#ppt_x"/>
                                          </p:val>
                                        </p:tav>
                                        <p:tav tm="100000">
                                          <p:val>
                                            <p:strVal val="#ppt_x"/>
                                          </p:val>
                                        </p:tav>
                                      </p:tavLst>
                                    </p:anim>
                                    <p:anim calcmode="lin" valueType="num">
                                      <p:cBhvr additive="base">
                                        <p:cTn id="34" dur="10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down)">
                                      <p:cBhvr>
                                        <p:cTn id="39"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0"/>
            <a:ext cx="9906000" cy="6858000"/>
          </a:xfrm>
        </p:spPr>
      </p:pic>
      <p:sp>
        <p:nvSpPr>
          <p:cNvPr id="2" name="Rectangle 1"/>
          <p:cNvSpPr/>
          <p:nvPr/>
        </p:nvSpPr>
        <p:spPr>
          <a:xfrm>
            <a:off x="4616877" y="1447800"/>
            <a:ext cx="2958246" cy="914400"/>
          </a:xfrm>
          <a:prstGeom prst="rect">
            <a:avLst/>
          </a:prstGeom>
          <a:noFill/>
        </p:spPr>
        <p:txBody>
          <a:bodyPr spcFirstLastPara="1" wrap="none" lIns="91440" tIns="45720" rIns="91440" bIns="45720" numCol="1">
            <a:prstTxWarp prst="textArchUp">
              <a:avLst/>
            </a:prstTxWarp>
            <a:spAutoFit/>
          </a:bodyPr>
          <a:lstStyle/>
          <a:p>
            <a:pPr algn="ctr"/>
            <a:r>
              <a:rPr lang="it-IT" sz="6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Trò chơi 1</a:t>
            </a:r>
            <a:endParaRPr lang="en-US" sz="6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3849231" y="2828836"/>
            <a:ext cx="4493538" cy="1200329"/>
          </a:xfrm>
          <a:prstGeom prst="rect">
            <a:avLst/>
          </a:prstGeom>
          <a:noFill/>
        </p:spPr>
        <p:txBody>
          <a:bodyPr wrap="none" lIns="91440" tIns="45720" rIns="91440" bIns="45720">
            <a:spAutoFit/>
          </a:bodyPr>
          <a:lstStyle/>
          <a:p>
            <a:pPr algn="ctr"/>
            <a:r>
              <a:rPr lang="it-IT" sz="7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khéo tay</a:t>
            </a:r>
            <a:endParaRPr lang="en-US" sz="7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93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Hình ảnh 1">
            <a:extLst>
              <a:ext uri="{FF2B5EF4-FFF2-40B4-BE49-F238E27FC236}">
                <a16:creationId xmlns:a16="http://schemas.microsoft.com/office/drawing/2014/main" id="{58B41BDB-5B6C-3562-C4C0-DEF014DFB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187" b="8504"/>
          <a:stretch>
            <a:fillRect/>
          </a:stretch>
        </p:blipFill>
        <p:spPr bwMode="auto">
          <a:xfrm>
            <a:off x="983060" y="642939"/>
            <a:ext cx="10065941"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a:extLst>
              <a:ext uri="{FF2B5EF4-FFF2-40B4-BE49-F238E27FC236}">
                <a16:creationId xmlns:a16="http://schemas.microsoft.com/office/drawing/2014/main" id="{D5825CC4-C0A4-1605-5401-F87DC31F0ACE}"/>
              </a:ext>
            </a:extLst>
          </p:cNvPr>
          <p:cNvSpPr txBox="1">
            <a:spLocks noChangeArrowheads="1"/>
          </p:cNvSpPr>
          <p:nvPr/>
        </p:nvSpPr>
        <p:spPr bwMode="auto">
          <a:xfrm>
            <a:off x="3309939" y="2190750"/>
            <a:ext cx="5819775"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Char char="-"/>
            </a:pPr>
            <a:r>
              <a:rPr lang="en-US" altLang="en-US" sz="2600" b="1">
                <a:solidFill>
                  <a:srgbClr val="FF0000"/>
                </a:solidFill>
                <a:latin typeface="Times New Roman" panose="02020603050405020304" pitchFamily="18" charset="0"/>
              </a:rPr>
              <a:t> Trò chơi 1: Thi xem đội nào giỏi hơn .</a:t>
            </a:r>
          </a:p>
          <a:p>
            <a:pPr eaLnBrk="1" hangingPunct="1">
              <a:spcBef>
                <a:spcPct val="50000"/>
              </a:spcBef>
              <a:buFontTx/>
              <a:buChar char="-"/>
            </a:pPr>
            <a:r>
              <a:rPr lang="en-US" altLang="en-US" sz="2600" b="1">
                <a:solidFill>
                  <a:srgbClr val="0000FF"/>
                </a:solidFill>
                <a:latin typeface="Times New Roman" panose="02020603050405020304" pitchFamily="18" charset="0"/>
              </a:rPr>
              <a:t>Trò chơi 2: 3 nhóm chơi </a:t>
            </a:r>
          </a:p>
          <a:p>
            <a:pPr eaLnBrk="1" hangingPunct="1">
              <a:spcBef>
                <a:spcPct val="50000"/>
              </a:spcBef>
              <a:buFontTx/>
              <a:buNone/>
            </a:pPr>
            <a:r>
              <a:rPr lang="en-US" altLang="en-US" sz="2600" b="1">
                <a:solidFill>
                  <a:srgbClr val="0000FF"/>
                </a:solidFill>
                <a:latin typeface="Times New Roman" panose="02020603050405020304" pitchFamily="18" charset="0"/>
              </a:rPr>
              <a:t> </a:t>
            </a:r>
            <a:r>
              <a:rPr lang="en-US" altLang="en-US" sz="2600" b="1">
                <a:latin typeface="Times New Roman" panose="02020603050405020304" pitchFamily="18" charset="0"/>
              </a:rPr>
              <a:t>      + Gấp hình con ếch</a:t>
            </a:r>
          </a:p>
          <a:p>
            <a:pPr eaLnBrk="1" hangingPunct="1">
              <a:spcBef>
                <a:spcPct val="50000"/>
              </a:spcBef>
              <a:buFontTx/>
              <a:buNone/>
            </a:pPr>
            <a:r>
              <a:rPr lang="en-US" altLang="en-US" sz="2600" b="1">
                <a:latin typeface="Times New Roman" panose="02020603050405020304" pitchFamily="18" charset="0"/>
              </a:rPr>
              <a:t>       + Trang trí hình con ếch.</a:t>
            </a:r>
          </a:p>
          <a:p>
            <a:pPr eaLnBrk="1" hangingPunct="1">
              <a:spcBef>
                <a:spcPct val="50000"/>
              </a:spcBef>
              <a:buFontTx/>
              <a:buNone/>
            </a:pPr>
            <a:r>
              <a:rPr lang="en-US" altLang="en-US" sz="2600" b="1">
                <a:latin typeface="Times New Roman" panose="02020603050405020304" pitchFamily="18" charset="0"/>
              </a:rPr>
              <a:t>       + Làm album về con ếch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50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800" decel="100000"/>
                                        <p:tgtEl>
                                          <p:spTgt spid="15365"/>
                                        </p:tgtEl>
                                      </p:cBhvr>
                                    </p:animEffect>
                                    <p:anim calcmode="lin" valueType="num">
                                      <p:cBhvr>
                                        <p:cTn id="8" dur="800" decel="100000" fill="hold"/>
                                        <p:tgtEl>
                                          <p:spTgt spid="15365"/>
                                        </p:tgtEl>
                                        <p:attrNameLst>
                                          <p:attrName>style.rotation</p:attrName>
                                        </p:attrNameLst>
                                      </p:cBhvr>
                                      <p:tavLst>
                                        <p:tav tm="0">
                                          <p:val>
                                            <p:fltVal val="-90"/>
                                          </p:val>
                                        </p:tav>
                                        <p:tav tm="100000">
                                          <p:val>
                                            <p:fltVal val="0"/>
                                          </p:val>
                                        </p:tav>
                                      </p:tavLst>
                                    </p:anim>
                                    <p:anim calcmode="lin" valueType="num">
                                      <p:cBhvr>
                                        <p:cTn id="9" dur="800" decel="100000" fill="hold"/>
                                        <p:tgtEl>
                                          <p:spTgt spid="15365"/>
                                        </p:tgtEl>
                                        <p:attrNameLst>
                                          <p:attrName>ppt_x</p:attrName>
                                        </p:attrNameLst>
                                      </p:cBhvr>
                                      <p:tavLst>
                                        <p:tav tm="0">
                                          <p:val>
                                            <p:strVal val="#ppt_x+0.4"/>
                                          </p:val>
                                        </p:tav>
                                        <p:tav tm="100000">
                                          <p:val>
                                            <p:strVal val="#ppt_x-0.05"/>
                                          </p:val>
                                        </p:tav>
                                      </p:tavLst>
                                    </p:anim>
                                    <p:anim calcmode="lin" valueType="num">
                                      <p:cBhvr>
                                        <p:cTn id="10" dur="800" decel="100000" fill="hold"/>
                                        <p:tgtEl>
                                          <p:spTgt spid="1536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36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36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0"/>
            <a:ext cx="9906000" cy="6858000"/>
          </a:xfrm>
        </p:spPr>
      </p:pic>
      <p:sp>
        <p:nvSpPr>
          <p:cNvPr id="5" name="Rectangle 4"/>
          <p:cNvSpPr/>
          <p:nvPr/>
        </p:nvSpPr>
        <p:spPr>
          <a:xfrm>
            <a:off x="4114801" y="1524000"/>
            <a:ext cx="4136325" cy="923330"/>
          </a:xfrm>
          <a:prstGeom prst="rect">
            <a:avLst/>
          </a:prstGeom>
          <a:noFill/>
        </p:spPr>
        <p:txBody>
          <a:bodyPr spcFirstLastPara="1" wrap="none" lIns="91440" tIns="45720" rIns="91440" bIns="45720" numCol="1">
            <a:prstTxWarp prst="textArchUp">
              <a:avLst/>
            </a:prstTxWarp>
            <a:spAutoFit/>
          </a:bodyPr>
          <a:lstStyle/>
          <a:p>
            <a:pPr algn="ctr"/>
            <a:r>
              <a:rPr lang="it-IT" sz="6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Trò chơi 2</a:t>
            </a:r>
            <a:r>
              <a:rPr lang="en-US" sz="6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7" name="Rectangle 6"/>
          <p:cNvSpPr/>
          <p:nvPr/>
        </p:nvSpPr>
        <p:spPr>
          <a:xfrm>
            <a:off x="3410810" y="2767281"/>
            <a:ext cx="5370381" cy="1323439"/>
          </a:xfrm>
          <a:prstGeom prst="rect">
            <a:avLst/>
          </a:prstGeom>
          <a:noFill/>
        </p:spPr>
        <p:txBody>
          <a:bodyPr wrap="none" lIns="91440" tIns="45720" rIns="91440" bIns="45720">
            <a:spAutoFit/>
          </a:bodyPr>
          <a:lstStyle/>
          <a:p>
            <a:pPr algn="ctr"/>
            <a:r>
              <a:rPr lang="it-IT" sz="8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 ai nhanh</a:t>
            </a:r>
            <a:endParaRPr lang="en-US" sz="8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1605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43000" y="0"/>
            <a:ext cx="9906000" cy="6858000"/>
          </a:xfrm>
        </p:spPr>
      </p:pic>
      <p:sp>
        <p:nvSpPr>
          <p:cNvPr id="3" name="Rectangle 2"/>
          <p:cNvSpPr/>
          <p:nvPr/>
        </p:nvSpPr>
        <p:spPr>
          <a:xfrm>
            <a:off x="1156648" y="612845"/>
            <a:ext cx="9906000" cy="5632311"/>
          </a:xfrm>
          <a:prstGeom prst="rect">
            <a:avLst/>
          </a:prstGeom>
          <a:noFill/>
        </p:spPr>
        <p:txBody>
          <a:bodyPr wrap="square" lIns="91440" tIns="45720" rIns="91440" bIns="45720">
            <a:spAutoFit/>
          </a:bodyPr>
          <a:lstStyle/>
          <a:p>
            <a:pPr algn="ctr"/>
            <a:r>
              <a:rPr lang="vi-VN"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Cách chơi:  Chúng ta sẽ chia thành 2 đội: đội ếch vàng và đội ếch xanh. Thi xem đội nào gắn nhanh, đúng vòng đời phát triển của con ếch .</a:t>
            </a:r>
          </a:p>
          <a:p>
            <a:pPr algn="ctr"/>
            <a:r>
              <a:rPr lang="vi-VN"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Và chúng ta sẽ chơi theo luật chơi tiếp sức. ( từng bạn 1 sẽ chạy lên gắn 1 hình ảnh, chạy về đập tay vào bạn tiếp theo thì bạn tiếp theo mới được chạy lên, bạn nào vi phạm sẽ không được tính hình ảnh đó với thời gian là 1 bản nhạc) Đội nào nhanh đội đó thắng</a:t>
            </a:r>
          </a:p>
        </p:txBody>
      </p:sp>
      <p:pic>
        <p:nvPicPr>
          <p:cNvPr id="2" name="Bản ghi mới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5616237"/>
            <a:ext cx="609600" cy="609600"/>
          </a:xfrm>
          <a:prstGeom prst="rect">
            <a:avLst/>
          </a:prstGeom>
        </p:spPr>
      </p:pic>
    </p:spTree>
    <p:extLst>
      <p:ext uri="{BB962C8B-B14F-4D97-AF65-F5344CB8AC3E}">
        <p14:creationId xmlns:p14="http://schemas.microsoft.com/office/powerpoint/2010/main" val="114242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55510" y="20472"/>
            <a:ext cx="9893490" cy="6837528"/>
          </a:xfrm>
        </p:spPr>
      </p:pic>
      <p:sp>
        <p:nvSpPr>
          <p:cNvPr id="3" name="Rectangle 2"/>
          <p:cNvSpPr/>
          <p:nvPr/>
        </p:nvSpPr>
        <p:spPr>
          <a:xfrm>
            <a:off x="2057400" y="1219201"/>
            <a:ext cx="6858000" cy="2585323"/>
          </a:xfrm>
          <a:prstGeom prst="rect">
            <a:avLst/>
          </a:prstGeom>
          <a:noFill/>
        </p:spPr>
        <p:txBody>
          <a:bodyPr wrap="square" lIns="91440" tIns="45720" rIns="91440" bIns="45720">
            <a:spAutoFit/>
          </a:bodyPr>
          <a:lstStyle/>
          <a:p>
            <a:pPr algn="ctr"/>
            <a:r>
              <a:rPr lang="en-US" sz="5400" dirty="0" err="1"/>
              <a:t>Tạm</a:t>
            </a:r>
            <a:r>
              <a:rPr lang="en-US" sz="5400" dirty="0"/>
              <a:t> </a:t>
            </a:r>
            <a:r>
              <a:rPr lang="en-US" sz="5400" dirty="0" err="1"/>
              <a:t>biệt</a:t>
            </a:r>
            <a:r>
              <a:rPr lang="en-US" sz="5400" dirty="0"/>
              <a:t> </a:t>
            </a:r>
            <a:r>
              <a:rPr lang="en-US" sz="5400" dirty="0" err="1"/>
              <a:t>và</a:t>
            </a:r>
            <a:r>
              <a:rPr lang="en-US" sz="5400" dirty="0"/>
              <a:t> </a:t>
            </a:r>
            <a:r>
              <a:rPr lang="en-US" sz="5400" dirty="0" err="1"/>
              <a:t>hẹn</a:t>
            </a:r>
            <a:r>
              <a:rPr lang="en-US" sz="5400" dirty="0"/>
              <a:t> </a:t>
            </a:r>
            <a:r>
              <a:rPr lang="en-US" sz="5400" dirty="0" err="1"/>
              <a:t>gặp</a:t>
            </a:r>
            <a:r>
              <a:rPr lang="en-US" sz="5400" dirty="0"/>
              <a:t> </a:t>
            </a:r>
            <a:r>
              <a:rPr lang="en-US" sz="5400" dirty="0" err="1"/>
              <a:t>lại</a:t>
            </a:r>
            <a:r>
              <a:rPr lang="en-US" sz="5400" dirty="0"/>
              <a:t> </a:t>
            </a:r>
            <a:r>
              <a:rPr lang="en-US" sz="5400" dirty="0" err="1"/>
              <a:t>các</a:t>
            </a:r>
            <a:r>
              <a:rPr lang="en-US" sz="5400" dirty="0"/>
              <a:t> con ở </a:t>
            </a:r>
            <a:r>
              <a:rPr lang="en-US" sz="5400" dirty="0" err="1"/>
              <a:t>những</a:t>
            </a:r>
            <a:r>
              <a:rPr lang="en-US" sz="5400" dirty="0"/>
              <a:t> </a:t>
            </a:r>
            <a:r>
              <a:rPr lang="en-US" sz="5400" dirty="0" err="1"/>
              <a:t>buổi</a:t>
            </a:r>
            <a:r>
              <a:rPr lang="en-US" sz="5400" dirty="0"/>
              <a:t> </a:t>
            </a:r>
            <a:r>
              <a:rPr lang="en-US" sz="5400" dirty="0" err="1"/>
              <a:t>học</a:t>
            </a:r>
            <a:r>
              <a:rPr lang="en-US" sz="5400" dirty="0"/>
              <a:t> </a:t>
            </a:r>
            <a:r>
              <a:rPr lang="en-US" sz="5400" dirty="0" err="1"/>
              <a:t>sau</a:t>
            </a:r>
            <a:endParaRPr lang="en-US" sz="5400" dirty="0">
              <a:ln w="0"/>
              <a:effectLst>
                <a:outerShdw blurRad="38100" dist="19050" dir="2700000" algn="tl" rotWithShape="0">
                  <a:schemeClr val="dk1">
                    <a:alpha val="40000"/>
                  </a:schemeClr>
                </a:outerShdw>
              </a:effectLst>
            </a:endParaRPr>
          </a:p>
        </p:txBody>
      </p:sp>
      <p:pic>
        <p:nvPicPr>
          <p:cNvPr id="5"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4286250"/>
            <a:ext cx="2819400" cy="2571750"/>
          </a:xfrm>
          <a:prstGeom prst="rect">
            <a:avLst/>
          </a:prstGeom>
        </p:spPr>
      </p:pic>
      <p:pic>
        <p:nvPicPr>
          <p:cNvPr id="2" name="Chú Ếch Con - Nhạc Thiếu Nhi Xuân Mai Hay Nhất">
            <a:hlinkClick r:id="" action="ppaction://media"/>
          </p:cNvPr>
          <p:cNvPicPr>
            <a:picLocks noChangeAspect="1"/>
          </p:cNvPicPr>
          <p:nvPr>
            <a:audioFile r:link="rId1"/>
            <p:extLst>
              <p:ext uri="{DAA4B4D4-6D71-4841-9C94-3DE7FCFB9230}">
                <p14:media xmlns:p14="http://schemas.microsoft.com/office/powerpoint/2010/main" r:embed="rId2">
                  <p14:trim st="21645" end="124243.5"/>
                </p14:media>
              </p:ext>
            </p:extLst>
          </p:nvPr>
        </p:nvPicPr>
        <p:blipFill>
          <a:blip r:embed="rId6"/>
          <a:stretch>
            <a:fillRect/>
          </a:stretch>
        </p:blipFill>
        <p:spPr>
          <a:xfrm>
            <a:off x="5511973" y="3981450"/>
            <a:ext cx="609600" cy="609600"/>
          </a:xfrm>
          <a:prstGeom prst="rect">
            <a:avLst/>
          </a:prstGeom>
        </p:spPr>
      </p:pic>
    </p:spTree>
    <p:extLst>
      <p:ext uri="{BB962C8B-B14F-4D97-AF65-F5344CB8AC3E}">
        <p14:creationId xmlns:p14="http://schemas.microsoft.com/office/powerpoint/2010/main" val="361253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50+ Khung Powerpoint mới nhất và top những khung đẹp nhất"/>
          <p:cNvSpPr>
            <a:spLocks noChangeAspect="1" noChangeArrowheads="1"/>
          </p:cNvSpPr>
          <p:nvPr/>
        </p:nvSpPr>
        <p:spPr bwMode="auto">
          <a:xfrm>
            <a:off x="1298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50+ Khung Powerpoint mới nhất và top những khung đẹp nhất"/>
          <p:cNvSpPr>
            <a:spLocks noChangeAspect="1" noChangeArrowheads="1"/>
          </p:cNvSpPr>
          <p:nvPr/>
        </p:nvSpPr>
        <p:spPr bwMode="auto">
          <a:xfrm>
            <a:off x="1298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descr="IMG_20211205_080058.png"/>
          <p:cNvPicPr>
            <a:picLocks noChangeAspect="1"/>
          </p:cNvPicPr>
          <p:nvPr/>
        </p:nvPicPr>
        <p:blipFill>
          <a:blip r:embed="rId4"/>
          <a:stretch>
            <a:fillRect/>
          </a:stretch>
        </p:blipFill>
        <p:spPr>
          <a:xfrm>
            <a:off x="152400" y="0"/>
            <a:ext cx="11963400" cy="6858000"/>
          </a:xfrm>
          <a:prstGeom prst="rect">
            <a:avLst/>
          </a:prstGeom>
        </p:spPr>
      </p:pic>
      <p:pic>
        <p:nvPicPr>
          <p:cNvPr id="8" name="Picture 7" descr="IMG_20211205_080527.jpg"/>
          <p:cNvPicPr>
            <a:picLocks noChangeAspect="1"/>
          </p:cNvPicPr>
          <p:nvPr/>
        </p:nvPicPr>
        <p:blipFill>
          <a:blip r:embed="rId5"/>
          <a:stretch>
            <a:fillRect/>
          </a:stretch>
        </p:blipFill>
        <p:spPr>
          <a:xfrm>
            <a:off x="5638800" y="1447800"/>
            <a:ext cx="3429000" cy="2019300"/>
          </a:xfrm>
          <a:prstGeom prst="rect">
            <a:avLst/>
          </a:prstGeom>
        </p:spPr>
      </p:pic>
      <p:pic>
        <p:nvPicPr>
          <p:cNvPr id="9" name="Picture 8" descr="IMG_20211205_080623.jpg"/>
          <p:cNvPicPr>
            <a:picLocks noChangeAspect="1"/>
          </p:cNvPicPr>
          <p:nvPr/>
        </p:nvPicPr>
        <p:blipFill>
          <a:blip r:embed="rId6"/>
          <a:stretch>
            <a:fillRect/>
          </a:stretch>
        </p:blipFill>
        <p:spPr>
          <a:xfrm>
            <a:off x="5638800" y="3429000"/>
            <a:ext cx="3429000" cy="1905000"/>
          </a:xfrm>
          <a:prstGeom prst="rect">
            <a:avLst/>
          </a:prstGeom>
        </p:spPr>
      </p:pic>
      <p:pic>
        <p:nvPicPr>
          <p:cNvPr id="3" name="Bản ghi mới 3">
            <a:hlinkClick r:id="" action="ppaction://media"/>
          </p:cNvPr>
          <p:cNvPicPr>
            <a:picLocks noChangeAspect="1"/>
          </p:cNvPicPr>
          <p:nvPr>
            <a:audioFile r:link="rId1"/>
            <p:extLst>
              <p:ext uri="{DAA4B4D4-6D71-4841-9C94-3DE7FCFB9230}">
                <p14:media xmlns:p14="http://schemas.microsoft.com/office/powerpoint/2010/main" r:embed="rId2">
                  <p14:trim st="2903" end="4015.3"/>
                </p14:media>
              </p:ext>
            </p:extLst>
          </p:nvPr>
        </p:nvPicPr>
        <p:blipFill>
          <a:blip r:embed="rId7"/>
          <a:stretch>
            <a:fillRect/>
          </a:stretch>
        </p:blipFill>
        <p:spPr>
          <a:xfrm>
            <a:off x="4114800" y="4742543"/>
            <a:ext cx="609600" cy="6096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492884838"/>
              </p:ext>
            </p:extLst>
          </p:nvPr>
        </p:nvGraphicFramePr>
        <p:xfrm>
          <a:off x="838200" y="1660434"/>
          <a:ext cx="3886200" cy="1706880"/>
        </p:xfrm>
        <a:graphic>
          <a:graphicData uri="http://schemas.openxmlformats.org/drawingml/2006/table">
            <a:tbl>
              <a:tblPr>
                <a:tableStyleId>{5C22544A-7EE6-4342-B048-85BDC9FD1C3A}</a:tableStyleId>
              </a:tblPr>
              <a:tblGrid>
                <a:gridCol w="3886200">
                  <a:extLst>
                    <a:ext uri="{9D8B030D-6E8A-4147-A177-3AD203B41FA5}">
                      <a16:colId xmlns:a16="http://schemas.microsoft.com/office/drawing/2014/main" val="20000"/>
                    </a:ext>
                  </a:extLst>
                </a:gridCol>
              </a:tblGrid>
              <a:tr h="1684338">
                <a:tc>
                  <a:txBody>
                    <a:bodyPr/>
                    <a:lstStyle/>
                    <a:p>
                      <a:pPr marL="0" marR="0" algn="l">
                        <a:spcBef>
                          <a:spcPts val="0"/>
                        </a:spcBef>
                        <a:spcAft>
                          <a:spcPts val="0"/>
                        </a:spcAft>
                      </a:pPr>
                      <a:r>
                        <a:rPr lang="vi-VN" sz="2800" dirty="0">
                          <a:effectLst/>
                          <a:latin typeface="+mj-lt"/>
                        </a:rPr>
                        <a:t>  “ Mắt lồi mồm rộng</a:t>
                      </a:r>
                      <a:endParaRPr lang="en-US" sz="2800" dirty="0">
                        <a:effectLst/>
                        <a:latin typeface="+mj-lt"/>
                      </a:endParaRPr>
                    </a:p>
                    <a:p>
                      <a:pPr marL="0" marR="0" algn="l">
                        <a:spcBef>
                          <a:spcPts val="0"/>
                        </a:spcBef>
                        <a:spcAft>
                          <a:spcPts val="0"/>
                        </a:spcAft>
                      </a:pPr>
                      <a:r>
                        <a:rPr lang="vi-VN" sz="2800" dirty="0">
                          <a:effectLst/>
                          <a:latin typeface="+mj-lt"/>
                        </a:rPr>
                        <a:t>     Sấm động mưa rào</a:t>
                      </a:r>
                      <a:endParaRPr lang="en-US" sz="2800" dirty="0">
                        <a:effectLst/>
                        <a:latin typeface="+mj-lt"/>
                      </a:endParaRPr>
                    </a:p>
                    <a:p>
                      <a:pPr marL="0" marR="0" algn="l">
                        <a:spcBef>
                          <a:spcPts val="0"/>
                        </a:spcBef>
                        <a:spcAft>
                          <a:spcPts val="0"/>
                        </a:spcAft>
                      </a:pPr>
                      <a:r>
                        <a:rPr lang="vi-VN" sz="2800" dirty="0">
                          <a:effectLst/>
                          <a:latin typeface="+mj-lt"/>
                        </a:rPr>
                        <a:t>     Tắm mát rủ nhau</a:t>
                      </a:r>
                      <a:endParaRPr lang="en-US" sz="2800" dirty="0">
                        <a:effectLst/>
                        <a:latin typeface="+mj-lt"/>
                      </a:endParaRPr>
                    </a:p>
                    <a:p>
                      <a:pPr marL="0" marR="0" algn="l">
                        <a:spcBef>
                          <a:spcPts val="0"/>
                        </a:spcBef>
                        <a:spcAft>
                          <a:spcPts val="0"/>
                        </a:spcAft>
                      </a:pPr>
                      <a:r>
                        <a:rPr lang="vi-VN" sz="2800" dirty="0">
                          <a:effectLst/>
                          <a:latin typeface="+mj-lt"/>
                        </a:rPr>
                        <a:t>     Hát bài “ộp ộp”</a:t>
                      </a:r>
                      <a:endParaRPr lang="en-US" sz="2800" dirty="0">
                        <a:effectLst/>
                        <a:latin typeface="+mj-lt"/>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0000"/>
                  </a:ext>
                </a:extLst>
              </a:tr>
            </a:tbl>
          </a:graphicData>
        </a:graphic>
      </p:graphicFrame>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5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jpg"/>
          <p:cNvPicPr>
            <a:picLocks noChangeAspect="1"/>
          </p:cNvPicPr>
          <p:nvPr/>
        </p:nvPicPr>
        <p:blipFill>
          <a:blip r:embed="rId2"/>
          <a:stretch>
            <a:fillRect/>
          </a:stretch>
        </p:blipFill>
        <p:spPr>
          <a:xfrm>
            <a:off x="1143001" y="0"/>
            <a:ext cx="9905999" cy="6858000"/>
          </a:xfrm>
          <a:prstGeom prst="rect">
            <a:avLst/>
          </a:prstGeom>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l="1000"/>
          <a:stretch>
            <a:fillRect/>
          </a:stretch>
        </p:blipFill>
        <p:spPr bwMode="auto">
          <a:xfrm>
            <a:off x="2286000" y="838200"/>
            <a:ext cx="75438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Hình ảnh 2" descr="Ảnh có chứa văn bản, mẫu họa&#10;&#10;Mô tả được tạo tự động">
            <a:extLst>
              <a:ext uri="{FF2B5EF4-FFF2-40B4-BE49-F238E27FC236}">
                <a16:creationId xmlns:a16="http://schemas.microsoft.com/office/drawing/2014/main" id="{ABCD8CED-57AC-DD96-60FC-360DFBA1C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707" b="6461"/>
          <a:stretch>
            <a:fillRect/>
          </a:stretch>
        </p:blipFill>
        <p:spPr bwMode="auto">
          <a:xfrm>
            <a:off x="983060" y="642939"/>
            <a:ext cx="10065941"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a:extLst>
              <a:ext uri="{FF2B5EF4-FFF2-40B4-BE49-F238E27FC236}">
                <a16:creationId xmlns:a16="http://schemas.microsoft.com/office/drawing/2014/main" id="{79CAA123-93DB-FBEA-F1CE-964D57FEB080}"/>
              </a:ext>
            </a:extLst>
          </p:cNvPr>
          <p:cNvSpPr txBox="1">
            <a:spLocks noChangeArrowheads="1"/>
          </p:cNvSpPr>
          <p:nvPr/>
        </p:nvSpPr>
        <p:spPr bwMode="auto">
          <a:xfrm>
            <a:off x="3248025" y="2691209"/>
            <a:ext cx="5881688" cy="149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b="1">
                <a:solidFill>
                  <a:srgbClr val="0000FF"/>
                </a:solidFill>
                <a:latin typeface="Times New Roman" panose="02020603050405020304" pitchFamily="18" charset="0"/>
              </a:rPr>
              <a:t>2. Phương pháp hình thức tổ chức:</a:t>
            </a:r>
          </a:p>
          <a:p>
            <a:pPr eaLnBrk="1" hangingPunct="1">
              <a:spcBef>
                <a:spcPct val="50000"/>
              </a:spcBef>
              <a:buFontTx/>
              <a:buNone/>
            </a:pPr>
            <a:r>
              <a:rPr lang="en-US" altLang="en-US" sz="2600" b="1">
                <a:solidFill>
                  <a:srgbClr val="0000FF"/>
                </a:solidFill>
                <a:latin typeface="Times New Roman" panose="02020603050405020304" pitchFamily="18" charset="0"/>
              </a:rPr>
              <a:t> Khám phá về đặc điểm và vòng đời phát triển của con ếch</a:t>
            </a:r>
          </a:p>
        </p:txBody>
      </p:sp>
    </p:spTree>
  </p:cSld>
  <p:clrMapOvr>
    <a:masterClrMapping/>
  </p:clrMapOvr>
  <p:transition spd="slow" advTm="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500"/>
                                  </p:stCondLst>
                                  <p:iterate type="lt">
                                    <p:tmPct val="10000"/>
                                  </p:iterate>
                                  <p:childTnLst>
                                    <p:set>
                                      <p:cBhvr>
                                        <p:cTn id="6" dur="1" fill="hold">
                                          <p:stCondLst>
                                            <p:cond delay="0"/>
                                          </p:stCondLst>
                                        </p:cTn>
                                        <p:tgtEl>
                                          <p:spTgt spid="5125"/>
                                        </p:tgtEl>
                                        <p:attrNameLst>
                                          <p:attrName>style.visibility</p:attrName>
                                        </p:attrNameLst>
                                      </p:cBhvr>
                                      <p:to>
                                        <p:strVal val="visible"/>
                                      </p:to>
                                    </p:set>
                                    <p:anim by="(-#ppt_w*2)" calcmode="lin" valueType="num">
                                      <p:cBhvr rctx="PPT">
                                        <p:cTn id="7" dur="500" autoRev="1" fill="hold">
                                          <p:stCondLst>
                                            <p:cond delay="0"/>
                                          </p:stCondLst>
                                        </p:cTn>
                                        <p:tgtEl>
                                          <p:spTgt spid="5125"/>
                                        </p:tgtEl>
                                        <p:attrNameLst>
                                          <p:attrName>ppt_w</p:attrName>
                                        </p:attrNameLst>
                                      </p:cBhvr>
                                    </p:anim>
                                    <p:anim by="(#ppt_w*0.50)" calcmode="lin" valueType="num">
                                      <p:cBhvr>
                                        <p:cTn id="8" dur="500" decel="50000" autoRev="1" fill="hold">
                                          <p:stCondLst>
                                            <p:cond delay="0"/>
                                          </p:stCondLst>
                                        </p:cTn>
                                        <p:tgtEl>
                                          <p:spTgt spid="5125"/>
                                        </p:tgtEl>
                                        <p:attrNameLst>
                                          <p:attrName>ppt_x</p:attrName>
                                        </p:attrNameLst>
                                      </p:cBhvr>
                                    </p:anim>
                                    <p:anim from="(-#ppt_h/2)" to="(#ppt_y)" calcmode="lin" valueType="num">
                                      <p:cBhvr>
                                        <p:cTn id="9" dur="1000" fill="hold">
                                          <p:stCondLst>
                                            <p:cond delay="0"/>
                                          </p:stCondLst>
                                        </p:cTn>
                                        <p:tgtEl>
                                          <p:spTgt spid="5125"/>
                                        </p:tgtEl>
                                        <p:attrNameLst>
                                          <p:attrName>ppt_y</p:attrName>
                                        </p:attrNameLst>
                                      </p:cBhvr>
                                    </p:anim>
                                    <p:animRot by="21600000">
                                      <p:cBhvr>
                                        <p:cTn id="10" dur="1000" fill="hold">
                                          <p:stCondLst>
                                            <p:cond delay="0"/>
                                          </p:stCondLst>
                                        </p:cTn>
                                        <p:tgtEl>
                                          <p:spTgt spid="51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jpg"/>
          <p:cNvPicPr>
            <a:picLocks noChangeAspect="1"/>
          </p:cNvPicPr>
          <p:nvPr/>
        </p:nvPicPr>
        <p:blipFill>
          <a:blip r:embed="rId6"/>
          <a:stretch>
            <a:fillRect/>
          </a:stretch>
        </p:blipFill>
        <p:spPr>
          <a:xfrm>
            <a:off x="0" y="0"/>
            <a:ext cx="12192000" cy="6858000"/>
          </a:xfrm>
          <a:prstGeom prst="rect">
            <a:avLst/>
          </a:prstGeom>
        </p:spPr>
      </p:pic>
      <p:sp>
        <p:nvSpPr>
          <p:cNvPr id="6" name="TextBox 5"/>
          <p:cNvSpPr txBox="1"/>
          <p:nvPr>
            <p:custDataLst>
              <p:tags r:id="rId2"/>
            </p:custDataLst>
          </p:nvPr>
        </p:nvSpPr>
        <p:spPr>
          <a:xfrm>
            <a:off x="1143000" y="2819400"/>
            <a:ext cx="8229600" cy="923330"/>
          </a:xfrm>
          <a:prstGeom prst="rect">
            <a:avLst/>
          </a:prstGeom>
          <a:noFill/>
        </p:spPr>
        <p:txBody>
          <a:bodyPr wrap="square" rtlCol="0">
            <a:spAutoFit/>
          </a:bodyPr>
          <a:lstStyle/>
          <a:p>
            <a:r>
              <a:rPr lang="en-US" sz="5400" b="1" dirty="0" err="1">
                <a:latin typeface="Arial" panose="020B0604020202020204" pitchFamily="34" charset="0"/>
                <a:cs typeface="Arial" panose="020B0604020202020204" pitchFamily="34" charset="0"/>
              </a:rPr>
              <a:t>Bé</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biết</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gì</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về</a:t>
            </a:r>
            <a:r>
              <a:rPr lang="en-US" sz="5400" b="1" dirty="0">
                <a:latin typeface="Arial" panose="020B0604020202020204" pitchFamily="34" charset="0"/>
                <a:cs typeface="Arial" panose="020B0604020202020204" pitchFamily="34" charset="0"/>
              </a:rPr>
              <a:t> con </a:t>
            </a:r>
            <a:r>
              <a:rPr lang="en-US" sz="5400" b="1" dirty="0" err="1">
                <a:latin typeface="Arial" panose="020B0604020202020204" pitchFamily="34" charset="0"/>
                <a:cs typeface="Arial" panose="020B0604020202020204" pitchFamily="34" charset="0"/>
              </a:rPr>
              <a:t>ếch</a:t>
            </a:r>
            <a:r>
              <a:rPr lang="en-US" sz="5400" b="1" dirty="0">
                <a:latin typeface="Arial" panose="020B0604020202020204" pitchFamily="34" charset="0"/>
                <a:cs typeface="Arial" panose="020B0604020202020204" pitchFamily="34" charset="0"/>
              </a:rPr>
              <a:t>?</a:t>
            </a:r>
          </a:p>
        </p:txBody>
      </p:sp>
      <p:sp>
        <p:nvSpPr>
          <p:cNvPr id="2" name="Rectangle 1" hidden="1"/>
          <p:cNvSpPr>
            <a:spLocks/>
          </p:cNvSpPr>
          <p:nvPr>
            <p:custDataLst>
              <p:tags r:id="rId3"/>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91372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
            <a:ext cx="12192000" cy="7008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custDataLst>
              <p:tags r:id="rId2"/>
            </p:custDataLst>
          </p:nvPr>
        </p:nvCxnSpPr>
        <p:spPr>
          <a:xfrm>
            <a:off x="2356601" y="1472994"/>
            <a:ext cx="812138" cy="864770"/>
          </a:xfrm>
          <a:prstGeom prst="line">
            <a:avLst/>
          </a:prstGeom>
          <a:ln/>
        </p:spPr>
        <p:style>
          <a:lnRef idx="2">
            <a:schemeClr val="dk1"/>
          </a:lnRef>
          <a:fillRef idx="0">
            <a:schemeClr val="dk1"/>
          </a:fillRef>
          <a:effectRef idx="1">
            <a:schemeClr val="dk1"/>
          </a:effectRef>
          <a:fontRef idx="minor">
            <a:schemeClr val="tx1"/>
          </a:fontRef>
        </p:style>
      </p:cxnSp>
      <p:cxnSp>
        <p:nvCxnSpPr>
          <p:cNvPr id="24" name="Straight Connector 23"/>
          <p:cNvCxnSpPr/>
          <p:nvPr>
            <p:custDataLst>
              <p:tags r:id="rId3"/>
            </p:custDataLst>
          </p:nvPr>
        </p:nvCxnSpPr>
        <p:spPr>
          <a:xfrm flipV="1">
            <a:off x="8094402" y="2208947"/>
            <a:ext cx="1651000" cy="457200"/>
          </a:xfrm>
          <a:prstGeom prst="line">
            <a:avLst/>
          </a:prstGeom>
          <a:ln/>
        </p:spPr>
        <p:style>
          <a:lnRef idx="2">
            <a:schemeClr val="dk1"/>
          </a:lnRef>
          <a:fillRef idx="0">
            <a:schemeClr val="dk1"/>
          </a:fillRef>
          <a:effectRef idx="1">
            <a:schemeClr val="dk1"/>
          </a:effectRef>
          <a:fontRef idx="minor">
            <a:schemeClr val="tx1"/>
          </a:fontRef>
        </p:style>
      </p:cxnSp>
      <p:sp>
        <p:nvSpPr>
          <p:cNvPr id="33" name="TextBox 32">
            <a:hlinkClick r:id="rId10" action="ppaction://hlinksldjump"/>
          </p:cNvPr>
          <p:cNvSpPr txBox="1"/>
          <p:nvPr>
            <p:custDataLst>
              <p:tags r:id="rId4"/>
            </p:custDataLst>
          </p:nvPr>
        </p:nvSpPr>
        <p:spPr>
          <a:xfrm>
            <a:off x="9087181" y="5608416"/>
            <a:ext cx="1428420" cy="707886"/>
          </a:xfrm>
          <a:prstGeom prst="rect">
            <a:avLst/>
          </a:prstGeom>
          <a:noFill/>
        </p:spPr>
        <p:txBody>
          <a:bodyPr wrap="square" rtlCol="0">
            <a:spAutoFit/>
          </a:bodyPr>
          <a:lstStyle/>
          <a:p>
            <a:r>
              <a:rPr lang="en-US" sz="4000" b="1" dirty="0" err="1">
                <a:solidFill>
                  <a:srgbClr val="FFFF00"/>
                </a:solidFill>
                <a:latin typeface="Times New Roman" panose="02020603050405020304" pitchFamily="18" charset="0"/>
                <a:cs typeface="Times New Roman" panose="02020603050405020304" pitchFamily="18" charset="0"/>
              </a:rPr>
              <a:t>Chân</a:t>
            </a:r>
            <a:endParaRPr lang="en-US" sz="4000" b="1" dirty="0">
              <a:solidFill>
                <a:srgbClr val="FFFF00"/>
              </a:solidFill>
              <a:latin typeface="Times New Roman" panose="02020603050405020304" pitchFamily="18" charset="0"/>
              <a:cs typeface="Times New Roman" panose="02020603050405020304" pitchFamily="18" charset="0"/>
            </a:endParaRPr>
          </a:p>
        </p:txBody>
      </p:sp>
      <p:cxnSp>
        <p:nvCxnSpPr>
          <p:cNvPr id="34" name="Straight Connector 33"/>
          <p:cNvCxnSpPr/>
          <p:nvPr>
            <p:custDataLst>
              <p:tags r:id="rId5"/>
            </p:custDataLst>
          </p:nvPr>
        </p:nvCxnSpPr>
        <p:spPr>
          <a:xfrm>
            <a:off x="7843807" y="5406584"/>
            <a:ext cx="1223717" cy="403667"/>
          </a:xfrm>
          <a:prstGeom prst="line">
            <a:avLst/>
          </a:prstGeom>
          <a:ln/>
        </p:spPr>
        <p:style>
          <a:lnRef idx="2">
            <a:schemeClr val="dk1"/>
          </a:lnRef>
          <a:fillRef idx="0">
            <a:schemeClr val="dk1"/>
          </a:fillRef>
          <a:effectRef idx="1">
            <a:schemeClr val="dk1"/>
          </a:effectRef>
          <a:fontRef idx="minor">
            <a:schemeClr val="tx1"/>
          </a:fontRef>
        </p:style>
      </p:cxnSp>
      <p:sp>
        <p:nvSpPr>
          <p:cNvPr id="2" name="Rectangle 1" hidden="1"/>
          <p:cNvSpPr>
            <a:spLocks/>
          </p:cNvSpPr>
          <p:nvPr>
            <p:custDataLst>
              <p:tags r:id="rId6"/>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Oval 2"/>
          <p:cNvSpPr/>
          <p:nvPr/>
        </p:nvSpPr>
        <p:spPr>
          <a:xfrm>
            <a:off x="5732202" y="1787995"/>
            <a:ext cx="2362200" cy="2362200"/>
          </a:xfrm>
          <a:prstGeom prst="ellipse">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Oval 4"/>
          <p:cNvSpPr/>
          <p:nvPr/>
        </p:nvSpPr>
        <p:spPr>
          <a:xfrm>
            <a:off x="2371054" y="2208947"/>
            <a:ext cx="3568700" cy="2478868"/>
          </a:xfrm>
          <a:prstGeom prst="ellipse">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Oval 6"/>
          <p:cNvSpPr/>
          <p:nvPr/>
        </p:nvSpPr>
        <p:spPr>
          <a:xfrm>
            <a:off x="1347148" y="4005782"/>
            <a:ext cx="6477000" cy="2781015"/>
          </a:xfrm>
          <a:prstGeom prst="ellipse">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a:hlinkClick r:id="rId11" action="ppaction://hlinksldjump"/>
          </p:cNvPr>
          <p:cNvSpPr/>
          <p:nvPr/>
        </p:nvSpPr>
        <p:spPr>
          <a:xfrm>
            <a:off x="9716701" y="1729661"/>
            <a:ext cx="1096775" cy="707886"/>
          </a:xfrm>
          <a:prstGeom prst="rect">
            <a:avLst/>
          </a:prstGeom>
          <a:noFill/>
        </p:spPr>
        <p:txBody>
          <a:bodyPr wrap="none" lIns="91440" tIns="45720" rIns="91440" bIns="45720">
            <a:spAutoFit/>
          </a:bodyPr>
          <a:lstStyle/>
          <a:p>
            <a:pPr algn="ctr"/>
            <a:r>
              <a:rPr lang="en-GB" sz="4000" b="1"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Đầu</a:t>
            </a:r>
            <a:endParaRPr lang="en-US" sz="4000" b="1"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Rectangle 9">
            <a:hlinkClick r:id="rId12" action="ppaction://hlinksldjump"/>
          </p:cNvPr>
          <p:cNvSpPr/>
          <p:nvPr/>
        </p:nvSpPr>
        <p:spPr>
          <a:xfrm>
            <a:off x="1600201" y="794170"/>
            <a:ext cx="1237839" cy="707886"/>
          </a:xfrm>
          <a:prstGeom prst="rect">
            <a:avLst/>
          </a:prstGeom>
          <a:noFill/>
        </p:spPr>
        <p:txBody>
          <a:bodyPr wrap="none" lIns="91440" tIns="45720" rIns="91440" bIns="45720">
            <a:spAutoFit/>
          </a:bodyPr>
          <a:lstStyle/>
          <a:p>
            <a:pPr algn="ctr"/>
            <a:r>
              <a:rPr lang="en-GB" sz="4000" dirty="0" err="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Thân</a:t>
            </a:r>
            <a:endParaRPr lang="en-US" sz="400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0651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10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10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10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1000"/>
                                        <p:tgtEl>
                                          <p:spTgt spid="33"/>
                                        </p:tgtEl>
                                      </p:cBhvr>
                                    </p:animEffect>
                                  </p:childTnLst>
                                </p:cTn>
                              </p:par>
                              <p:par>
                                <p:cTn id="30" presetID="16" presetClass="entr" presetSubtype="21"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1000"/>
                                        <p:tgtEl>
                                          <p:spTgt spid="3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animBg="1"/>
      <p:bldP spid="5" grpId="0" animBg="1"/>
      <p:bldP spid="7" grpId="0" animBg="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2000" cy="6859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custDataLst>
              <p:tags r:id="rId2"/>
            </p:custDataLst>
          </p:nvPr>
        </p:nvSpPr>
        <p:spPr>
          <a:xfrm>
            <a:off x="4388270" y="1609617"/>
            <a:ext cx="1814043" cy="1524000"/>
          </a:xfrm>
          <a:prstGeom prst="ellipse">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Oval 8"/>
          <p:cNvSpPr/>
          <p:nvPr>
            <p:custDataLst>
              <p:tags r:id="rId3"/>
            </p:custDataLst>
          </p:nvPr>
        </p:nvSpPr>
        <p:spPr>
          <a:xfrm>
            <a:off x="7471695" y="2664411"/>
            <a:ext cx="1814043" cy="1524000"/>
          </a:xfrm>
          <a:prstGeom prst="ellipse">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Rectangle 1" hidden="1"/>
          <p:cNvSpPr>
            <a:spLocks/>
          </p:cNvSpPr>
          <p:nvPr>
            <p:custDataLst>
              <p:tags r:id="rId4"/>
            </p:custDataLst>
          </p:nvPr>
        </p:nvSpPr>
        <p:spPr>
          <a:xfrm>
            <a:off x="1143000" y="0"/>
            <a:ext cx="9906000" cy="6858000"/>
          </a:xfrm>
          <a:prstGeom prst="rect">
            <a:avLst/>
          </a:prstGeom>
          <a:noFill/>
          <a:ln w="50800">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6" name="Straight Arrow Connector 5"/>
          <p:cNvCxnSpPr>
            <a:endCxn id="5" idx="1"/>
          </p:cNvCxnSpPr>
          <p:nvPr/>
        </p:nvCxnSpPr>
        <p:spPr>
          <a:xfrm>
            <a:off x="3372269" y="1609618"/>
            <a:ext cx="1281660" cy="2231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Rectangle 6"/>
          <p:cNvSpPr/>
          <p:nvPr/>
        </p:nvSpPr>
        <p:spPr>
          <a:xfrm>
            <a:off x="2228020" y="716263"/>
            <a:ext cx="1334020" cy="923330"/>
          </a:xfrm>
          <a:prstGeom prst="rect">
            <a:avLst/>
          </a:prstGeom>
          <a:noFill/>
        </p:spPr>
        <p:txBody>
          <a:bodyPr wrap="none" lIns="91440" tIns="45720" rIns="91440" bIns="45720">
            <a:spAutoFit/>
          </a:bodyPr>
          <a:lstStyle/>
          <a:p>
            <a:pPr algn="ctr"/>
            <a:r>
              <a:rPr lang="en-GB" sz="5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Mắt</a:t>
            </a:r>
            <a:endParaRPr lang="en-US" sz="5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V="1">
            <a:off x="4069830" y="3016478"/>
            <a:ext cx="2296394" cy="10221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2796058" y="3879856"/>
            <a:ext cx="1338829" cy="923330"/>
          </a:xfrm>
          <a:prstGeom prst="rect">
            <a:avLst/>
          </a:prstGeom>
          <a:noFill/>
        </p:spPr>
        <p:txBody>
          <a:bodyPr wrap="none" lIns="91440" tIns="45720" rIns="91440" bIns="45720">
            <a:spAutoFit/>
          </a:bodyPr>
          <a:lstStyle/>
          <a:p>
            <a:pPr algn="ctr"/>
            <a:r>
              <a:rPr lang="en-GB" sz="5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Mũi</a:t>
            </a:r>
            <a:endParaRPr lang="en-US" sz="5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9068170" y="4607511"/>
            <a:ext cx="1992853" cy="923330"/>
          </a:xfrm>
          <a:prstGeom prst="rect">
            <a:avLst/>
          </a:prstGeom>
          <a:noFill/>
        </p:spPr>
        <p:txBody>
          <a:bodyPr wrap="none" lIns="91440" tIns="45720" rIns="91440" bIns="45720">
            <a:spAutoFit/>
          </a:bodyPr>
          <a:lstStyle/>
          <a:p>
            <a:pPr algn="ctr"/>
            <a:r>
              <a:rPr lang="en-GB" sz="5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Miệng</a:t>
            </a:r>
            <a:endParaRPr lang="en-US" sz="5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flipH="1" flipV="1">
            <a:off x="7543800" y="4341522"/>
            <a:ext cx="1524000" cy="76387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 name="Rectangle 2"/>
          <p:cNvSpPr/>
          <p:nvPr/>
        </p:nvSpPr>
        <p:spPr>
          <a:xfrm>
            <a:off x="5029201" y="58303"/>
            <a:ext cx="5826015" cy="892552"/>
          </a:xfrm>
          <a:prstGeom prst="rect">
            <a:avLst/>
          </a:prstGeom>
        </p:spPr>
        <p:txBody>
          <a:bodyPr wrap="square">
            <a:spAutoFit/>
          </a:bodyPr>
          <a:lstStyle/>
          <a:p>
            <a:r>
              <a:rPr lang="vi-VN" sz="2600" dirty="0">
                <a:latin typeface="+mj-lt"/>
              </a:rPr>
              <a:t>Mắt ếch to, tròn và lồi. Mắt nhìn kém nên ếch chỉ nhìn được những vật chuyển động</a:t>
            </a:r>
            <a:endParaRPr lang="en-US" sz="2600" dirty="0">
              <a:latin typeface="+mj-lt"/>
            </a:endParaRPr>
          </a:p>
        </p:txBody>
      </p:sp>
    </p:spTree>
    <p:custDataLst>
      <p:tags r:id="rId1"/>
    </p:custDataLst>
    <p:extLst>
      <p:ext uri="{BB962C8B-B14F-4D97-AF65-F5344CB8AC3E}">
        <p14:creationId xmlns:p14="http://schemas.microsoft.com/office/powerpoint/2010/main" val="335076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0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10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10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10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1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7" grpId="0"/>
      <p:bldP spid="11" grpId="0"/>
      <p:bldP spid="1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186316PHOTO" val="/9j/4AAQSkZJRgABAQAAAQABAAD/2wBDAAMCAgMCAgMDAwMEAwMEBQgFBQQEBQoHBwYIDAoMDAsKCwsNDhIQDQ4RDgsLEBYQERMUFRUVDA8XGBYUGBIUFRT/2wBDAQMEBAUEBQkFBQkUDQsNFBQUFBQUFBQUFBQUFBQUFBQUFBQUFBQUFBQUFBQUFBQUFBQUFBQUFBQUFBQUFBQUFBT/wAARCAMABA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nUdM/tzxbpVoAW3kHA9Aea+i7ojS9OitkHUBFUduK8s+F+kJqfi4X0mJPs0W3J7d/wCor0rVZWu9Sjww2o3IFfy5XqJpRe0V+J/beaVPaV40ukVd+rLMMbeRvYgMqEj61gai8qywSsPm3befeto3Jt7M5IlkJJwPT0rG1u5861gkxwHGeOhryaTaqRj6nmYdPn23POvEniQtqdxCrcIxz7YrgtT1trqcrnlj19Kn1vVUt77UCWyzzPn65rl5dREM3nOdwbntX1uGwyXvWPvqNJRgkkdTHfCC2+zLnefbNQ3WrfYoAHYBz0J4rm9NmutZ1COOyt5by5c4WONcn/6w969P0vwFY6IkVxre2/1E/N9nQ/uYz2Dep9e1b1KUKGtRk1akKTs9W+nU5zRvDV7r0bahdSJpulDO+6nBww44UdT3xXqXg4wwWNvDYeb9nQbVklHzOB39jnNYDmTXtQghuWItkO4RxAeWoHQAfjXcaLbx2lsojG1d2dp7e9cNbFLkutF+Z5GMqScff37dF/wTah1PzLRoJcInO7ceT/8AXrNt3XT7kkkOjL94DnGeKo3Fust5GVZmRuqk/WtzSojbymQgMsaqpVhkdyf6VwUmpRleVk+x4coxpRbXXoVJLuPzFmWIsQcH5T/n/wDXVsapGxJMZjyAAADXU2NzZzwsrxx9OCoAqvqWmpOoeFBtUdCM1204U5d/vPP+swcuWcGvmZEUiMrbGGDgemamigttQspbS9iSWJgQ0ciZU/gagltUK5ZAOedjcihLA4zFcuA3XfziujlStKOhUlFrex4J8VP2dg6Sap4UH8RMlg3p6p/hXDeH/gZBJMJ/EFx90f8AHvCensTX1e1xcWblJ496/wB5K4/xN4aj1h5Z7IKk3XGOG+te3Tx1dQ5IvXuepQcKvu4hcy7/AOZxulHSPDyeRYWUNmuMb8Dc3uT1zUd54qnC+XbsSzHlqyoYJV1SSPUY/I8snORwfpT0t7d5GMLnGDgHuc9a8eq5Xbm7n1UIQ7XLkWq3NzcLGvznqc810Gn6f5beZKvDDvTPDmjrACrcyD+MV01rb+fJmSMhV4UHvXj1qjvaLOavWjHSKKMVuz8JGQvY4rQ07TBLOFZdzevWtpAowixrnHIq/bi1sIt4xuPc9jXBU5ktXoeHVxcrWSGRwW+l23mECMgZweprz/xr4zt9PhlKuNwzgZ60/wAb+M47GKSQyJnOBk8AV88+LPEj6rfSFWxEGI4PB+lehl2Xzxkuap8J6OBwL/jVWV/EWvzeINQMshzGGyoHYV6P4PuJX8E2QXKtbu684xgnI/ma8ltomKk4z616t8P7uGa31LSUI80QrMgP8QHDfzFfY4qnFUfZwWiPfqq0FKx04u1uEiLJsPfI4B7f0q1bASRSwE5bGMHuap6dGZY3EmNy8fkKXy83IdG+frwa+Lmk20YNdESafcS6TfWkkjEhJQx/PFegPGI7ppAFAxx715teLcT3UaQW73GSchBnB+vavSmtLgWcFw8WP3SoWzwGxzx+VephozcGzycZZSi776Fy0uCCjIAqnqPamXVvEkzMnIJ71VtJW3FiACpxgVZnO4CTP3vvDFZyjrdeh5bjyz0MjVIJTDKN2Mfdx/WuE1ZTAvnoO/bpXo88P2+ASL8pVuR2Irj9btFjeSEc5GVz0H0qqcrWk/Rnq4af2epx9/P5+5McMPlHH5V51qswstX3IvBzkdwa7K+uBZajskdcbTye1cV4gVZJ96AFVYjI756f1r6LDRSuujPdpKz0INTn3wBfmyTk1Do86qbmOQZVkJ/LtSTyrPBCwzlRtOazY5DDchgcFTXoQh7riOppY2NAvf7O1mJz03YI9q9csLgL5My4O/rjivEgRHKMHOD616d4Y1mK80uJHP7xO3rXLjKfPC6M5xvqeiLuS3k2uAGGdo96gtbkwbo2BBCk1lWt8yllYZQgdKZLqP8ApEpGck7Rk9q+YpU2+aLObkex2+nLGqRj1UEnvXUQXW0JIScIQRXFWF1+5VznoBW/aXQEIV8lS2Bisa+idzx8TS5tTXtLqR7iWbJKu2cjsK6XTZn3YVgY+2a5XTJQEeNTgbskY5IrpIGYW7MCodV4xXgWtqfP4qK2sFxjzTIHCgkqc1xHjvSf7S0O5ijPmMg80euV54rtoIVuoMyjHGcHvWLcWvkXYUjKyA/Ke49K9LDTjGonfT+kVhZ+zndPVHj2j6xtt7bLDcp6HrXbW9wMDBOG546V5rrCJo/iO+s1QKI5C0ak9FJyP511WlairRoZCVJPy4PFa4qjyPmSPsqkFOCkup3Vjds8CRtkgjOaW4i3RBBlAGyPeqNneJFEu2QNjncQMVdu77y03E792BgdqzoTtp1PBlBxnojzHwcf+Ef+IOt6SV2R3RF1EAPXr+tejtscgMAAuQB615t8QPM0HxpoGsI2Udvssh7hW6V3yOJczBSCwyoJr1cbrGNRdf0PQrLn5andfiWtNJW5O5AGX7rZ7GtPVJGuIY413En5fcmsnQzxKjD98GyGznI9K1oiIJhNIDgZ4B4rzZUk4pyaSvfz+R5lXSd+qKEdumlQzNIMsOrDnAxWErrq16HJKRA/KeeR6V2C3UcysoAWNhhgwzxms220wrqbL5aGLYXwP5U5yjOk5U+n5GlKty80p7l2CVHkaKI/MFwWx0GK43WI3E+6P/VhtpUDOK6qLMJuX27cjOa47VNSMBwGyWbk8AYrGhKTaudGFi1NteRUu7VZdLcCRn8xiuW4245rmLOeQRFQqsobGQcn0rqYnaSB4ygCIC+GOcg9DXK3EL29xILdlUkA7uMEV6dK6k00ezB6NM4zxRaPo+rokOVhmy4P8K88isfxWweezkDby8ZB49Ca2/GyC4hEhcmSE568YyAf8+1clqEkskNuzkFBuVSD056V9XQjzKMzst7l+xDcS4tZADgEcgVhpJ+7NX9RnK25wRk1BoWh3/iTUoNO022e7u5m2pHGMn6+w9zXq0opRbZ4uYVv3qS6Iro/PHPsa9M8BfBrU/FMMeo37/2PpDciWYfvZh/0zTr+J4r034cfBTTfBckV9rBh1fWl+YRYDW9sfbPDtx1xgcYHGa76aX+1rp2dQdpxtySK8LGZpCneFLXz/wAjzIVZS20Xf/I57QPCmjeELcppNsIMLh7uQb5pfX5uw9hVuUC+iS10+2Ku5wzFeSTmulitdqx7lAVjtVe35Vo6fpwt3E+wI+/hfTt/jXyFfGtvmk22RLEKCvuxPCnhmPw5MssmJ53QAbhnYcf45rYvUkkkZ3YeUoO5emSKhlWaIBF3AA5L9cmob+5wPJJCKfmYt1P0rwak51p2bPFk51qntJO7ZS3JDq0Qbp97BPHavJ/2udMiuPDGg6yAd9vePaggYBV0LfoUH5136TpJqu9pPMAG0AjnOf8A9VYH7T9kbj4Obsbvs13DOfYElT/6EK+qyZ+xxMI99Dpqp0qlN9T5Bhu9uOc8VcWeOVcEc+tZCsCB+dPVyvev0aUEz1qOKlFWeqNdFdSrwykFTkEHkH2rrvDXxd8U+EZwYtTku7XI3W14TMjAdueR9RivP1nKnIJqdLrI561k4X3VzqlVpVVZr9UfUfhb49eE/EvlR6lE2g3zADD/ADQE9OGHIH+9x716J9ktLuNJIZI5LZwpV43yuOxB5B/A18MtIjjoAfXvW34Z8ea54Rm36RqUlsmc+S2HiP1Rsj8a4K2DVTWL+84JUFD4JH2HdaRDIrcLt6fKMGse/wDD0EsRXO1T90jnBzXmfhb9pmGdUtfEGnyIx4N1p/zAn12H+hP0r1e1mstQs4bv7W0VlKu9JJk2OQf7ynkfpXhVcHOm/eRVOpOG7/U5i58JQAbSDhXJBBIU/wAxVW7+G9peATTv5cXULt5bPYV1EfiSOK6W00oSXE7khrl/uIO+BVHWNQnUgs4WMAt5jEckdRXG6ipSST5pfgkd8ataTtt+f3Hn2rfDaC0tLt4pwQuxkhkb94xyRhe3Gc/jXnus+Fri0G6GF2A5ZfvYz6V7rDjVLaLU2HlJbyDYgI5UjDD/AOvU19o0d4PNgRZFcBlbHOK7ni3TknHbZ+p3U8VKOk3c+arfU9T0lwba6ljIOTGTwD7g1v2Hxl1nTii3YWWJeMMCQR6da73X/hzFqzu9p8k4yWV2HzV5VrPhm4sjJ5kR2j+IdK9WlWoYhe+tzacPaK9KWvZ6ne6d4z8O+LDtmQWF0Rnlsqfx7VjeJPB7Wy+dAI7iN23bkOMDnp2PSvLruwaFt8bEEc8cVp6L41vtK2xTyM9uONrcj/P+NbPBOHv4d/I4aeP9lP2eJXL57r/gDrq0KE7Tgjt6VVFxu+SUcV1l5eWGs2gmhkCzAZKMOfoDXPXdj5xxGDuPY9a3p1Lq01ZnZWo3XtKGz6dzOlt9o3RtkelRR3csDZBKEeldJpfgy6lhM8x8lB0D8E/SoJdOiDbWToe9aqvTbcb3OGOBrTXPD3X2uanhj4r6joQ8p2aeA8bX7fjXp2gfFqz1VEiaVbWZuf3jjH0z0rxWW2jTIKjHoelU2jCHcny47D/CuCvl+GxOtrPyLftqWla0vwZ9NnWGl8vDBlkx93kH8fSrSzObQgIck4BXoOa+Y7PxFqGlyI8Fw6beQAePyrrNI+M17YApdqJQTnKjH/1q8SpklanrSakP61QejdvXQ9iv75o1CStuYcgntXk/xD8Lxasz3lvGEmILMF/i966CD4l6TrgIceWxAB3Y/pUOsXcFyNltJG5wSWBzTwqrYSa5k0/M7o0qdeHK9Yv7vvPBbqI28vly5Vs96pyHGQTx2rvPEWkxah5gVQjr3xXA3cMlpIUkU8HrX32GqqtG/U/N84wFTAT11i9n+jPV/g34pFo32aSUKj5A3djx/OvSr/xEv28qvAXGcV82eGdTFnqIUthX7+9egvqk04XdJkgYz6181mOWxliHU7n2WQ4qOLwsbv3o6P5bHrB152QHfkHvmuZ8bXwurN4pHDZww9O9comuT+XtLDjoRVO8v5J8mRywPQelefQwHs6il2PouWMfebPW/wBmzwo8eoXmu3KjyY/3EJcfeJxuI/DFfQEmvrDKZYcjDZB7HFcl4Atbey8G6bbIQy+SMt9ef5mtKOMR7oh8xJ+U56V8Hj8T9bxk6k+9l5JHxdenCpVlzbLReh5Z+1NbWms+H9P1yNANQgmELPjBaNg3H4EZ/E181JcEhCT2719SftJQ28Xwz8pD+9WdHLDsRn/GvljSNLuNakaODqoH8q/S8krRr4FTk9Ito5FzRnGnRi3daL0Zd0aJtU1iGJSMFgD+de+yeK49OiEChFVQq/gBj6dq878D/Da5tbrzriUIzchR9417l4Z+EOg6jtbUjLOz4yHkwPrgV52aYrC1KkYSloj6HD2weH58Svebba3POI9U86IzSArG5yCP4jmruhw3WoxyywW004XJKohJxX0vpHwt8JaFDCBp8Mu1QU8w7xj8fxqfWvEGleFbGVNPsbeKTBxsQAAGvNjUw0m4ttfI4Hnyqy9nhqTk33skfKOvuzvG1zbTLax4Z3aMgA4HBzU0nxHhtLcxwsC5GMjnFelSlPF0s8M4LLMrIU/hwR/TrXzhr+mT+HdZutNuOJIHK5xjcueG/EYNejRoUMSuR9Oh79OrGTtUVn2N++8YzXaMVZlLZ69q4y/1N55j82492qDUdUEMZAb5vTvWZZ215qlysNpDJczOeEjXJNfQYfCQpK9rI4MbmMabVKjq+tgvtRaNdoPzHiuy+Fvw8l8YXwnvA8enxHLuOrnj5R71p+G/2bvFurTR3N5bJZQH5v3z8gfQV7do+ijwbp0WnrCPNjUkBOc+/wCNceYY9U6Tp4R80urXQ8fCwniKjq1umyv+LNH7JBpsCRRosUMKAJCvAAFcx4t1x2DRQcYGC2eBUuvas0EphVlaVgD16Zrg/EGpi2jfMobAw3evj8PSqVZrnPqKNO1pSepzHifUgliQ/M8x4JPIUVxr3YhiLE8+nrS6tqRvLp23ZXPFUbSJtRulUDKKcn3r9Aw9BUqfvep42LxrqVvZ0tXsv8zvfhP4XGtaumoXSEwRuCo9T2H4da9o8W6mkVoLaPbhuOD0xXB+GtSh8P6CYowBKR0/w96pS+JYb6GeabcsgYYPoP8AGvlcUquLxDqfZWiPVoYb2SUVrb8X1Z9C/CC1Fv4cn1Bv+WpIB/KukixFcENlmc793vUeg2S6H4W02zHG5AWH1FT29oPNMgbIOQOv4V8fiJp3fc+Nq1Pa1Z1H1f5E86OZlUKNpBJIrN1VCtjOwBBUM+D7Ln+lXJ7gmQhSVZRtzmq+rwSXOkyI5A81HTI7/If8a4KGtddEiad4yjc+br9bfxFD9oWTZKzE+Z2znv8AnXMWXhbVfEOuLptpEXmJJ3gkJj+8SegqTwDclr+TTnyTICqZ+6COpPpwK9ZsL620O0+w2ZEkzLiS5P8Ay19Rn0FfpWJxCwsbRV5dP8z7tzlGNoLf8C/pelWXw/0lrHTpI5dRdR9pvRkMTjontUFo0l3bybw08hwUXIBLZ5B+vFVrdXuJpZdrMONjHke9d34Z0JPIiunXPlnPP8RFfJSryc71NWzzaso4aDlJ3b692RaLoy2SL5ke2aRhleuPauh1IkfuUhwWwxbpjAqaRRGxnICyv9xMd6q3Ql8wbn/eNgEYzXlYqouZJO8TwZVXWmpMhsEjuHUMCrbgOD7102mQRixnLEkNKwXPoAAK55oVspCdoLqPm445B/rirNhculshzuUgknPqa6UoqipLd/8ADHPiIurrF6GglqkjJEH2ISc9q1ba02KoinOeuT2rmnu1XBQ5IPK1o6fqGJjGcgAZ3VyU8VVpS5WtDjrUpuN0zoI7SOXeGCuM/fHXNZFzpgF4TDIysoycDqKkF19mlVQRhxk571PNfG3dWCnDDls5H0r26GMjI4oqpB6PcpSFQzoy/L3J61iS2jDeik85ZCOBW9JKk/zEEknBwMZqtIhjVxtKBQcZ6V3wxHvNdzupTcDzvxV4dbVSolB8xCCJEHX2NcJcQmHVDCqBNjfxjANe1SwSCVQ6Bkx1z1rmPEPhuG+DywZWWM5IPOa65fvY2Tsz6bC4tK0JbFPTL9YUCmHOR2robCV7tAThB61gWKK0arnDJw/1rXl1GDT7LO4ew7189VbU3GSHXjzO0Vqza+0Q2m0SMGfHJrh/GHjgWKTAbEVQcFjXNeKPHDoJZt4jRBjHSvIfEvieTV7hmGTERgqxzmurB5bPETvP4TqwuXqL9pUJPFnieTW7oqM+UPfrXPBNxHfHSgfNgnt2qdflcHAPfAr7enCNGKhBHvxin6GtpMcEfzznGAcLV/4f6gsfju2w22O4325J/wBpTj9QK50zGEOQVbcO3am6Dcm11i1ulG5op0cDPXDA1Ps7qTfVGdbX3F1PbLaV4NYaMkADPB/OrMqFF88KQW9OMelUr92t9V85lDCU7l/GtO2xe3qBVLIvLL2Br4qdNuokv6sczeikdb4H8PxzkSyPJ5oAZoi2Bn3x1r0aCOO/hubfYpMhypHc4rnfB1obRJATuJX73vXUaYjRs0hOZGJ6dhiuWtXlBpp25dj4TMKrnVk77bHEXNk9rJJExJKsWB6ZqWznVpTGxG0qcZ9a6DxFpn2qBpYgVlB3DHfFc4WWNOAGIHX+ddzlGoueGz/B9TrpVVWp36kaS+TPJCThSOOBgGsHWLQz26sVAkQnOO4re1CCN4VlVgFYc4PNYs9yrOsbHKsNu4dPxp0nZ2Z6VDX3keReLLMqUm2YwxBJrkdacGDCqODk13vjOMq1xFJyqg8niuAvGWRFyQYzgb/SvoMJJuK5t0fT0tUmYyPlWHb0qpc/JNkd+tWH+V/Sqt2CVB7Zr2YrUiu/c80TuV+U+1dH4UuikrLuwByFrlQ+UBPNX9IvTbXMTj5gGwR7VM4XjYmE1J27nsmkzrcyeYxCjH3abc24F3GxPDNnGelcnYay1rqCZJKD5eOQa22uDNcBnJIOcBTzXzyp8tVu26Bwalc7bTrsgAcYGAPet+1lKK7EchlI+neuWsZF2JtwVAFbSXJuI4iDgc/MvSvJq9jgqxvodTZ3iR7nI+8p49K1rC93W4Y5JwMn1FcdZ3XLxs2S3Ga3NFumRVRsBSxBzXz8o8suU8PEULJs6hZUliV4s/dPB7Gs/V1IRJASzKQc+lWBMojAUjK9vWob2VZ7clmC54wO2KKXxJs8inFxmmeJfGO1XTta0/UwpAmQxSN6lTkfjg1l6PqglQk8IDnaTyCDXe/FvThqvg26OP3sAE0ftg8/pmvH9E1aOOIKxDue46c8/wBa+vcFWoJrVo+2wb9pQXdaHqNrqAubZXjbliN47fWuiEyNGqBwVBGF9DXnWlagIQmCDGzdcdOK620ugZC2FZWHVa8V03CViKtPt0KHxTtXvtBuFiz5sIFxHgckqe3vXR+Hbie90HTbieHy2eFS4k4JJH6VJDaK1qJtQxx/qkPX2NXrUefCFRWZU+8SeK7KtdU6XI1sefOovZqC6Pc2NOtg0b7U2Ko4IHINV9VaURQwjgseRjmtXRLdyDK8gEeM4HenXaLHdAMnmbjgMe1fOV67n73U8P2tqr62OekYxOUOflOMfhWxYwLc6bJNGwjmhBbn+IdxWI80bXcysVWMOV6962bCbyIZQdpVhhR612YWTS1OmunyK2+hzup3ZtbOVVJZnAGeehNcJqLbriBVG9VJ3Fh69q67xXO9rcKAw2OwOP7uK4a9uTu+Zwnmv8xyM9ev5YrupUvZzt5afM97Cx9zmXUuoS0crOGYkGPK/pXP6lcras4Zc7E4wOtah1D7Rp8+xipQgZJxnHSuZu9Q2O0bbZNoPPrmuujGTmz0YR1MrU1il0YzEfNIGOD/ACrhLg5iHHQ4rpdSuS0YQvnaThAcBvUfrR4M8A33j/WDBCfsunxnNxdsMrGvoPVvQV9XQahFym7IqtJUqTbMzwh4C1j4jaumnaXDlAcz3Df6uBO7Mf6Dk19QeEvBmkfDXSl03RoxJcyD/S9Qcfvpj6Z7L6AevqTVjQ7DTfB+mR6No8PkwJ8zOD88jY5Zj3PFWIUkdjjai56Dq2a+dzHNJVI8lPSP5nyM4urP2k9v6/qxYhtGlDFXbnklhjPvVvTLKPDRpmRl4yDmrENkyRqG5kPAI7Vt6NpSWNszKpOf4m4zXx0603LV/gcdbEKMXqUYbEsu+ZMKnCgDkVfeIsvlBOvzb/QCpJZAgZ3JyBnAHFMu5/sSqjNl35yfT0rnqVnHV9DznOU2iLVNUit1WE/MNo5XqPeuV1a+ebldzqDgEdQPWptQvUluCgGG7kVUL5ITPfBq8Ndrmkexh6CpJO2othYb5sqBuJByaqfHSD7X8I9fiUbnWBXwe21lJ/QGtiOZLW4ViC3sPSofH9umreBdZtlYCS4s5Y0y2MkqcZz2zX0mCnGOIpvzRlX5p1It7HwSn3Rz+VOBb+HmvYfDXwOtbfEviDUUyD/x62jdTx1c/wAh+ddRe+BvDWmWiCPS7fLchm3Px9Sa+8rZth6UuVPmfkdNHBVJJXdj558zHBB/Kk84f3TXf69bWTXJit7aGEqxGUXAPt9a0dF+GL38f2rVHTS7UcmOQfvnH+yvb6mumOLg4qTVjvnl04K/OvuPNLaOW+nWGBHllY4VUGWJ9AK9E8OfBy7u0FxrVx/ZsON32cDdOR7j+H8fyrstKi0zw7bpHpNmsG7Ia5+9K4929OO2B1qzLcyXcAaNjGFBJm5znvj9K4K2PlLSkrebHSwNrOo7syYU0HwltOl6e0k/RZrnDu3uD0H4Ypx1PVtTQyTSNGWYBVZsnHp9Ks2+iJK6EuHY8lmHUn3FdVpmgxl0aYfuoTyewxya8yriIr4ndnp80Ka91Enhq2nsLUo0jPcy4YuDtwvcA9qrXd2blZIWkz5bElTz1P8Ah3rYvtStodP3+UC6kiJPX3rh9Q1L7TdGNYmjeRgC6nCjvXnwXNLmZFNOTbaO0sdSi/sOGBwEdWYDB+UqeAD7jmtHRL3yraVULN5Em1Sx4aM4I/nj8K5PSDE6leG2tlSw3A/5NUde8WXXgO8jmNt9qtph5MqMduzAyuPzrenTVSXL3IlTWqR3Go2qOnnKPLJP8B5rmNc0iMoiuPMEucgrytXvD3jjR/FaIbW5SK+aP5rSfCuD7Z4P4VZ1OzlWIF5Mnpk0SoSpNWHCdrJnjviLwXDHH5ltMNxyTE/XHtXn9/pxiyNvFev+KIlgn5Zdyqd23uK8+hsptWu4bWCMzXE8gRIx3JNe5hK00veex01sPCvTblv3Ob0bQtT1XUYrXTEkmmkbhFPGPX2/GvpPwR8KYfDtpFNqCLeajtyZGGVU+g+nrXU/Db4VP4I00q8SNeTYM8xXr32g+gr0FNNkERdE3AdyOK4MdmHtW6cVovxPmadSGDvGEr389PkeRaz4PjubtpFLBzzg9zXm/ijwlLZ+ZKBhA3Ct1r6PvLYyvvaJV2HG4iuF8VadbzW9ydpYA5GR1rgp13Bo93C4xyaR833J2YJ59arWunXesTtFZW0ly4/hjUsf0rtNO8HTeLfF0GlWSeSJ3JY9kQfeNfU/hf4b6X4R06O0sLdQqDEr4+Zz/eJr3J4yNGKa1bMsyxVOjJRk9+h8T3ngvXLZGabT7iIDqXiIxWRJpk4yGwfYV98al4ahZWAWM7ugxzXkvjz4TWt+jzQxeVKOd6AcfhU081d7SWnkebSWFxO7afqfKraa8bhlbaR6cVattSvrRhiTeB6nBro9b8PTaVcvFKpHzEKeze9RaJ4G1vxVOYtI0ye9cdSgwg/4EcD9a9lVoVY3lZoU8FPBvmpNx9GZp8Qkt+8TB9Qc1Dd3NrfIRKqg46nrXuPhT9jrxRrSxT6xf2mjW55eMHzZlHpgYGfxr17w7+yT4B0NA19Fea7I3UXU3lqvuAmDj8TXJUxeGoapu/kebWzaVnCpJTXa1/8AgHww+mWcUokjYgg5ArZttRUqBuPHtX3zc/BH4dxRpC3hDTfKcYDLGd4H1zn8c1z8/wCzp8M5pnjg0F0Yf88bmUY/8eNYSzWjU0mn+Bw4XGww8nKlDlT3sv8Agnxet3no350NeYxk8dxX0/4p/Y50u7iM2g6zcWEhyRFep5sf0DDBH45rw/xt8APHHgm3mup9O+32MYy1zYOJQo9So+YD8K6KNahW+GX36HtrN4yWjv8A12PcPhNrSat4MtGBDNGnlsB/CRx/9f8AGurgmIkZupIA/Cvn/wCAXi3yI7zTHbaxPmKMc5wARj8q9tg1AMWI4YAAjORX5hmuDlhsVUjbRu6+Z6KXt4+1jtLX/P8AE5H9oiVF+GM4C/P56EsT9a+c/hddD+1nBPTBwfpXvfx1kF38Ob9nblSjKPcH/wCvXzD4BvGi1mRQ2MjP5Gvucgo82U1I+b/Q8KpV+q5thoS2ldffdH0zoVyh2fMC7HBbFej6RqAiijdn46HHevE9D1H5FkBwgGBjtXa6RrZaNUcg453V8pjsK27o+3r0edWZ6lceK/M2LETxwc1yvi7VHu7dVVwo3HOO9U1vQI95ZQpGSV5NZGoXS3k8aqrhHbADcfjXBQpuDOCjhadKSlFbGpoiz2K+YkhYvzyf8+lcD8ddKWawt9Yji/fxExyFR95T0yfY5/OvRrSD7Mq9PkHUd6z/ABIsWo6DdRzASLIhHlgV6GExkqWJjU6bfIucOdtLd9f67Hzv4E+H17461OMPmO1B+dz2H+NfV/gHwNongqy2WVuElZcPM4zI349voK8/+HEUFnpyLGqoycN9c966+78Xpars3ruUcACunNcfiMVW9lHSC6L9Tg+oezjyQ3e76v8A4B2194gFlbFQyrknB6HFeR+PfGSRIkqTMJyDt2np1rJ8T+MWDuWcsW7bsivM/EOr/aig8zex5PtWuXYKbkpPQ9HDYOnhlzyLLeJbqYOZWLs38XfrXK+IvEDSKYUkJJ61Fqeriyt9qZeVhwB2rQ8E/CjXfHMiTJGLa1c83M5woHsOp/Cvs406OGi69ZqK8zz8xzCUv9mwyvK2r7L1ORadiQink/nXW+FdDurpvKsbSe7nk/hiQt6V9GeCf2e/Bvhy6W4v0l1WQKOLsgoD3IA4I+teh3XiTRPAtqRYWttbRop2pDGq/wAhXj4jP6En7Kgm/M8bBe0oVOdR5p9Oy+Z8m61pureHrqO21K2ls5Cm5Uk4OKx7u8EcOxfvE/N7816R458Qz+O9dv74CN4o7diMjO0cnj0NeQxzmSVt3OCcZr0cParHmtZq10fXVMROnTjGekpfgfoFdpgk7sqoCL7YpLdfJiK/Nt+8BTWVDkNkKH3A56mmz5eQbWJJHI7AV+SV5p9T4RK65SAxqwLqpUvwc+tQ6rOVsog2flDDP1GKZeSmOzKRthw3HNVNbnFtoirK+H2lvpSwcXObl5HZThzSj6nzVoWmrp91OYpVeVnbcxGDjPQe9djZMJ5URlBX1I5rjVnSNpsjbJvZhj610GlSSObXB3BiCzZzX22KUp+8z7u2mh6VoGm7SECZiOCF5xXpdjbxQwIiKQMZCnoDXIeCW+2oxMZ2wccdGOOK7JpNiHqrYHOOOlfIVW4JuW7/AK/E+KzCo51OTsULiUvLhgdyk7XUcZrLmaYuA2WYnIx2rSM6hnIJZX7H+lUTI5JVOSCeo5HFea3fS2plS06FPxNqH9m6K7+YSyqS2fYZHP1/lVbwvqjXvh2ynDElolznucc1zvxQ1D7Boy2/Jed1QnPUDk/zqD4b3YvPDZTzAGhlZQAefUfzr6tU+WhdrRWX3L/M9WNBfV1LzO+iuMhXIXOewrTimhkcsmQHXp6GuVttQSR2hMnzrzjHT2q5Z3wjuSGOSwyPrXz2IUk7xOGrh3qbMNyJQ0UjbmB4b/8AVViKRncpNh416ZWsdztuH2AjPIx61etbwzLgkg5wc1hZ07WehyzpaXRoq6LKxBKKgBAA4q2bxb7YjbRuHUjANZ8twm0rkE4xlRg1Wjla3w7Zlj6KvoK9elWU42vqjk9lfXqXbyBQuzJJHv0rFvVMancSD13DvW1ZywzblH3CMqzcc+lUNQk5bMZz0Kn+lelQrNLlexvRk4y5WcxqVkspMyfIwGQy9D9a8x8eeKLjQwIZlbL8qc8NjtntXrdyWjRivEY4KnvXK+JNAsfEmjTWNypIb7kmMsj9iPzr1IRpVZxlUV7H0mGq8vxK6PnLVNam1SZmkckNztzxVJFLNk/rVzX9AuvDerS2NyvzI3DdnXsRVRW2sc8e1fUxUYxShse3CXO7yLLR4GBgk4pvyqThiT7dKiMhbnPtTd4AJPSpsdTmhL6bapUcbula3huzE7DK9F5JHBrnlP2m5z1A6V3HhZGhiYOo2kZz61GJfs6VluccJurKVTpsjvLi7FxZWjlGJjiCnHXIPFdR4asZvs4cIY2J3OG5J/zxXH6VHJf3S2jSYXhl29do5r0rRyTb7C4LswGQf8+1fHVnyteZzYiXJCyO08MSSDT3BOMk5OOvArY01zGXflg3HJ6CsTT8w2e3dtbbkHPT3rWt08qzUL87D5sjvXzOMny1GfDYhJyk+7Ld9KIcTlSYyNpwOnufzrm9Stlh/eRHMbcjA4ya6Tlrfc+eR93PB9qw723EpaPdtQgHYD0r0cDWWsZPR/h2ZGGfKzndsVwXwcJj7vPBrF1KPJURscqeg4zWs0eL9oGcgRkEHHUe/wCVUdUXybhsfMrHOR054r1GnGTTPqKLtLRnEeO7CS6sBdRoGIGHye1ePPMsUs0UmGBOAOnPYmvoTW7AXunzQYC7EO0A18/61beRLj7zLlW475r3cFJSVme9hZ3TRkzrj+tQTfPEfarU+GLcYBOQKqE8svavciVWWrXcppIduO9WLN9rEd6qN+7lNSQth/1rokro8elUcZq/Q6rSb3am0kZx/F9a6Gw1I/aVJOF+6T6CuKtJQr8YB963ba9ErxrHy3T5eP0ryqtPW59D8SVj0vSrjyLdSDvBHHvW8LsWVgqF9h7cVxWlagWmjUsBtwcGujnunkYKFBj7E88/SvmKsffs+pwTjZ2N3S9Ujk1AJn7469a6G2ugWMUbEc5B9K4iC4WC5h/dBWPJK966SzucOMfKSOBXi4qCi07HFWpX1O1tsSoqZwSOW9aWaOOOBs5bHes21uHiiTdznpWhYqt0k8bnaOv41xx8j5upFwd+hk6xbpfg220FJU8tlHocivl2+sZNC16704syNBMY89yM8fpX1jNbgSqVAZlO0flXzp8ZbQ6d45klEf8Ax8RrL6ZOcH+VfYZXO96b1ue/ldVc7h0sWdE1ANZIpbc4OAo7816r4Q0NhC1zcKUGfliJ7V5/8HvDsmtv9snTFlAcrn/lo/cfhxXtLBGfZGSM8DArkxfLCbitx46ulJ0ofNmdqLJcXKIEaYk7TgcL71p6Rpp00KsrFxISfm7U7SLFhJ5hQkJ94jrjtWrdJnIAyzNtAzntXiTqSejep4NWtb91HYuROix+YqjG7HHIArPuZgsssxOWUFQvYMelTwlk0pyVI2jqOoI9qyb27L2SqANxYHI65rylzRl5HFSp3k/WxSWAuxygBzlsDqakeUhcBgrqMbcdadZs6uUZcLsHJ7k1T1JRA0jZLlcZ2nvXfG9OKvueqvelysrX8aaxazQPjzAD8o9MV5VqYe3u5oHjyEAySOeB1r1va0TRui7nXuRXG/FTRmbT/wC07YESLhJAndT3/Cvdw0ueKjLc9LC1VCfI9mcXDcxeQ235xISQPQVgzXDR3gckALkgH09KtySmDR0dmWLYMJ6sPX+dYEdxJdzbSBI0g54xk169Gl8T6Hvwjck07w/J4h1uK2UbI2/eTy4z5a5r3nQbO3sbW3t7KIWunW/IXkb2yfm+ufWvNvDejS6KYmkl8yWXG9RkY74NeiWd2t0FhL7VA5UDH51x4/Eu3JF6I83Fpzt2Ny0njlmLqhLjJx0H6VpW1xBAwSWQPNnOBxXK3Wrx2Mc0iHKpwpHc0vhjTbvxJqUV0ztHFGcketfN1FKabeiPKqUVyucnZI9Vs7Xy4V6szfNu69a0rhhFa7XOc4Ax71FGfs1kn+9tA7mobmRbpFCMTg4BHrXntKMbnxjbqSu9rkEGZUZpSI1RuEHesrU9QaW48sgbR0brV3Wb9bezMTrtYHAYdc1zVvO5uSXUsAPyrjkm35I9TDUnK9Rr0B08pHcgnHJb0FUrV8O0rAlZAflHYireq3qs3lKdgGMr68VTPlQQIm/ZvwCeu0GvVo3UUrHrQu43fU19OCzSkyIBtjyq1U8UW+zw7qO3Oz7O7A55GBngVYsJRBISV3YXG7HWqviicy+Hb9GcxhraXA7H5Gr1sD71ZdrnNZqqn00Pnib4rx+Uois3LBeGIA5+tc9qXjbUddIhwcHoqsSxrnUQkAAdOKvWE7WLh4wqtzlz1+lfbRwdClrCGp9hCm27o6HQI4dLm+03KCe5BAUMu5Iz688E1sahqz6hOvLzDfnzXPOfaubtruW9uo0GCiDcQOh/Cur0yy+1eXJIMKhyqLwa5a0uT3pPUdSyd5FsWDI5aGPJ+8QO9aVsx+yrC6BVbHy5GSfpUU0sEd35Sh2kc4cKfyrWtbX7JGHRBNPyFVVyef6V5E5ye5ySempNYG387yBHsRDxlcc1r6lIskYQEFduXxwMelYsNpcWsqxPMszkHzQOg+h61f1BYbe2iKlhGFDvu/kK45yfNZMz5U2mZGsSr5qeSVxnjJ7YFcpaSG61eQIS0EWVjYdMmr+s3cYtprnY29+Fj3coKztDYrbpgkeaSd3TJFenBWpt/I7IR0Oisf8ARWVVcJlucHBHrz+FYXxF33+hz3Mj+ZtnVgTzkcL/ACq9J8sSeZlJOq8Zqp40jZfCciSbUYFCoxjOXH+BrpoLlnF+Znb3k+55BOpRtwJDA5BHaux8KfFW+0ZBaagTf6eRtO85kjH+yfT2rkbgdT1qjOPkb6V9MoRqK0jzK7dOTcT0zxNrljrMKyWU6yxdVxlWz6Gu5/Zo8ILqXiO51q4TdFZjyoRjIMjdT+Ax+dfOvg+y1LXfE1npGnKZJ7yYRKp6c9z6Adfzr9Dfh14Ss/BuhWmn2wRjCuGbGC7fxOfcn/61ePmrWChyResvyPKr51Gtg3GMWpbf8MbaxS3iRrIqoA2So69KHiW3YxnOCM5bkE1dRbje7JErMTyT6e1UpJfJEjMPMlPGG7fWvjOdU1a+58pGTbsjD1GFCrgLhVGWBGK4LxJcW9nEyhRIWUn6V2Wv6l5YImbCMeCOg+leQ+PNXQWk0ca7cZ2sRzXXR956I+xy2lKVmx/wQMV/4+v7qNNoiiCgED5STX0cLVlkkyoEO3II7mvn79meyeW/1y42LISUjB+gJ/rXv95qLW0pt3QqRxjOc104lqErvZWPKzyTljXCHRIyLq2YuGVjz229Kx9Xt4Y0Af52PH0ravrpAq7nZFXJOK5TVtRgmd9zbt64BzjbiuKGIUnZMzwsZyaPKPiloumyQG8kgLeSQSuTtP5VgaH47023jWC2mNkOmyM+WPy6V2XiuG3vLK4gknG08Anvmvn3xBpEmnXDIjhlH3WU5Fexh4Qxa9nKT02Pu6SvR1Tdj3/RPipqWg3KPFdfaYmHMcxJ3D2PrXufw/8AiLofjuxItZlgvkIMtvIwDD29x7ivzzj1u5sMgsxUHscVsaJ45utMvob2zvGtrmMghlPp0B9R7V6H9mTiviuj5/G4LB49WjLkqfd9/c/RW7hmM6qm5Bu4KjKn86o6te6V4at/Ov76NX3fNkgH9K+L734+eNNUxv110XOcRqqD9BWXP46ur+Tz7qR7i4/iaRy2T+NcksDKOy/E4aHDtSVvaVVby6/Nn1pqfxe0UHbFdNdIehUZAqrF8VtKlLFLhkOMEbegr5ZsfFodiLhtgUcYzz7V0Fv4ljW5WTzFZGXke/4VzVKdaD+Ffcewsiw8I21PYNZ0bwH4svlvBFbafqeCVu7RRFK5PXeOjfiK5LXdJ1Lw1H5sbi90/GPPi+YqMn7w7Vxl5rMEkTuJVbvkfKy/Q1lab8UNX0K6kW3nW7t2OGjuBkEemauNGWKX7xao7qGCnho2pSuuz/RknxO1dtQ8C3iLIGRwAB7DmvnHwjctBqIlIIGcZr3DxLfweKLO6lgjSznZW822DYQ54yv+FeXQ6AbKIIRtKnr+NfWZSoYfDToy0bZ8tn2Br1Mdh8VSVlBP77qyO807VJYIiEY+W/VRXaeG52ukVnfCdDk9RXmNjNtRMHHHWum0LV2s5FU42dfqa8zGYfmi+Van3VGoq1NNbnsohFvbQ/KyqwDcnt6/zqWMi4fzHVflGVeuP0rXZLuMGVj8owAx6VoLqpUNjjjr2r4+eHnFtPczcXszpBqmxHRsnHGazNV1KMrsiztwMjv9axbrXY4onkMikN8pArOiv/tGwBgTnIJHIq6eEt7zQ4wtqVJfEMvhSe4gbLiY70IAGfX+lYzeLZpZXaYMVI+6rY5qv43v457uHbndGhUnPvXKz6msEeW5PcZr6rD4WFSCm4+8x1MRSotuehr6prHmbpGICk5Cg1zd7qDffX5nJwoArLu9Tad+STnhRWnotoQ4ll+Y9ge1e5GhGhG7Pmp5hPMavsKOi79vM6bwJ4Vtrm8F7qZEpHzLD/ePofavcdN177Hbxqg24G1QnAA7Yx0rx7SLhliWOMEOSeQBXd6TKIoAJDg46V8jmkZYiV6jv2R71PB0qFPkitPzfdnfnxPNFHgkHcoIyeK5PW9Ri1BLlrvzmKgeWEIIyeufapXv1kVUIVEHGcVzt7dxPeiGIFuckp0J968bDUOWV7FwhGDdlYZYwW+laRqN07KoELZA7nHA/WvF5LsRyOxOFya734ieKbeCwXTrY7WYfvCvQY7V49fakbhvKU4xwT6mvu8qw05RlOf2vyR8vneZQwzUb+8unn2P0E0fxP58MckkpvLeVfll24ZW7g++c1vRXaYkMTElOQT9K8m0Y3GgXSyJI7Wzkb1OCFb1Gfwrsr+/ksGkMf8AqpI/MCA8scZJH+Ffm+Jw9Oqva0d+q6fI3r4NRnaPUnbU2uNQ2FhnOcd6XxC6zMyM4ZVXbgfjXFaPqNxcawJ8hoAcbs9eM1f1jVleR2UhWVSSx6H/ADzXLSoujonq7Hd9V5KkeXojwW8u2jvZgoYuszLsY8YyetdR4ZvcrHEkZDFwoUnknPpXBXUu+9uDnkyMeOnWvSvgXpDaz4jeaTBhtQJC2Mnfn5f619zjIRhh3OXQ9ytUjToub6H0T4d0waVp1umPm2hnI/vYq1M5MLKCMk/Lnv609rgLZvGpbzCSTn+HPP8AWsySciMRjJk6cdQa/NKlT2sm09j8+SlVm5y3uIWR0IPJQ4BHY1nNetFcbE4LHBY9e3/16tNlPkfh/vHFZdiPtepl+scKs7qevA4qaMXKoj0IRVpSex5Z8c9RYanY2fm7JEV5mUN05wP0FVPgjrKG/vtPmOGMYlQ/Q8/zFQfEiKDW/El2s6OHVV8uRPvYPP5Vy/gO9fQPG9jvYeW7mBm7YbjP5gV+iRpRqYJ01vZv9T6eNP8A2Xk62Pc4AUvZHjfADZIx15rSublDJGy5PdsdqzdR+RlkhJAc5dCOfepobgSRx/LgMdp9veviqkW5I85x5rSOnsrsSRhgwOB8v5d6bazMJG5BbvgVm2zeXIFAGMdfWrjHymDqpBxyo6VwNuLtLY82VNJu3UtSXLkb8gsh4HHIrRsbyOeH5gFbGD9axnAceYuFHdabHLiJhG2CO1RFpabIwlSU42Na8hjt13RNu3n5hnj/AOtQ12mpoqcJKgxu7GmQQCaPKkDI+YEk81mqBZ/OxH3sZ6V7UG5Rv1RlGmnpfVD7iMv8jYO3jIHUVzmpxPHIVCMFY8beK6qWPzow6EkDgj+tY1w4kEoYcL93PH4V20qrg7PY9ChNnnfxD8NHxBZldircxAvHL6ADkH2NeEXCtBKY5FKOvDK3UH0r6W1NmlVnfC/KRt/TFeS/E7wxJDINRRE5AEu39G9/T8K+uwVa/uSPbhJ8tjg3cKowar3M/wAgVeSfSopJRjHUilggLkFuleyopasidaVR8kOpc0i082ZE6Fj1rvNIhNpGhbBA+6COtctoT/Zr6J/L3AV1sINyuFOEHIyOa8bGzcnbod0Y+zgoI63wTam6u57j5kMWFxx07ivRNLMb3TEICQdw7c9K4zwBEFjuCQT8wG7HXiu2g/0dWljUM7t8xbsK+VrS/eM87Eu7aOmhUH5iuAw2g5445P8AOtm3kKeSu5QuOgrHeZfsqjZuLKcnHStOIKUgkB/h6/hXz2LXvNvufI1lfcvzSbo2J4HQA/zqlPDG7LuJRwnXFRy3ZFsFzubkkntUtsxuBEznIK5HSuLDzcal90cyi4K5h67pJmiDQsfMUEgtwT6j+VcrfyMIUdRuLDa3+zivRruLYGVicHkOe1cTrsPl+Yg+4/OR6+tfXU6rqRV90e1gazlaLObmvvMnyzDBGMV5B8QbJrW9DKB5UrE7h616hO0bXGUznByAK5Xxzp4u7R3AVVH3S38PGTXr4SaU0z6qjaErHlBOVOKqTfI+emetWXOH9qiugGQEdRX0sdzorK8X5FC8TncOKjWTkZqd/wB6hB7VSJ2H0rrirqx89WfLPmWzNS0f5/etSKXynVwcODnPpWJaybdrfnXbeAvDB8ZeIbWyLbLcfvbiQfwxry39B+NctRant4etGNJyk9tTudC8NTSaO9y77Z5U3QKed465z2Hb8Kh03X4knFtPI1pcBuVlPynHoa6TxFqitqDpZoI7a3HlrGOmBwAMewrzrU7aK7uZFmLlicADtnp718zeNebTWi2fX1Kp3qK8+v4HafaGmjEjfIwfaSTyM9K37G6eVV2nLKODXm2ga6dr2V5gzRkKhxzIg649wAK7bRnaaENHJsZVznHX/IxXmYug6asxVIcujO/0+786BBIPnFbFrIsQY8/MuCD2Ncho9y7N5nBwO1blpqCz3GxSeedprxeS0rW0Z89Xou7tsWnmYhMMflb868n+Lvhe68Ra9oa2wZmmlNsWxwoODk/ka9Qu5fKkVASGznjmo5Y1kv4AAx8pC5Y9GJ6V6uEq+wbqLdf8MFKfsWpJCaRplv4etIrC0ZRHEmCMdT1J/OtLTiIi8rIC3Y9eKWCxFxumYBSq9QevtT9PIQk7CQvO319q5qkn8TZx1J8yd9X1LUE8wkZdqgsRkdOKciSpauzOQwOVY9M1ZsnMsbvJHsxnHqKgnufKEMRO5TkNx1rym7zOG7crJDoZJI7QncrSTckk4Hp/SsKdn88hMOA3XNXLzEMMaKSQcsFOeKoRllG9weeSRWcrSbZ2UYWvLuPuptrojZ3N/dqD7OJWabJVguDu6VHJdFpVYjJI49qdbS4t5CCWUZPz966rKysdii4osm8DIo644wBzUU0K6jZ3FswBDoVI74x0qmVkkZZo1K4Xp/Kr1pLlkkZQu4Y4Peu/D3jJMTioq8T5x8VxNos8mlSgu9u5Xf8A3gTkflVnwjp7tdxXsmeMhARwK7T4v6AZb2yu7aLmQmCZj09QT+tUtIiSKKVPKzG6DZtb7o7Yr6aWISoKUep9LSqc9FPuaMcjXF2zDlwAPl7V0WlmC2Pmv99sKN3qe9YGnSC3Ctgbicse/wDnitOJGW3mmkP7xwdiE8KK+enK0rnJUXMrFHVJ0e9FrbltgPpnd716n4Oh/s+yjRgPM252nrXBeEtCluLnz513beTx3r0e3PlvHxzjLFR29K48TNO0EeRj5pw9kjaLG5GXJHOFwcYpbdv3rnHyAfhUUAP2J5HdCuCVUfyqvPfC3tgykBm+Xax4JxzXjyk/ei0fMqLleMTK1u5+0XckgBWFeDk549aq2hKlm+8pHftSyxySWshCjafTuakmjSz0/nnagB9aIQc32PajaMVBehhX8ok1KJc5Gfm55zU07rNMIUHK45I9qpWUKT3D3BYkYON5qzYW7wt5rOzAnnNegoqCsz0JJL5HQ6Whe2ZZWwQvJXvWJ40vo5tGvUQsirbyIB/wA1o3ErJAyxsQ7/3ugFcp4jnjXTtQ3OzFbWQn0PytXrYGN6sX6HJRpc0+dnzEp7VYgRHDb3SMY6nk/gKoi4BGB14/lVi3t5LmVI+F3HFffyVlrofWRqJ/DqdPY61p9oI40iIOPmZhXQ2usTXoK6bayTyFfvYAArB0Hw0st9EGXz/Lfcd3Q169odpFZaYZY4YYQ4O72FeHiKlGG92ctaUY7K7OH0uxvIlmuru2YNtJbc2Nv0rpNKvFuNP+0QzFIdu1XGAc1YjuYtQufKkw0ZYFiP4hnpWJ47tvsV3pbWgWC2uXZCkRwoI6Ej8a4mo4jZcrX5GV+eSUtLnTwwJK3nh1VAMZOcj/ADzXNeIdYLboS25ZeIwM5AHWtdbnZZwQLtVcfOSc565rzrWdUOq63cGP91HF/q9vZcYP41y4Si6k230/pGlKDk7lq1iS/v1jd98Y7j7wFaUdskc0MS5EKkgN3z2qloenqkV3dOHBZQFJ4yO4rS0WPyrOW4uE2xo2F5P4Gu6pvo9NjaTLOpMbiS3MZHynaPfHesT4iNHH4etS28XMk4JDHgAA5/pWnArFQo5JJw361yvxLvRJeWtu33okJPpz3/nXZhU+eKMkrNLscBcsEHHfmqM0o8sk8jpipb2QDPOTiqLN5hVexPNfU046HzmLre80j6P/AGR/hysNvdeLL1B50zGGzZlyVUHDuO3JyOnY+tfUltZRsPML7NgwCDjNeSfs8eLtJufh1p+nWt1C13ZQhJYCfnU5ySR6ZPWvQb3UprlztXywOPmPX3/Wvz3OZVKuIk5r09Oh8xKhO/s1okadxrLW4Zd230OetYc2rxveBjKN7KQFzwT7mo1jFxPlkfB/u96dfaXbW8bHy8E8hnrxrbXdzphSpU3Z7s57X8PbSJGwZ1HG5vlDdeK8Q8f3v2dHEs5aUP8AdX+H/Oa9f16aI2s7owxHjO0HIryPxMsVurQXeJ3nzvkb/lnnp+mK9fB3U1zH2mXLliehfsmX8E9hq1mkoS8E6uUfklCvX8wa9i1uK4/tETL8xQ4YH1xXyH8MvGFv4B8cwahIx+xbXimaJT904x+or6m0r4haD4ot9+nanbXTON2wON4+o61vmdGc3zQTsz5zNcJVpYx1oq8ZLsW5/wB9CN6FsLjPpXO6lYQoMmDI4ya1j4hKsYmiymeGHHNVNRu5Z43ZFTOQME9q8WFN0+5hQVSnLVWXqcPrumWrI7GNRnnmvKfFvhu2m3PCDG+c7j0Ar13XLeQ5YEKc5C54Ned+IWuXlO6JShyDjnGK9DDVKkJ6H2mEk+W9zxLUtODb8csOM+tcxd27QMeK9J161RJVkVBHvH3B9etcxf2IkB4APpX3uGxGibOXMsBGvH2lNWZzEGrPZkZ5T+VbFtrUcuNr57nJrH1Cx55FYsqy2zkoSMV6/sadZX2Z8G8xxeWys9YnoAvdp4I/Op479lGFJx9a89tvELQkLNk+9bNrrSTEYYfnXLUwco7o9vCcR0q+ilZ9jr/t5MZVmOMdCackbTQ7xnYDgntXOpehh1+nNd1Do9za+GfPEb7ZlWQZHGBn/wCufwrzaqVG1+rPrcLi1iW77JHLzXbW8p5zj2qC5nW8tWQnDdj6VBe3Ad2x0rNe4Kjriu+FK9n1PnsVjeVyg3eLuXbMvCoUtlh3rXt73pzhgc1b03wZdXemC6jiZ8jPHU/hWJcRfZnIyQwrJuFVtJ6nXRVXB04ye3qdJDrMypgS8ehqw3iSdEK+YMEYGD0rjxfhcAnj1rMvfEKxllU5IrNYJVHsVXzuhQhzVLHZPrJbgynZ1xnipbrWruCAOjlgR2PQV5nLrUtxgFiueMDvXr/wq02HWbKRbvkALgOMg5NLF0IYSl7Waul0MMBnUczqTow0sr3/AOAef6hrzgky9c8A1h3GqGdy2etfY9t8FtD1S0WebRrWeNcBnC7c5HsRTtK+Angi+l8m60OKNh1aOeRT/wChV5cOI8vpL3otfI8LH4XFV3Jqsml5O58g6bDvbezbvYdq6W0IXFfUk/7IfhHVY2OnX9/p0ueMMsyD2x1rm9c/Yy1zTbczaTr1nqR6iKaNoWP48/yrrWb4PF/BP79CcvxFHBtRk1f5/qeOabe/Z51ZTgdM1vxeIljZmHsuWql4p+GvirwLEJtX0ia3ti20XCkPHn6rnH41ykmqKinccAdc0pYaNbVan3McdQlDnkzurvxe1wBGpwo6kd65LXfGv2BXWJ8yEY2j0+tcvqXiaacGK0U7um6sldHvb4l5Sdx613YfLqVP3qmi7HzWOz2Uk6OXwcpfzW0Xp5lXVdbkunJZyWJyRVW3OSDtLH0xXV6V4BW4kVW3O59Oler+EPgbaXjxNdXIVOpSMZYj2J4rtxGZ4TBw1Z8nDIcxxU/b4mSjfu7s9tazU2gPAPOFA5zW/oAW8042k4BlhU7cccf5zWTeTiW4jhSIgMwAwfzqeNWt7oSw8SqxABP3h3r8co1OWXK9mfoFVOcLPR7o5bXLSTwlq3TZZTjerdgeeAP89a5LUPEUd7HcSI/Kgps7keuK9Y8QWS+JPDtxEUG5R8j9Sre1fNF3c3FrdtDMpimhZlcHrnpzXu4GjHENt/Ej0sHP2sbS+JaM5+Sc/bnGf4jmvqL4C6B/ZPhW3uHTbPdn7Q577f4R+X86+XdJtH1bXorZclpZQpIGe/Wvr/Q79NP02FVyFVAi44wAAB/KuriOq6eHjRj1PKrudalJR6tnRXV/87tGcEE4B6GqCTl5i5f51A5A/H+tUob77RlgOvH0zUtw81rHueF1UfxYBDfrX5/Soz5Xyq6W/wDwTgVJU/d6kV7fHzJXRsuBk5HQe9L4ZiK6bcXjffm3ZI6Y9qw9WuSJJ7eFW3PgM2eQPaumsY3ttIii42j+Eehx/wDXr1sNTUXFW16nRVjyU0l1t9x4p4006S48R3UiqSrqGi5xzgYyfTrXnWs+Yl67ttSVGBOw4CkY6Y9/517J4qhVdRikkXMchIPplWI/kR+VcdbaJY32sTWl8kaeZHKsc7ttCNtODgfmB7V9fgq12os+ipVFGndrSx6R4d1T/hItChudwDtGCTjvjmp4Gmsdsco+QtnmuF+F90Yre8015lM9q/yhGyjxtyHUnqO/0Ir0dHe7t12pvkUDJ9RXgY6gqVSUTgmuSTXQtyzeZEZozll7CrtlK00OWOGHUVlQiSOHzAnONrJVm1leB+5ye9eBNXvc4pQvHQ0JICEDBvlPPHeolXbKGU5wMbK1oFhkty+4HJxg9RVJrUxynJ4zkE9xXPbojjjUvdMZBfssjqvykjkZ7VYuCk9uwPAB3VlSwhbnO1SM5JFXxOCRnBVh612UJ8uly5QSalELa9FuXZ3BjxlcVDefvY/MUblJyRjrWfcDy3dMAx54psN9iNxGxKg4KHoK75J8psqVnzRIdSsjMjuwyCPujjArltQskvbMxSgPjICt0K45z/Suuim890z8qHOWbv7Vk63ar5m6EbpBnPHGR/8Arruw2JcXZvY7qcmnys+cfE3ht9G1l4cEwk7oyf4l96hSMKvt2r1bxRoy63p0i7Nt3D8ye/rXlkiNG5R1KsOCD2r7ajiPbwXdHpUKcItyS1ZJCTvBXt0JrqLHWI1tAAMP6e/euXil8tQd3I/hIzmtG2CZB3AqRkYzkVlWgprU7JJSWp6t8OrxpdJlGSB5menTp3r0aEiQKFKGNgOnUGvMvhkyS6fLGNyhX2DPfgV6HpsC6fOyO2flDZ57/wCf1r4/GWVWXZHh4pLmfc6UziezjQttIJ7dRUtpckW6rySOp9qo23zxZDbgD1pkM7qxGPuv1rw8ZDmjoeC6aaaRqMguEjIbCg4471p6dIrWoQAELwCetZNn+/hZdwRs8Yq7pvzOUII/vY7815C0OKtH3Wn0L1zNgGPYGGM5NczeKJEKsgHBOSeRW95rCQRbNxHv0FZ2qRmZQ6oF2nBU9xXvYatZX7iw75JWPK9UtZ9M1hlxuV+Rk43Z7/0/CuZ8QXDX1jcwE7GVST3wBXqfivQf7S0rKAmeE7129SByRXjmrybC1xkR44I79TwRX1OHcZWkj7LCVFWSfVHm9wih2CtuAOAcYqqcNmtDUEVZn2kEbjgVnMMOePzr6eDuj0aysyuVw3sap3cZBz0rSkjJG4VXuE8xOeTXVCWp4uIpXi0V7dyyBe/QfWvcvAca+GfA7Xoj239+gk68iMEhPzzmvHPB+knXfEVpYkHY0m6Qj+GNRlz+ABr1zxfrAm8iKBBGjEKiqOiKMD6dK4MfOyVJbv8AInAp1lrt/kL9sO5VySzOXxnn65qO9t4XWO5GBOTkZ9qo2sontxH8qMxwnfAAHWmxN58MzynLoNq89PpXzyp8ruj272MvUHnaXz0CGWFt8ZC4yO4/pXY+HtZS9tVmRdildp2HiuPuZ1ZmYlk2kd+v0/Ok8K6htMljkx+Y26M/+hZ/AV1VqPtaO2xpKN4+h6z4f1ZYi+T0GAD3rX0+7aG8WXBO44P51wkF4sP3iNox90c9eK1LHWnWRocZ/iz6V85Kk07pHnzpc17dTvpr5ZLzzj8qRg7/AH44/nVmzdv7PkucAsrgNnsD/hXNaRP9smjK4ZpDv8snggdRXQmcG3miHyo4ztX1/wD1VCShB3PHq0+VqK8jSs7hmtBxuVxg5FT2oxFIV+XBA5rM06ZpLaOIcjH3vU1s3MZt7dYmP3uRiuCc29eh51VcsuXuy00pSMx+ZlmIOQM/h/n1rOvWk88bycqMg44BqFZo7SVpLmZQuCSxHTHaqo1qxv3ZIryJ5hkGJTz9f8+lSqdRJzcXb0/TcinSad0rr0Eu7qSS4G4naq8HtSSOFhYIdzBc4qvGjTkuSMoDxjr+FVzIQjyk7W244/nXEottNnoqC0S6EElzh5EPynGVYVpWjEWQyDtxWM6jAJPBxtz1f1rohIkVqoACrs4BNdjjeNuxrWskkkUY3ENq0jsfNP3Rn0qSydWZo3BBYDnsM1EZ1e2IddxwSPejzN9qSqGNlJ6iuuk+VNmbjcyPFNsmoaLcRqC20EDAJO4d64WGNI7W3+bDE87RgjA6fmDXq6Q77Qb05Zctg88fT615Vre/SdWuo8LtVt4zySDXqwvKCS6HpYWaacC3Bd5khYgBw2WYjAPbnFaN3cQeYkOTnuMmuXgvHnByCdwDZHA61peHI7jUL6R5oypLbUOchgMH8KynR6vodco21PTvC1uyxxYJAPr0NdQ0JtxIy7ckjf7CsfQnQREsDsQBRWjDdORukIO84245xXhVpcr01Z8jiXKdRsswTKLdUdSqlug74/yKy9UlRnjjP3hnIB981oyBcg5O1cgE8VjzKJ7h5sZJ4H0rg5FzK+36mdGK5uYkhlMdwqocp1x161Q8QXzC2SHcC7twCcZrUtoYoo/NPHGB9a5C6kS/1aT7+YWyD7+ldlKF9UdtGKnO9tizEqWsS8j5zhk9630t1aGJHO0MOcVjWka3OpbZI2aOEbvqT/8AqNbE8hW5+VPkVAQfSt/elPTcqq22kQXLgZBBKoSASetclqxC6Zqsr42Jby5B9Nhz/Ot+8dXimlLcg/d9sVxnjG7Fr4V1qZOC1u0ZPX7wwf5ivocHG8otdTqoxtofPMKKiDA57mtbRlL6hCWDYyQCOxqikZJ2qCQfTtXWaVYyQK8SKrghSG7j3r6qvUUYvzPfSVONja0yKS6kzbp5TRcHnrXatZy2miBXcb3BJ9F965vw/YPZXkbS7VjxliW610OvXAuo43VT5UfG3dgNXyOInzVFFbHFJ+8kZrTJZRoIhv2puLA4qj4nvH1Tw/G8J5iXzF2g8kHP58EVn6zcgaituuUZoSXJ/h69MVY052t7OBC5BkYLtbtz/LBNejRXs+WT/q5so6qRzuoeLZ5NM2pIS8vHTlQP/wBdM8P2D3N8FkkRhGQCqc5PuaxZ4Xe+lsoUMrRSNGFhBdiN3YCvR/B/w68QtZmQ2TWokYMGuiELA+o6ivSqQjRpNQ0bNatSnTjq0ri6jOWdo4487DtOzGAKtSSEWiW6JgkbiGI5x3retvh1JEzG6v44mBwVgj3Emtu1+E1re3oeS6u5mxwkZVOK8yNOMUrySS8zzamLowV29jyqO+NnqxBOYOvOBj1ANcZrVrq3izVp5rHTLq8XfsU20DuOuOoFfXumfCbQtNKyPYRGQYOZ2aUj8zjNdHLFaW8Hk2+IgoGUjwAo/CqWZ4bDyvFOT8tjxq2bwl7tKN/M/PvxR4U1rwq1uNa0u60xrkF4ftMZTeoODjPvj865/O4nn6Yr7J/aa8K/8JX8LbjUYFMtzo0gukxy3lH5ZB9MEN/wGvieC7AODX2WBxEcZQVWCPnKmJtO0+p1/gTxpceB/E1vqkKecIsh4t20SKeCCRX1p4S+PvhTxNHCGvI9PuAoBhvPlY/RuhNfEit5pCgZJOOlabaC8YVmcg4zx2rHG4Ghibe0dmdlGNTERajHmS87WuffFzr1vdR+ZbXAKjlGDg8fhVKXxgihRckSIo6+tfGGg+Ltd8KsGs9QlWNePLZsr+XSu10r4xLcDbqEBjlP/LSPp9cV8lWyerS96l7y8tz16GHoStGej89H957jrfjDTpQ8SZCuDuCjtXnPi1Ip3EyojjbgDkEj1+v1rMn8SWWqRAx3yI+MLgbTWReX33zLdmQYIG192PqB2rKjhZxkm27n09ChGklyGPrUSQsqxIoHds5bP1rG+0y2Eyy28jwzKcrJEdrD8RVieXnp+PrWddPur6ijGyszfENKHmen+EfjndWciW2ubrq3ACiePh19z2NevaX4os9bsxPp90l1Cecq2COOh7ivkOQjJJH506x1q+0aXzrK5lt3HeNsVyYjKadfWn7r/A+anVhF++vu/wAj65vdQcx4WIuSOcjn8PauZu58TfNCDkfh/wDrryrw/wDHW8tGEWpwLdL3lTCuPy4NdCfippGpHHnPFuGPnUf0r56pluKozacbruj0cPWoz0hJP52/Mpa8ROxjMYDBi2NvT6Vx99bokrbOVPHJrrLjXI7lZHj2yIqMFYnGT2rkbp90rNwAeQBXuYRSirNWPcivd95GFqFgWyetczqFky54Jrs5zuJ7cdKyr1FYEHFfRUKrifG5rgKdZNrQ4O7tCeoIqokUkDgqWFdXc2yjPANZssIJxwPevcp17qx+U4vLPZz5k9Sfw/cSXmoW0BBJdwMV9laN4ahltIrdgHt441UqwzhR0r5D+H0Pn+M9NRV3BZAWP4ivuDQYzHbJGCuSO/OR6V+d8V1pUp04w00bPveHZzjgp1G7u9vuS/zPCvjH8F73RIpNf0SB7nSjl54owS0HPLAd1/lXgk2orzzgEjj05r9LNLMFvArNIqRsBlGHCn/Cvhb9rzwXa+DfiJFf6Tb+RpmqxeeVii2RJMGIdU7f3Wx/tV6XDeYvHpUK3xJaPueBnmJqUISxMVot/npc92+G+kpL4M02SUDbJEHQjqck/lVLx/8ABWHWNOnvtLRo9V+/5Y4Sb2/3q6H4CwDVfh1ot0clBCRk8jIJr09Y96DCfNkYJHSvHrYmVCvLldmm/wAz7eeLVSC5dU9fvPz+1e3m0i6mtr6N7aaMkMsi7SPwNcJf3areNt5Gexr9Avih8DtG+KaGS+WWyv0Xal3b8HH+2D1FfHPxO+AHiH4aXAllA1LTnchLuEEgf7w7HFfa5XmGGr+7OXLN9H19GfmnENHFzs8PDmitbrVr1Ry2kRefKrNyAele1fD3WU024jRlARwF+hHQ14rpcxikAIxjiu30XVPLcfPtI6GnmdF14OD2PpOFK9KknGT+LRn154L8UJmFWkdYm+8pPyk+tdRfxizuFkhkGyTlcV8+eCPFCXgWGaUoyL83v716/o0uYU3yvImMoSa/FsxwUsPUbv8AI+3xOFSn7SD9fM7G38STW0KqzA4GOB/Wm3Pje7iKkMy884fjFYcyAuCWLR+gNQSWiK+/+E9UPSvJgox3PMWFoN3lEm13xddXtvIjsksLjBR8EH6joa+ZvjF8O7mWZ9Z06zEdrtzcRQKFCYz8wA4x646V9H3umW7W+UUbjgnPbmsW90+KdJoZWWWJhtZOxz1H45r6rLM1qYWakm3HqjplhKFeg6KVkz44tEUH7oFbVmQMVf8AHPhhPD2vzpaq8lmxLxHHAGSMfhjFZMFxsAypH1r9PdRV4KcNmeThIPC1HTno0dTpd6LOdJcFgOwr1DRvE7GOMQqFA5GeleLW9/HnpxVttZWADbOQPxrxMVgViNGtT7COJoyhzSaPq7TYxNceaFBEXJz3NaCqHkLBQW6qO34023tsw5U43k52+lXLS0Ma45ZB0+lflzd37p49Sau2UVkXTL825HyzgMg9OvH514H8ZNGOj+L5Z1BWK9QTDHTd0YfoD+NfQWtWDzwtcRjMkOHjOevqK8b+PE32vRtIucZaJ5ELeu4A/wBDX0GVVZfW4/3k0/6+Rrh52fOvmeafD2RrfxEl0rFGBZQw+mP619A2uqI9usDSAfLjj1xXz/4SVoDCVHzk7yfxP/1q9LstYjuJgd+CPlP5c/rXsZxR9vUv2PTo0bUo33tf5vU9AjuWid0ByUKkAjrRNes5eaR85+6o7Vx8msSCXerEheMk4q/cakFsYpx8x6kMcAk18z9WlFrzE6Wt2athM17qY5bKgtuY8YFehqAITtOTsA/DrXnfhv5y75yWG4jHQeldvC5NqMEr8uSQeopN8smzzMZG7XkcB4gYyoUb7yTsQdvZg2P6Vxmu20pKtPG0TKFGWG0dPlP48812PieZtOt55dhKQ4kDEnJwRn9KuWTReIbK30nWVQCeMLZ3wHK5Hyq/qOep9TXrYWS0bdk9j0PaOjFTSuv6+88h0fVG024sLvLIlvKbOaQHkxsSyZ+mGH0Ar2GyvzaSMVysTgMDn1/z+teR+NfDF14M1i70/UkYJMnymMjBI+4wPfHf2Ndt4N8QR6rodsk3Msa+S5I53AACu7M6XNCNVLyZrPlqxU46pnfi78tlaNwyOMnPapolR49pOH61gLJ5JVQwEUnAI6rWrBe/KQQVZBg18ZVh1Rwyp2V0alqzqwII+XhlPStKa482ADadycj3FczJP9mxKJGCYwcnOa0rS5edVIkDZGR9K5XFxVziqUtpFs7dxJyT0IxWdNO1s/lsCFHQkdvStBZEkOOhHXNVbjbdRyIWBPRc9RVxstUwho9UUtSnXEcuCqgc5FUryEKiTxuxU43BfTNakEqPH9nYjYByT1FUBCLeaT5tynja3avShO6v952QdtO34jJZCIBGhHltgrjO4VWubh5P3I5lHf1FOaVLISMxIH3hzx9KopqUOrq8tuhDJywHUU3B35uh0RXkZGpWRHmbSRIxB+vtXmHjDTWtr03CxYRz+825wDXsuo2Ru4S0Iy0eMyY6Vzt/4Un1aGa2kZVyPmkIOAa+hwFaVNKT2OuFRLdnjRPp+dPimZACCQR09K7eb4S6gpbybyGRU67onT+hrM1D4a67YR+Ylut7GeptW3FfqCAa+iWJoy0U195sq0b7nT/C3U1W9uLdmO19p9ga9dEm68VApbGBkeleBfD64Nn4h+zTBkeT5SrLhgR2xXuFjO4m+RgSY1bkYzxXy+Z0+WpdeRx4qN5XXY6DTpCbWaMtl1NOsZyJ5FJxvPAI/WqOmyeWcE/M6ninrOLONZriRVTad2Tjp6V4VaKqJJbnizhrJdzUSZftJVCRznHfNXJNVtbFfMuLhIivykZ7Vw134lkuZitmmwdnPLMK5TUnknnlS6vUDsC6o49O1KlgoNp1Hr2RUcD7S3O7fmeyReNtBmmXF6hckLk8VLfXUF0GlgnRom4yCCa+fbqWW3mt/K2PECMFMZyeoq9He+ZdxqyMkity8TEH9K75YGla8W19zG8qhBqUJP5ns32chxHu5Izx615F8TPD6WcwvI48W87Hfn+B+/8ASuuttYvYoFdbjzTwQspyAB2z1zTdYvbLxVpU+n3atatcKBluArZ+8D/jXThpeyna911t+djXDxqYeopbrqfO2pEZQYG7HUfWsmUYO71roPEVjLpV9JZXAxNA5VhjGR2P9fxrBnGRX2VLZH0dS0oXQwHPHaoJk289RUiNzxT5E3KT1NdC0ZySXPE7j4WaQlho+r604PmuwtYSBzjgv/Sk8WX6Q37IpxtiAVewOc9PxrZ0zfpWg6Tp8KhXeMTvn1Y5P88Vx2szC81qeUg4Em3IHUDj+leU5e2xDk9kXhaSpqyLEcreVAC4XgkgcZOeOfw6VqbXu7VjCmHJxxyMVzS3Du5IBIB3EHkdeP5mtnTrogRRRZJJGAeB9P8APpU1YNK6OyUdLkMwjRII5yFZshj16HisoyfYNTWWPnypAy574NX9a0+WOeRkGQhyy56ZPasmdQGxzx/eOa6KSTV77jWx3uoagt3YCS1JG/BDL27n/CpLC8+aJpWwzqQDnriuM0fVRbW8kErlBghT1xn2q8kxS3jJYiJT+dcM8LypwMlC60PYPBbPNBJPt2nICew71104CQrwfnHJUc5/ziuR8HgwaTAu8NhMlR15/wDrYrWv9ZkjDbgEjTAVVz830PrXztanzyaTsjxa0XKpodFFfQaXCoYjJG5Qf61yWs/E+7unkW3ijjhjODP1yB6Vl3t9NqNoQZnhj+YszuQfp+org/FuoXGnwfZLcho5PkBBJ2kda6MNSi5KEN+7389R0cHTcuaauxda8WX/AIivCsVxMyo3yx5OXPpiugtbxotJXEf2e6yGSY/fjb39q4rTnWG5JLGW/UgK8Z2qRgde4PvXXWK3F9ctG6echYcdHP155r0MTFRtbZanpTioqyWiN7Q/Hk9nH5er2+yU/L9pVsr+Irsbe+juLcyQuksTgEOrBhivMtbsoUnKhlQgjALbgR3Bqlpt/c+FLme4tmE1mygy2wbpzyRXkVsJTxK56eku3RnJLDxlrHc9MueVjYEODghVPTmtNrkG3+62QDkP9K56y1OHWIIriDBhJG1l7DPQ1oXN6oi8xx8i9Qec15Dg4e49znnBuyZJb+bLA/mMsajsDzir/nbrVUjJwDzzmkMC/Z2kACxSKNv5VBaiJVbO6PBxxwDWsZN6HO2p6mjNIIl2bgFZAQw45rzj4iwSLfW85HySKVIxj/PevQ3gW5tzhiR098+1cn8R4NuitNgCS2xIPMPDDpXq4aV2rF4ZqNRHn8OoQW7xW+5hlgAHHUdTz9MV2/h6eJIkEStkE/L3+teWQ3L63rltJGh8mM8gjAx/nFek+GbkiWPEe5SeecfhXVjKfJFLq9z1q0bLU9Q05wlqhxsx19zWlBCSVkQllU8gnp7e9UoowtsGYbVwNir3qwL1YYQmPnwSQOxH8q+WqWcrvofHVLyb5Rl9MyH5Wzzwu3pVWZZIo0XlnPPp+NIZmlnwxJOMg9quxwv5YZmXO3ALdua50lP3Uafw0rlLVWe2szJvG3I256msHT8Rs9xMgCk7kY9z2q54lvluJIbVWH3ucVFJbIYBCJN3I24xXWvdR20ly0/e6/kaGifubWWbcDJI2WzQ1w4WaVCHb7qrjnFVLtxaKIIiQwxnjvUMt28EKDOGVSWwK1hdvbUn2fM+ZdTGvtSS41c2Z37QuWbsD6VzXxKuXtvBt7tUhbiWOJcdNucn+VbsEiOLmYr+8PUgds1ynxo1FYdD0ixViXmkaZuMcKuB/OvpcEv3kY2PSgvfhE8ns5RGxc4I9+9dVaXCwGJ0kJLYGc8H8K5MSAGMbcKo645Pua1rW5iSNd5DBCNrYIx9a92vDmPWqR5kjutNmAkkadkY8fKv8I+lTajq8NpYtM/BfKhSeF/Cuf01brWC0dpG0k7kDb/dGe5r0/wf8ObOCNJ9VYX9ypICHOxW6/jXg1KcKb5qj+R59ScKK5p/ccB4U0HVvEEj3MVmzRt0mk+VR/8AWr0fSPhvCsiPqM/nOvJgh+6v4nmu0ihGwRqgijXoiDAx9BU9vbld/wAhYEgAYziuSpiru6VjyauMnLbQr6Lpel6Mkn2Gyt7XJLF40G4n13dTUbzSyTsCu/JyMc/ia17WwfUT5MUQXGQX7ew/nWtpvh2UDKqBsPzZ6nFcE8Vrq7s8eWIp023J6+Zz+iWEt1dGPyghY5DMMjFd9ZaYtuQGXDY5IAxU1vaxWvlkIPMx1xVPUbh2JIkKoDjaK8mviru6eiPFr4mWKnaOiEuLqNXaFAWGPvdSK5iVNs0rJghhtwSc5zWjq102nWzEuvmMQNoFZ0KCe4xIcEJubBxk1yQrTm009Dqw8OSLl0L0Nij6fJb3CiWKeIpIhA2kEYIIr86dQ8NDTtWvraTK+RPJHj/dYj+lfodZ3LLcZL7owDxjsK+Kfihpv2P4l+I4h9172SUHGMBzv/rX6bw/VcITinvZm0MJGvU99XKXwv8AB3/CU+KILfyi1pD++uD22DsT7nA/Gu98deD2mvJr6zhhgtiBtjQABseldj8GfDMegeCGuZY5EvtUPmZx/wAsgTs/A8n8a3dQ8PxzWMT5yNxIQdhXoYjEt1W+i0PpsEo4ePLsfM9xZsjMpG1x1BHSsyaIg8da9a8ZeHF3NJGwkmzkcfXgVwMOlvdO5WNiF5IA6CuqhiFOPMd1bCxrpOBzyQSR/MrEfQ1YjvbiHoTjvWrc6eyEAgpnoGHUVUFjNPKIYYnllJwFQZP5V1e0jLc4ZYWphvgbXoNXVgeHGPpSyXMUi5rXt/htrsx3PYSx8ZxINuR+NegeBf2Z9Y8TzxTahMum2HVyvzSlfRR6/WuepWw9JXlKxE8RXp03Kra3meP4Mz7I1LMeAqgnP5V0WifCXxd4mZBY6HdFG58yVfLXHrlsV9oeGvhh4Z8D2awaPpapchAGuplDTP7ljyPoK3nsZkIRtzoRy3v6V4dTPYxuqUfvPAni4VOh8mWH7I/imdA97f2VkmMlTIXb8gMfrWwf2P5/KyNdEkn+xb4H/oVfVWl6KufPlDgrwASeauXk0aRlBHkY429a86WcYyb912+SPNeJipcsYp/16nxhf/s2+JdHytvqcEwB+4/Fc/qHw08U6ZlptPa4QHG+AbhX2LdWpvVO1Mv1zjoPeq5sFWAtJIWYjgA8LW8MzrN++0/l/kfR4fHeyilb5Xf5Ns+I7vQdVjG59OuV7ZEbf4Vl3GlXnObWZf8AeXH9K+0dSblVxGeeNycgexrnNc1TTbGJhc3tvFnqJHXIH0zXoRzOSXuxuz0uZYn4k9f67Hx9Jot5KSFgaox4Lv7jG9TEh/iI617d4k8e6Dp7SC2KXTZyCq4B/HFeda949l1XISMLEDwq5GK9ehi8VUfu07LucdbLcvWuIk/S+v3JFHRrO28J3lvMh/eLIuS3U8//AFq+g/DniJ794RFcIFYZ3sePXFfLt7NLeuHdycZI9q7/AOH/AI7S0aKzugBGBtEg64rizXASxNNVH70lubYLF0Od4anBQh9n9T6ThvnvFWGaRm442HpWZ4tsrXxV4cvNIvraG/t5Q2VnXcVOPvIeqsOOQRWTpevIqAoylSOJM84rVsr4RspYDbnJxzyRXwlKpVwlX2kLprax21cJCpFxnFNdn/kZP7MVre2HhLU9CunUPpV7JAQRyfxr3izt0urfAVg4GOB6V4h8Frow/Erxja5YpM0dwqgexBP8q+iNImgSKRyMMq9MV6mNq+0xHM18Vm/mr/qfG4yDwiVKK0ikl6bK5UvNNUR9FDBdxya4rW9OgubdreWOOVJAVdZQCre3Nd66LcRtJndI/qMVyeoWiR3DQsm8HnP41zKaT7InBVHzavVHyx8W/wBnuKGS61Xw8ojKL5j2Iyc+uz/CvCommtpCrqUZTyp6g199ahp4mlKRDn7x/OvAPjn8OohI+tWEQSXdtuUjXhs9Gx+efwr67Lc2lJqhiHe+z/Q7K+Wwqfv8PpLdpdfP1PKtF8RSWky7X2t61694Y+JsqQRQzFcqNo54IrwWaxaSM7QUlHSs208S3+lTmObLKp7gV6+Jyuljo9LhDPVgeWnjYtxe0l09T7Y0zxKb0BkG0EZA9K6C31GKKMNMwJNfIOhfGG609UTcQg6KwyB+NdTF8ZxKoMsmTjoCRXwmJ4axClaK0Pdp4zAYtXp1Vb1s/wAT6A1fWfK3tHwhHJ9TXIX2sgowc5d+BtJHPvXmVz8W/tsewHamOPmJ5qGHx5HdHdIrFwMAocCqo5NVoq8onqUZUNFGafzR02oth3jlYlHwW3LlVPbFR22gafeYM9pbSMfm3BNv8sf5NchNrk1zLkSblzkLXR6Bq0bCNSeTxXqzpVaNP3Xb0PQlGLjpqdBbeENLbZjSbZ9x5O1mH867HSPBOhwqpPh+xcggHfbg/wA81R0a4AUrH83GenSu10mZnKgjr3Ir5fFY7Ew0U397PMrxilexr2sG0Eh/kXoKvSF4vIC9Cetc/a3bBkRTy3JzWhLePJLEgBOCOlfO3cWeRUpS5tTYkbaViCgggj8O1eBfHCMxaAkBBDJehSD1wVevfraFpLpDtLKCOT0FeMftD6Y0iPPGAUgmWSTHoRtz+or3cm0xEHLvcWDadR0u6PGLCZrQKyELhcdOa6HT2kjiim3/ACsxPHJz6Vy0LfKAe1a2m3vkR7XkwOThetfd14cy0PsVrBcp2humhsTLgSENyhHPQU4ait8qxqSFUbip7Vz9pNc6xfJbacjzyy4BVecfX0+teoeHfgvcoYpdSucHHmOkfYehNeHWjToq83qcVWtToL947EugWstpFEY5d6t976eldhC7C3iyQevHfFX9M8E2FjBGWkkG8kDJPPpU8nh+KSTZAZNxGMj+HHWvBaVTqtzwquMo1HZdPI808Y3UcmhanEu7IRgQfTHOKfaQjWfDWnTRNscQoVY9GIH6V3N58FP7bsJnfUprR3RlG5QwYNx0qppvwk1Pwr4c+ypdR6oIFJ2bTG20c+p9a63SboxjTd5J7L01NFmOEaUVPVP+vIxrcWPxH0J9E1dIX1CHJhnz+8XtwfX+fQ15lYaHdeBPE8un3qbrefPlTE/LKByP+BDuK6Jt2k6iLq3Zo5Q4YDpn8R6c11ut2tp4+0VZTlSwwSBzDMP4x6H0x15r1KFbng6M9VbT+vI60vq0tPgl+D/4JkwI8yBc7WxuX0q9ZzMrrvOGHBya5vQtUl0vUJdK1EbbxWxHKfuSp2YfUcn3zW/JlHDAg7ThsjivGxWG9nfsbt9GaEcscjPExyG9T0q5b3JhaNU4j6jjpXLXG5huB53ZG3jJrTttQEaxmRsnofavMnSaV0ROndHSXDecjSRNlk5I9qrCSORvNAGQM49ar2V+d5brnjJ6EVLcRrA5cZO44x2rnas79TjUHF8rKN5I0dyJ03ZPDKORTLvUFmsTgBZE+bB6mrHy73yxOeTVC9053kHl42EZ59fSt4STd5HVFR0v0K8t0l1bEMBleOtQWM32W5SGCLL3DCMhRzuPSmyWklvE8irxyWQc81seFPJN89+ozsACZ/56HH8hk13RjGSaexdV8kG1qaV/brpJtrJTv6mRyOrY/pVL7NPCxVDuMnzbgxrTvCZzuwGkJYgE85J/wqkVhWQ+axEi88PgD0zXBKs5Pe5xU21HXfqRi3P2goYzuI+fYOtTJA1rI+9fNR8MAf5Yp1rIEG9pwsjjhSOQPT/PrT5pVLNGF/ebcbmzgVnztbFOTbsYfiPw/Z6msF48CxXsLZWUfex2H0qtpd8zSQxbCtxCuGyeWGT2rXeAyW7+ZLhTyfbHSsnVLA+ZDMmVni6SA4/D3r06ddzhyTeh1U7NcrZ063cMMHnsy+WiFnPTYB3rj9Q1OTVp2u51ZbMD9yitxj1I+nNS3V8uoWkNl5myR2JnTuFA7exNVpoZPJS32bYSACfTFbxtD1FTpqDcnuTwAbY7iN98ZYFmT5Si46kfhWXr5CSs8kYy2x4wRuLA54zWxI5+zMpKojjYflwSPQVR1uyuJ7KN1dUWJx25zgACs6cl7RNm0d9TmZb9JUkYQkgkSGRBtwvTp7EGrmnS7fILuHCkYKjBKZ6/r+lYl1KtqUlKPJEhKSbCSWU8HA+uav6TcbW2rlvITKEngoe1evOn7l0bNHbxk2Q8snzopG/1yjoD0zW19kie1FrNtlkfnGARXIWOrRi3aOU4OcjnoOw966HS9ySx7QXZgDwc14tVOPkzinFpXucL8R/DEt/Al7bo8lzDlHXq2wc/UkZ4/H0ryh/mGCcnGK+n3tnN6SIvnbnDdK8U+JfhpdI1d7u2TZaXDkkYwEf+79D/AI19FleOVW1Ge/Q6aNXm9xnBINrH61es7Z7y6gt4yBJK4RSegycVTcEHcDWr4cjafVIsKDsBb6cda+im7RcuxtDR8p3GpMftCSNNl4ztATt1NcP9pY3kr5ysjnd7jNdHLcj7PNK543EjB74rktxAAx1yP1rzsNHe51wVtyZH2O68BDkd/Xir1q8kduHibzGDDn+7WdtDYHIJBOPX0qxHIR2YlPvBehrpkro0Zee6d5CrfNuAII57ZrMvY9l3IuO+asR3ghnVwoOAc455/pTILC71e6VLO2nu5nONkKFiDShHlZMmoq72M9mMcgI45ra0yKTVbm3tYgzSSyBRGvfOKi8ReGNU8OPFHqdnNaPKCy+YuAfoehrv/g7pH2ZZNVnXEkoMcEbDhgDyw/I/lUYuqqVF1Hv0OR1lFNx1XQ9OsdPj0a0yRvlZVQ8YC4GOa5jV76R9R8iNDsBydv8AF7r9K2tR1CSSUP8AejOMdz09PSufmSO9uGm81nbfgbOAPXaeuOlfHqWrbOClF35p7so3ly0VixKgiMFgrd+eCe/UfpXA6xc3S7FZI8fMxc9SSc9PxrvNXMckskRUqwIC45zjHP5muT8S24a6VJpN3ONyjHGP8a9TBNJ6rc9ClozFgmlt0CySNktgttzu4HfvXV2jraRQSKjKVU4kHDYPb+dc7bRTQ22ySOKVAfkLnJz6e1dHaCF4NrkZ7Rnqp9K68Q0zSdmjZWzhZlby3KkDiR8kA/Wsq+0aK0klJzIrk4POVHX8RWjGjzRqVUjBBPGSMdj7VPcQR3LbWnO6QfN6V5UJSjKyZjdxMfQ9SOgXts/mg6bdPtkQfwN2bHavQL2eJHbhWGM7c4zmvP8AWtJis9OlQMZECHIjHPsRVvw9rEmraMi3DJ58JEDccsB0b8Rg/nSxNFVUq0fR/oyJQUrSR6LJcg2aRk8og78U+yH2sLiTKk8jOawIZf8ARkVMvFsxvI5Na2i27xTld37kIMMvBzXjODT0epwzioxZvZaeMgAYT04JrlviPAJvDepry7pbbjngDBzXUhPsoBD/ADYzg1znjMtd+F9TdxsBtnPy+w/+tXoYWTc4+qOWj/ETW1zwzw9OUdiodiRgHtk8V6r4Lt3N/Ep3GMAbiB3ryfR5gzQxoduwl2PTp0r2jwIhNizMT5oOSwP0P9a9XMnyJyse1itItnpIHzwqW44bA/lTb2WPy94HzsxLH2qGyvQuJDjcVzljxgVVuJluVEZPLZOR618nKPLG72Pk403z69CeytZJXV0beSchfarOpSeSGff9wYK9s+tV4pZLeNSjbSBgHFY2uSEQbS5yTu5PWsYa6pGkabq1F2K6wSTO2oE8j7oOOas2VnMJ2kbayH07UolS201NylQF4/xqbTL1HtnmJLRgZ5rofvfqdknLlbXoM1SeKKVUVlMmMuc1z7S+dcyl3MoPGF7Vd1No44nuXUNJJ91Qea5yPUkRp2CkP8qhR1Hqa7qMLao6aMLRNWO1G1NhLbzuIPHA/wAivI/izro1nxKI04js4/J/4F1P8xXpVz4khtLd5JflhgVg0nfj5sV4FfX76he3FzL9+d2fHoSc19Rl1Ntub6HTTVpc0hqvj2x3roPCugy65doCWS3Vhuc87vYDvVHw9ob6xchSMRr94+te1+CtNhs4ViaMbk9OPpXRjcUqEbR3OidVwidB4P8ADlpo9oCkaqWyA4HzH3rq7LdbtGsarIwPG4VDYWrvEOAnGfoP85rodMRCu5QGK8Z9a+Hr195TZ8tia27eozGz7sZ8846LwK37LRT5W5uAw3MO+aSyhBcno5boea27CAJEzSPuzkbfSvO+scz0ifMYnENK0SO0sFtIk8pCQw4XHf1qz9leEGTPzH5ioqzbSvI2EQpkYBNQXtybbMafO351y1KjZ4/POcrdStdXQIO1RkDrnnNYd1KWt9+8qFPJHNXJ1SFJGkyS2TjNYGsXzGERwjGetee373Kz1sNSu0olOUS30sTsha3TJLjvg9KVpEkmbb8mByT1NRwzSWlobcPl9245PFVJrj93gZ35JJFethoRsuyPbjBt26dDTtcRNGGG55Hx9BXzb4/8Kf8ACSfHqfSIydt3LF5jKfuoIwXP5D9a+hYpSsYkDckADcM4ORXnHgnSX1P4m+KfEbwt5cUgs4nY9wq+YR+G2vuMul7L2k/I6KKdNynfp+J11/ax2nlwW6KIIlCIoH3VAwBxx0xxVE2kh4jXfhd2DxurUu5Ud1VGKsMll7H3/KkRRa2qjJG0HJb1xVc7su52Qm4xS6nCa5pMDRrmPZIxO8nnA9fauD+H2nRTXGuwunmeUR8wHUEn1+leh+L9RjtraRIwCfLJxnHWvMfhjqkkfjCe1JEa38bryOjL8w/TI/Gu7DOUoyZ7VPm9k2UvE9n9mMqqm5RyMjPy56D07flXr/wb8H2B8K2l/HEgupgWkmPX73TPbp2rhPEtj/o8qsXBiIyQODjg/wA67L4Ha/Fa202iTYDwuWjLHIdSc/pzVVZc1Pliyca6ksLzQeqPY9N0WEKgeGNsD75Gc10Gn2jwW7GIDcOM9qzYmdIVl2hB0APA/KrNrdzfaI0hhZg4ySzbRXzlRSvqfnleU6l7ssG1lVFd1+Yn1JqWKCa4B80MsanGMdavWa+VG7zyKU5+bpg+leUfEf8AaU0Lwez2du/2y7TKtHbEMwPv2FVDCzqtRgtzkpxrV5OFON7deiPUrnUWto1igiJ4xvYjH5GudvvEFtpgea/u4IYU48yZxGo/GvkPxl+1F4t14yxae0Wk2p6GMb5PxY8fkK8c1zxBq3iCYy6jqFxeueMzSFuK+hw2R1JfxJJL7zd0oYePvavy/wA2fZnjL9pfwj4WkeKPUUv3A5SwTeT/AMCzivD/ABf+11fXrvHoekpagnPmXD72x9BjFeCPCFPemR2huXWNOpPYfrX02HyjCUVeS5n5nnVMdiE+WglF/e/6+R1198UfGfjO7ZJdWnWIn5hHhFH4AUqxyQrmW4eZ/wCJmY8mlsrBdOtwigbh1b1NIYzK3IrSTp/DTiox8kfUYPCVqEFKvNym+7dl5JbEO3zW56dqGXaOecVZEZQ4ximSITxip5judGyv1KDgAGqc9z5JDKTvByMVduj5QwBk1XisiSHbnvXVFpK7PCrxnKXJT3/I6/w147mt1RZH2svGH6GvRLH4hIyIVUrxg/NwfevEJVUZ4waZbajcWch8tiw9DyK8rEZbRxHvJWZ71DOJUEqeJXN5rf5rqfVfwJL6h8QtdurZmZvIQFjgggsP8K+ndLsWWGR3Hb5h74r5k/YuuDq9x4lkZMMggXPt85P+favqcXA8krsIZjzivi8fD2Vdwa2SX4I8DOMXHEV70trIpW0YeV3bgDO1R6Vzk8Dnzm2k/McH0roJZPIuAhIC4yD7VQm3eTLggb8lQe1eRz9DkoycXfvY4y8hZWJYEFuCa56fSfMWdpMMhOQCM5rtL2AEKWPIBwp/irkNbu50It4CvzAsc+1dcddz63C1JS0ieH/Eb4b2QiudQsV+zyK29oB93k84x0rwLxRpDJiUDkHk19PeJb+W7eWBx5e4/OQMYxivHvHmlwgXJQrsK7hivsspxdSLUZu51ZrlkMbg56e8lf7jySLJ7mrsWeoJ/OqyId3FXIkzX2c2fkWGgyeO5EZG4GtG11GNiOcGqCxbxjANQy2DJyh/KuVxhPRnu062Ioe9BXR11pfLuGGyT71v6dfrBKrnn1xXnVmz5xkgiifVby3l2q52jkcCuCpg/aPlTPqsPxAsPTvVg2n2PpLw54vt1jUR4Z8dCcV1lv40OBgKoPBNfJtp4pu4zliWrXg8aXQUD5+DxhjXzOI4e55Nnq085wGI1ba9V/kfS2n+IkZ1maQE9AFPQ1t6VraG8dzJkKucE14jPqh0vW7m3EjLFHIyZIFatj4oZBhhlX6Mp6ivnq2V3V47NH0U8OpL1PovwzqDXtzCCxaN5OVHFct8aLIXWh62FAx5bYX3GCP5VJ8N71ri7th2UbwoPtVvxxC95Dfqg8wSIyjP97HevHof7PWXk1+B84qap42y2t+p8mROSCc9TV7TbObUr2G0t13SzNtUenvWNET5m30OMV7Z8GfCu6db5lBnPK7x0HtX6HjK6wtJze/Q92Ne1NzfQ9P+Fnw9t/Ddihjijku2X97Njlj6fSvTodN24jYEFh84pulWQtURY1+bq2BW5Hbh3dmGDxyepr8+nVnWk5Td2fneNxkqtRybMy6037VsAjDAfKCp6VFDows/Ny24rnbt4xxW3IvzskZCquT04JqOOUP5j7CdwCkHsOelJOMFqeaq8+Wy2KbXZjjJfnagOD2ptqkt0HkyER1+Yt029ahukEEHl+YDJja24dAf/rVi/ELxdF4K8C398SXlePyYgOxPH9TTwlSdSskjeFNzajTWsnY8L1q+iub3UIl+VRPIISuCMbj0qXwrrzWl2NNd8xTDC8Y+cfdP4niuXmnMUX2qMeZGrBS56bjyP51SuNQF0DNHKVn6rIOM46j25r36dNqV1/TP0/2adPkO5+IOlteaRDqFuga6s/3u3HzNHwGH4Zrm9H1yW/t0kEpLYAIJyK6/Sdc/tTTYbnh0mQEjjJYHBBH1/nXmmsWY8JeKPs/mbbG5BeJuyAnBH/ATXY6PtYuHbb07CoreEt+h3slz9oh8ssGf72MVPe6JqmjaZaaldxbbK4k8tMn52752mrHw00Z/ElwJbgeXDbsCSucNg+vpXqHxftY7PwLa35jiuXgnUpDOm6NRyBhfoa8Kkouu6DW2/kePicd7DEU6C15nr9x5hpt8rxxvlSF4OD0HNa7XImRULcHBDE+ornLPX7q6hK3Hl+WQBtihRQAOnQe9WUnZp0WPmJxweOMVy4ijFTfI9PPQ9Pke8lqa5tJIl3b1kOR3pkzNI5XcFC85NQxXG7I3AuBnaP5VDfXQNuZACHXGV7kVxKLbsxJN7kdxdERuV5HcDue1dBoVqLexSEAbVJc8YLMQCT/IVh2mLi6gjjA2s2993oB0/WuntHSGBNqEMCVAJ45Nbzl7Ok0t2Y4h6cqRUvHilktyQYpBlvf0qOB1uEEe5k/iJOCD2/oKl1Aqo2sG8xG4GOCCf8KqK5j2qRiI9CoBJziuFarQygrx0H2c6wSmNofMVcksnJPpnNaRDZJbBBYEbuMDFZtyuyQlDsx2wOmauiZGhUu534Khj0xUy1s0TNbNFa5Xy2lDMG3KWwB0rOusqgLLklCQDyDV6ZFu9x3FWA4AOcisieWWLO8EIeOtb01fQ6aRzFzsttat2kfBWIgyJ1IJJrdDySQtJCrPuwCGPT3Fcn4muVs/ENmwZissGcccfMc1t2t5PGipGyPGuSWPJA7A17lSD5IS7o7Zq6TLEl7IkUTucFHOcjODjFMW4nfSywcO+453EHg5H9BTNbl2oBwDMVJ29B6kfpVbTpBBFNbgbxIjZB6jmslFcnNYlLS9jIv3WYJhHtiIuWjPLMOp+hrNW6ezkLqGBDfvC4+Vh2+lSaq0kmo/Z1OEzlBnlcep7Cs621BoLiWGTE0cgOSfm/Gvbp07w7nQo6HSLIsrFvk3KpMYwMMK6PT777PFDJDK0m3AIY4yPY/XNcXbTrDjayyRrgKGHr2rUtZSlxtJZRF0X69sVw1ad1YylG6sek2N/FfCRi23aPlOct9Kq+IdAg8RaTNZSxgiVP8AWd427H+v4VmQXEaWgO3DDAYrx17n1rftryMWwPAYDGWPUeteRGToyUo7rY86UHB3ifLt9Yy6beT2s42zwuY3X3BxWn4V+S6nm6BI8H8SK6P4s6bHBrEV9GpQXAKScdWXofy4/CsDwq237VuUOpUcZxzX3ntfb4b2i6/0z1Ibos6hcxxW7WqgbiR1GfrWAwA5GMZ4q5POrGds/vHJ/DPUVWijknlSKJDJK5CqijJJrSnHlR3OyQsB/fL3Oee9d94U+FupeINsj5tbEnd5rjDP9BXofw9+E+n6FZxXepILvUZFyxx8sXQ4Hr9a9L01UYNDDDhFPy8dO1eNi8wULqkfP4nMuS6pLbqcb4K+A3h4SK01u18y5DG6PB/4COK9VsdK0Xw5YpDY2NvaNt2hYowoqfS9P8m1kbO3bkKB16Z/rVG5C3dw2WGEHIH8q+YrY6vL4pM+Kr4ipi6j5pvlRm+LfBWmePPDc1pfW4Zi26JwPnifHUGvKbTTl0ELbMQhs1ESg8DgY/P/ABr3BLr7CGCjegP3epORXlnxb0gW09tdoSsU52uAON3bNdNCvLEUvZSeq1X6nrZVXlGo6Mn7stjmNWlAkTaxj+Q/KrdarWjxRSLF5YVo4jkk8A9en4iqe4yuPl3FnBPbH4/hUyghbieZTt3BQQQTnP8A+qny2VmfW2toUtXdIL6GMOd23sPvZOetcnqE0dxqN3C+TKshKc5XOeQa3765tZrt2uLloxg7XPUY7Y965HNxDqRIdXjL79pwSe4/nXs4WFlrvY6qaWxNYxSNef6QgjYP8oxwccnIH1q1bNGNUckMFc5DFvftWcNQP2iUo2CSSdo3EDvzV+wkjuLqMokpZiBudMCuuaerfY0fc6xmks5mWKQ4dBvJIyPwrJub3yruBSpB34Ksc/iKW+vza3kOI1lwcMT2qOa0lvi0rq0To2eo49K86nBKzl1MUrbmtLLI25CRuK5ywwKwNCnaPX54IyF82IN143Kf/r/pV/UtR+zwhJFZZGUsO/PA61iG+WC7s79IwUSdVfnop4rajSbhJW3Q4J2eh35jRFSR3wDlQvQCuq0aFRbRDcEPXI5NcLd3itEgBaQK+CxHHrXZ+F5sWW/zFJPQdT0rwq0GoptnDXTUbm/MzSxSMF2uvyj61y/im4kg8H6uXcZjtpBn1JHH9a3neXbGWPykbgM+3euN+JF4g8BX2OHkZFwO2WAx/OrwavVin1aOKlHVeqPGNEm2XQVk3hhjHp717Z4Xd0tbWGMqV+8Sp5HHevD9KctewdAQec969s8LBpIEZFG4YU4HavbzaN7I9euvdTO5hcPCYgRgnGex+lRvFJ9qVkYKQfu+oxio7ucRLGFXG0AbV+tXtLuEAaSVQVAIHPI9K+PnzN2TPBleK5kiWW5cYBwADnBrJ/5CV7LI5AEX3c/dPtSapqRdS0OCfu/SsppXASNSVLLvJ7Vajy6RNqVFpXWjNe7VLxorVC2/17LS3iiC2WzTjGN2PSqNldFEL7sSE4Htyagvrl7m4Z1fy9oPPrWsISctepag726L8yG8ukmuijgKvAyfQVzV/dHzZHt4tqlsA+lS6zqEMMhbzOFwOB9a5zXNSgt7Nt0xy6hwEPSvaw9F311O2EOhW+IOsx2WgpYRndPcNlzgcAc/zx+Veb2sPmMpc8Z/yas6pfyaveB3OFUYUZ6CtjwtpX26+GU3onJ9K+pglhaGu+7KjBOTk9l+J13g3TmSJY0GQxBzjlq9c8PaYPLR5I9rnnaetZXhPSlLpiIBFAbP92vQbGwEbmTGd44zXw2LxLqSvex5mMxPLdFu1syWT7uNvzA8AVtabprAOGKBCM8CqtnbuuHcHYe1b9rGpG88KV256AV4Ll7So79T43E1nayZHbja4AQ46h61nHlJk4K4yoFRW8IztwNqjAb2p8kscJYk7gq4A7UpL2funjTlzy0JVui+MjDdvT6VXHWWRztAbBzzzVWG7d53ZsjIwo4wKqX96IreRQ26RTkg+tcEk1+g4UXzcqKOuXgkV2ZwEBIBrm4VknbcXKoDgGtBle8lT5WSFgWbPrVW4AaZsDbGqjGTg8Zq6ULS5ban0lBKnHkRG52TOgBb1Ppwazi+65VBIBtGTmoI7loBPLI7HJJAzkn/ACKz0vft0mVXBb5cA9q9mleNrLQ9alSeppxzz3cxS1+8PlUE9SfeprkRaHbC2tAAxYu7HA8yQklm/p+FWtPt/wCy4PkUFypVGbHA9TVDUoDqUmQQoQgZUce+K92lL2aUH13/AEMVadT+6iokqwPPKV81GBKsT04xVHUZ5nRVEhkkbnK4wM1p3du0kCRIm6I4BwMHOaztSvbTRYj5h/e8gHsK6o1FNaI7oWbuldnJ+K9PWzQy3jqvmqQrHgDHNeKTawun+IUvrZj+6uFlX3weRXX/ABH8YTazMLRmBEZKgqcgD/Jry28bLnvg5r6HB0LK76nrSlKjRvLdn0F4hRL4pcQyHybxd6KRkE9D/LNZ+m2Z8K6xZahCoZIW+YDqyt1rT+GW3xV4AgKfvbqAGPGeVZMDH4rg1Ne2qzRFNxX5cEEcivFr1JU5WXRtP5CpVI1E4dP0ex7PB400DWbZUbVraNgobbJIFKe1c94l+PnhfwlCYrWY6xdoMCK3GRn3Y8CvCr7RnlEsQQpIW3DjtWf/AMIypkMTR5JUkyMOAf8AGrh7GXvSPNjkeH5ryk3HsWPGnxx8V+MvPt/tQ03T5SQbe04JHoX6n8MfSvL5rMMeckda7K88NLbuFyG3kbSox9ayptPw0gAJjUEhsda9yjWpxXuaHsRwFBQ5YJJHI3FsOw6VmTQYzkV081qCDxWPexbMjFexSqX0Pl8fg+Vc1jAmXbzW54c04hWnYdeBms1rcy3CRjnccV3Wn6TILRI4oy+3gheorbE1lCFr7nnZNl/t8TKrJaR/MyLkFsY+manitT5anHJqeWELIo9+RXcxeAriSxDqfmIVvlGcDHP868qpiI00k+p9lTw0eeUps4E2pqGaHywWIz2xXc3Hg24SRgjK0YHVuOe9czc2L/ajGw5Tg1NOvGb0ZrUwsXH3NWYKWJJLMM56Zpkqbc4FbMttxx1FUZoCM8V2Rqcx49XBeyWiMeVNx6Y4qBosDGOTWq9v/s4NQSW564rrjUPAq4VvU+k/2Jr1YV8UWgIUnyJSc84G4fzIr6ia5l3SbXESnAy3pX5//B74mP8ACvxO9+1sbmzni8m4iVgGK5ByvuCBX0Ppf7Wvg3W75orqO80236+ZMmVY/wDAckV8nmuAr16zqUldM8udC70t/wAN5M9x+1wTyE/eH3d/NNvZoldPMbnGEwOteU3v7UXw8s7c+VqnmY6AW0mf1Arz3xJ+2BorSMul6fcXh6B3IjA+nBrx6OWYt6cja9LExpxUveko+rR7NqNwJXAjJITOCTjJrhte1NbFLi4uXSMICBh8YH1NeIXP7QXiLXJXe3MVgOQqomWx685rlNR1vVNYk3Xd1LNnkhm4r0KeU1lJ+1aS7H2mCjTUVOL5l5XOz8WePNPmBWKVnB5c9M+3/wCqvK/EevyanvSBSiN1J9K020sTqdw/Os+40eSAHAZl/QV9HhKVCg1bV+Y8x+uVaTpwXLB723OUSAoematwx+1aUlhjnaR9RSJa7TyK9l1eY+Ip5fKk7ECQHPSp0gIq3DbccVOLQk5A4rllUPcpYJ2vYy/sv70Mox2NVNVtSsivzgit3yCAeMU64sfPthwDjpTjW5ZJsirlvtacoxWu5yyR5PXIq5DHgetPNm0LEMKtQwk4wK6ZTuePh8LKLs1qej+NFEHizUVHQyZ/MVW0dyb2FM5XOPpTvGEwn8U6k4OV84qPw4/pSaG6RznLBSwAX65r5VK1BX3svyP12m3ax9CfDOYkO3l/NGuFI4ro9ey+nXZBAbbuP1z1/WuR8DTi1sHkaQAkgYP0FXfF+syQaJeGIqQsZYn2HP8ASvgKkXKvyrqz5+rScsTzLyPmWztTPqTKQMtIQD2zmvq34R6FLHYRE4MagfMR/n2r5r8D6XLrPiSyt4kLs8oYgDOO5NfavhXSU0qyt4o9pUKARj0r6HO6vw0zHNK6w+GVOO7OktbUQxxHdknoR2A7mp5pSMFCAMEjPQ1WursxpjAAwcAHk1km+aRgTld3G3GQBXy3MoaLdnwEaUqnvM0YpnkmdjINoXO3sakkYkpIoAVWOADisWK5V5RDED5ijrVu9vRDakMyg4+bA5BrnleWxq6T5kkUYz9t1mSPeBDHjcW/hPP/ANavB/2nPFqyanpmhWzkJATdzLnOD91Afw3HHuK9zjkSHfIVEfmfMynqcDrXxd4w15fFHjfVL9yfJluSF5/5Zqdo/wDHVFfVZLhld1Wj6fKqPPiVN7RWnqdd4Thk1DSbywdD+/h85QfXkg/yrnYrsfZJG2fOPmKgjgit3wpqsUnja2kUhUlVoY92ACM5FUvH3h+fw/4omhRHe2uWMkTBSQckkrx9a9amr1ZRlpez/wAz7JSSnyy0vqafg3VF8ie3yd+BKi56D+L8uDWz4n0g+L9KigRo0vY5FKEjnOOR+I5+orkvDnhjXpb23lttGvplyQziIgFWHH6ivRfhxoepSeLrO31LT57OONjKTcKQDt560V2qP7yOttf+Ac+IqU4KU1Jaa+Z7X4M8JReH9O03S4FZzDEu93+83HU/nWB+0pqg0HwrpkMO3dcXSq2ecKBzgV6XFNDDatOD+8ZQobcMmvnz9qnVWvLbRbbdvAkZzt6g4xXgZcueteXxPVnwGX8+KzCEp7K9/W3+ZxCy+WMqxRQe/pVq01WMwvHtIcnKt61zNpfRXWnwSs8vntwQOQGHTP4YrR0zTtR1K6jiitZXk3AcKQv54rvnh+jP0R8i0l0Ovs7+OSJXU7ZU6g9asC6QXAkZPlbrntWjpXwq1S8iV7qeKxVfvEHcTW+fhlproi3OpSyIOvlJ/WvJnSjFvmdjy543Dxdua/pdnO6JZq813Or4j4EZHP1rZWFvKDk+ZtdGG05wK0YvC2m6VAbe1uZVQnGXOSc1l7t80tkp2mM7Qw74wQa561KSi5J3WhzquqzvEdduftZXOc4BXt71U2eZAixMoAc7vVRU0oeeQzDhHIAx9Tkmo5ow20/ddz8wHAOD0rzUuXQ6I7JFdndpJCAMjIyx6etK8ikvk/KQPmJz+VBXZDKNq7lOGyOtV5JP7Pbf8jRMAPL2nitUr7G2+hbaVI22AMAR8rr0AArHvdRUxuoX73QnnmrqyR3AJDbT95C2QBWDqMxRASgEhJHtx3roowvKzNYRVzhvGM3malZeZ8u2J1PPTniuk0mfbbwxt8pePBZRn8MVyvjvKR2spUb1dgTnrkf/AFq39FvhLp1swxGxULvzzX01SN8NBrzO6WsEbtywgssOn7tBt55OPX2rJe/SK4yWKRuvpya19PukmZoJlDQt1auev4oppIASWWJ2JAHJrgoxTbjJGMFbRmfrULXNxItvI4MuDnIBx+FYd0GtJYGVz1KnPK/j6V0N5qcMQOIhv24II5x26Vymq3SXE8kQbyVUZ8th95sete3hlJ2TWh007vQ0kLuuDwwBbaR19KvabqbKzSsxZgArAjmufWXy0iO8hhH8rFqRtQKOoiJzwzknNbSo86sXyXPQNP1R3t9uVcMSynJ4x/Wus06ZyYZXBbzMAg9BXmulXImKOrLGgbBX++D/ACrt9KvGtomV2BVmznrtwOMV89i6XK9DkqRtoN8a6Mde0m7Q48wAtEMdCPevHNEuI7dbgSHYzABSR0x1r2LUr/ZLgMSoUGTjHvXl3i/TRpev3OwgwXP76NgOOeT+tellknySpS2eq/UdFapMy77/AI+ZCCMMc5Fem/BvwzH+91u7VR5efJDdf94fXIH4V5gUN1KiR5LvhQPQnivd9AiC2lnp0QBVYkVyp5yDXdjajp0lBdfyRWLb5Wl1PT7RmWKKP7xdc5OOBW5pECG2YklXJ6etc7pdo2CCwOMjk1u6eFgGwSE9MHI5r4jEVLv3T4TEpWaTNi9uEto1GcIB8yr1ye9ZEkBknjuYZQoY7duOtQXsoVwkjllckEjrSzzhWgjhAJHzZz+VefJ8zZxwpOCVupowxEmWQkME+Umua8a2L634YuYlIaWNS6Z9uc/pXRQllsriBiEZsszfjWDrUpsNO3oxIf5T3yK7qDcJKXY3w3Mqqa3TVjwO21FrkhUP7oLuLdMN6VqSzxQaOzSOAd275R14FZGrWw0zWNRUsFUybkAHUNz/ADrQvLC61mBIIIQoXaDLJIEAH0/OvoJ005K2x+gO1k3sYGpyRXdlNKFRliJcDbjLEDArl7SfZLI4yRw//Aq7W88B+IbS2IliWVCOEjkBye2K5DVtL1HS7ONby0lttjHDlPlOf9qvYoKNnFM2pzhJWUk/mQ6Yv+myBCAATywGAOpJrXttQZogoQs8T5ymMH6VzdqfKUsRuUjBYn1qWzuFR1kZWMm/OV6DtXTOlzXZu1fU321Hdcndyd38SjioJLuSDczzN5bAgAfX3rMjmVbqcONqkMQ+OQexqImaGKIyNujb5/U49qyVFISirm9qd0F0yGNXO5+pPJ21gybo7J48Ebj/AN9Dr/hRLqCTbQc7lOFP8NT3t4JQNyZcJ94cD0zWkIuFlYqMUlZHU6TfvcaZahfndwMgeo4yfyr0TRpYYbdFRQHX09a8n8C6ikVx5Tjc6EkDtivSLCfbeZ+QfL8oz29a+czCnyycfmefUitjpSftOE3janU4rhPi9dmDw3BCoDCedQCB0Cgnn9K6G2mkubhQgaMFtiovJY1rn4Z6Nq9xa3viy7Zbe33EWEEgUy56Fz1A+mKjArlqxlLZHnVKkMN70vuW7Pn/AMKaVd6tetFY2Mt/OV+VIVLHOfXoPxr6R8LfCPxZFpUIlso7NSAQskg3D61oR/GDwl8PreOHw5pFtawkEYij5fAxknqenWuV8R/tL67dYNlHDC7dAy7sCvZrJYp+8rI8+pXzPFWVCkoR7yev3Lb8TuJfhrqFnte7lUno4V8flxWNe2sOi/ubq4ihUtuU+apb8a8q1L4w+JPEE4iu9QaNXBVYk+RQf72e9cfq3iMwwC3hkeViW3yyHcSeOc+/NYRwNLm5VG78zqw+ExT/AN4mvkj1jUPFOirJN9nllu1QcmId+5A6mktdUtNZskksZ2uFAwQv3lOehXqO1eLW+sfZV3xgxyoMozEnBzyPpj+dMPimaK/+12S/ZLzfuDQHAx6MOjfjV1MsjUfuq39dT03RUFa/3/5HvV9qKWFsisu58E7j61g63qn2ezEQbdJIOsf581ytl4w1DxPHbpdC3SQAjzFUjJ7cdK0L5II4Q0hcykhGMZx174NcSwTjL3mtBRhy6Pcx9V1ISjySwKqdzjnjjqTXHa1qn2hiqHC/d+tdt/wjGlapEttba2bSeZjk3S5Q4z3Xtx3rl/Efw61rwuiXWowwvaStsjuLWZZIznkdORn3xXv4anTj12LnWjG0I7vvoYen2b3EgVeSSMn0Fe0eA/D8FpbDy1DlsBi3X61xngfRkk2tIuSSB9cGvaNC0hNm9UVMEHjtXj5pi7v2adkZ1pqlDlOg0XT4bZJVMZHGA27pXXaPatcxq7DIAB4rBsELTbif3ZGCPWuv0pzCCUAMQXnPavi6laNTRdD4rG1XrbcXAuZPLG5FB64xWhal3hZWQoI+pP8AFVG0u1undFXcvUEd60Z5vmWEscsNzfhUP3I36ng1bp8th5lklmxt2wgjcw71WM8UrsEYlVbBzwDUV5dbVEMLHjnAoWaIJtOAB1rhlU5pXWxMYW1sNvJQisV+UL0HFYbXa3l421SMk7s9M9Kl1O7WRTuGxwSMKayrKVgWkyFB4YetZU6fNNts9ahRtBye5o3M3lQCJTmR+CQR8orn9cuCVYHhtmOlXCv2VHupFyedoPOK5jUNc8/c6gyMQflHTHvXoUqTk+bqz08LR9661MnUtReFlgLEPxzirng6wN3PJdyoVtYX7gjefT+VcjqGoPezE78MT1zwDXW6J4paW2/stbaaPyF3NIBuD+/1r36VNU4uT6Ht1YTVPlhu9/Q7DU7yFpTxt3KABXP6prFrZGMszKkRyY0H3vf8Ky7/AFyS3RQqF0xx/eBHqOtYmrat5sZLOIC67jIRn8OelEVJvR3MKOEskmb194nldNqH7PHjJGOf84xXmHiPXoruK5b7SXkySyjjIHt/Wm6x4lWKJJPte0sCATkjNef6lfLLcSCM8Nwzk9R7V9Dg8M1qz2KFCMNUijfT+Y7OF2FucAk/zrHlzzzxV+4cAnJzxWXcSEknOB6V9NSic2NqI9C+C/xFXwR4jS2uyG0y8dUck48twflb6dj7GvoHxFo0cN8t1C6vZ3P75GHQZ6qT9c/hivi2Zix+le6fA/4vaa2nyeFPFV2beKRgbC/kPywtx8jnspwMHtk1w43L/aXq0t3v/mfORxapVOZ+nqv80ejTaUrw7WILA5OBzjk9aoSaMksRkDNvQDacdSa62TSrjTmGYS6rzuB4YHOMHuMYpNPQtNueJgFGQpXoMV8XOFak7HvrE+7zRd0eb6h4elinH2iLlTuR17n0rnNQ091ZmQAKTwmOnXPWvXNYt1mlLqwjcHKr1JrkNW0do33eU3yncTI3ByOldtCo/tHZTrc1rnjeqWjRTHKkb+RgcVzN+mcj0r0PXrNpcxgH92SxwOg/rXD6hDksQD+NfXYSpzJXIx0Pa0rmNpqL/atuH5XdXtNr4a3WaXEG5EdQHVhjH414lKTBKsidUOf1FfV3hvw3PqHh3R7i4Kh7yziuFWJtylSvyk+h45FPM+ZRjUW2x4mVV40FOk9He/yt/wAA8P1vRZdMkO7JQ52sR717toelfadJs7qIu0U0SsMdwQMVU8RfD/8AtO1kXjIQMdw6H2rp/hBDI2jjTrggmwcxEHqy8YPH1/SvAq11Vgk3qj2MTiYqj7WPTczrrwWuorI5XyJipyu7+LrXj2sWaeGfG0P25CLOQlWY8jHQn8O9fU17o4S5dli+TOVYfzrxX4w+FjfgSxoQ8IZ84+UjuPxrnoVVCpab92Wnoc2Dxbrvlvuc94n8BwT2sV/YMHicDJToPr+GK8+udJmhZg0RYDncoyMV6/8ABW4i1rTJ9GvC32m0J2L/AH4z0GOpwc/pXZah8JIL1HELmLPClen0I+tDzJYKrKjVe35Ha8ZCm/Z1vxPlqSzyf6VVmt9gPy17hrfwB1mzt5pLaWC6fqEXKsfauG1X4Z+J9PUGXQb7a3QpCXH/AI7mvoKGNpVbcskZy+q1Y3hJHml3EOm2s+aIgHjk112seGtS01We9065s0HBaaFox+ornLiL/PrXuUql9j5HG4fVtGK1tk55571PDbYHSrPk5/hqZYTgcV1upoeHTwa5r2F06X7JcKeit1rtrK2+0lfLHysM57VxUse0EV2Xw+1qD7clpdHG44Ut09hXl4tN03Ujuj7HJq8cPN0J9dvXt8zsNF8Lxz26mSPLHqzdAK7HSfAkUg8gwxyR43YKZ3f/AFq3bLT4zCiCNI42x/Dw1drounN5QcYDR+g4/wDr18NUxknKye57+JxThG9zzPVPghp2qASWvmWkg5ZI+VP51zc/wDuR9y7TJOBlDx9ea+ibSzeaV2ACt1JIwPwqxcWCebhk35UE8cVpDMK0VZSPDeOSlaSTPla/+Ceu2GWjjiuRngI+GI9eawj4S1CCTbLZyQnPIcfyr7E/sjEW3y8REZGc1galpKzXASWJZAfukjpXTTzOctJHTh8dBu3Kj5lfwJd3EXmJFs7APxmseTR5bOVreaN0kzgKwxk+1fUbeFFMwRUwhHzZHANc74o8CJfpPEwWMgbo5DyQfY1108c27S2PRhiaM56pHzbc6SJPTj17VVj09lbHTtXpllp9nDffYdRjWG9Rj9/gSfn3rXuPhva6krG33xN1DAYBr0vrfJvsFXC0HLmtY8vubo3V3LMxyZHLn8Tn+tX9KIe6RT3/AErHi5A9TW/4eQG/QEZBBBPpkU61owfkdVCTkmz13wrck7k3Fgijr3ql8QNZT/hGbtVyGwUHPc8H+dJYXJsbAeXtGTgE9T61zXibTdW1qSG1hspWhuJR+8WMkA+57CvkKFGM8Spy0Sf5CkvtM7j9m3wc729zrcg4kPlRAjqB1P5/yr6NjxarGiHfuPJA+7xzXOfDfR7TQdBtLS2eOVYY1QnfnkDniui1C+iB2oAFXnr1NeLjcRLEVp1H30PzrHVpYjEOKWiKmqXQFwsoUiOJTwO9UoJZBK/IGQNvGM1TmunuDIhG7d90Kec55FSW8jxB/ODNj7vrniuFpbLcqNLkhY0LK3KXcj42Nj5s+tRXKmaV2CYK9ATnPrUUdw15IwT5GkAHzcdOtSyzJlkK42jls9+c/wAqKdNVJWRnaSld7nNfEPVDp/gvVL1JCskNrKysp6fKQP1r4thfYd5PzHqa+pv2gNZj0r4aT26jEt68cAHoC25v0WvlIvk4z71+i5VD9w2tr2+4+ky9+zjfz0Os8I3sFvrdrLNH5xBwgJwFPY17pZ+JzNZKqokVyGVfMxnP+Rivmqzl5HP5dRXs3gYRz6aqbzI6/dbfnnnr71OOppNVD36ijWgps7/T9YuYZi/nyLGpO5QxGPp7Vpr4jLxyJHPuZONpbcfbmuSsrbz7oRGRueu45HTp+ua6nQPDov8AQpRFbLHcROHM7d1/u4/CvFlJX31PKxMaNP3prsS3Hiq7uZkjQLnGAqjPAFZ974ge9b97Z2100YxtuIg3489q17PRIbm+hjVBFNIeHHbjkVrQeF4QsiFFkKMQHAwD9fWsXiJR1in95xSq4ak7cpx9gbh54Zv7F023RDwYbUMxPeu3srq5kijbywkefmOAOPy4qS10wWwPlIglztDEdPpV940s7FklwJJSQzN0+orzq+LlL4nf+ux59evCTSjEq3SyCTzFbbERypPU+tc/qV4YEZnLbmP8IxWpcXyfdVleNcLvI5asjVtRdyDFCWUfez3FeUpOdkupth4tNXRmpJJc3kRjmdw/O1z931qmGzqM0o+UrKwHPUjirlveKt07eX5aqCdwx6f/AKqo6Vcpc2MpVMupLZPXkmvXcmqFpLqetFNNu2hPFIWiK8oHGQOm0g1FesYVR1YOrHG0nkGmrORCpJBBPf68ioNQmVreN1Q4yVI/rXnuDUvI6Ixsx7KJrgDJ37dzdhUV9cSKzHyyyjGG7HpTFuN8AUK0chGM9R+dV5pR5ce/MQPyKzHtWkY6myWowuXncS4CbtuQf0rP1N1kycZUE8kVVv8AyYI4xvkllycHPBOTVJ9R8yFQXMjKOTXpQpPSSN4rqcv43PmWMbKx2q4JUgcdRWZ4a1Es8Vo33UJYcn5s1peI9kmj3QxtlQ5OeprkdPujazI6nAyMkenevq8PT58O49jqg7rlPWIbgQQ/uyWkJwcDisDWLo2kyj5g78jH8qm0O8M1p5gkZgwPHoPWquq75bdWfKyR/MGxnI7f1ry6dPkqNMlaMq29wkXm+YCZSMgEZ6isO9miVypiDynJZzyafHqJt5H3ASSAkq1Zkzt5pZh85O7g17VKlZts6FGzZKLorIxwFBBXb1206GeMtGH4IJ3Et27VXfHmFlBKnkD0qLJHbn3rq5EzRysbq3AjlBVgyt8y4bjiux0e9ZLJHmYqrd8H/PevOFlIRdpyVORx0rudNukXT1Uhi2N2C2RjA/8Ar15eLpe6jOorpGrd6rGSgMiuFQ4G3qPrWP4m8vWfD6TRgLNbPwO5TvTLieOVY2DFVY7fl6Gs6S5a2EiK4AIMZB9656NLkakt0RGO1jN8NY/tq2JGQC2fbive/BsUUMUMxUbyo/GvC/CYKasX2g7AdxPQA8V7TotxutpEjXCxMoUqOoGCefxrPMneVvI5sUnKNjvmuEZQF+Vtx78VahuhaRgAAsea5uO4eSOIbQnzbsnnAqaW+K3CAkFQCVz0NfJzUr2PnJYe/umtLM8qM7MepI5q/oDK9yXcHhRnNc9Neg2bliYjnbkfSrWmX/lyyIn3Aq/Me5/ziuRRfPdmNSi3TaR0l3ctPcSq42AZxt9K5vXbsOBAJAqp/C3erJv2LNJu5bg1j6iGupVwpBZsbq64xTjdPUnD0eSSv0PJvixaz6XdWGp25XEgMLr94Z5Kn+debXGuX0pw1y5XgkAkDOK9T+I9ncTafc2+1VMXzg+u0549+a8bY9DjtX3mA5Z0VfVrQ+soyfs1dnS6X8Rde0hwIr55Yhz5UyiRPyPIrrtN+L9rqyfZtasDFG/ySS2p4KnrlDxXlDS9evNRh8N6H1Fek6UZbo55qm3e36Hqni3wBBd2Mms+H5o7uzZtxjgHCr7Adx3GK89hlaFyRhskDk9Kv+F/El34ful+zysImYeZDuwrD1rX8VaMLi7N/ZQ7UlBeRBjaD/s4/lWCvCXJN3T2Oui5Kyk7+Zz1xdtK8pXhX4x1qIyuY9uTjgZz+lQM3zH2pfN6CtlGyOvnRIDk/hxVh7ndZxx4UuuQWI5xVUNyAaaX6jv60ctx8yNbwtKseqoXGVyf5V6Hp92+I5HKq3J+boOeOe/0rzvQYZm1Auisu0jAIAJHoM16VpcMNjDHLMEYx5YK2Sqj+p968PMOVS7nLO1tToEc2MEl6032ZWAZSw+dvXA/hrldW8VXMyQbJszSE5OeR7E9c1S1/wAQNqd6rIW8ocAKev51z0m972ScMAzAlgeMY46dKwoUW43np5dDOFLW73J9QmMbPcSMWflsHgA/TvWEuoSXFx5koEnqAMZH17UmqXhu5ETLYXqSeT/9aqZyg25OD2Br26VNRjrudUV3LM1zwXZRIz5wxzx9KpSSBMs/X0pJZu5PQYqthrh+ea6oQSMqlTl0jqxo33OeSFz09a0ILF/lCx9s5q7omi/a2EjsEgVsMfXit5oYY4ovMKxxdnyAOnTisKtdRfLEzhFQd5ayIdH0hoBFMbkxqzA4X2q9qNvdLKkz3HmJkgRkZJH1/Glsr6O3mVIQrqwLRnG5ff8AlSancPG/mkOxmPEKHha81yk567jvJy1KUEDTfJ5XlhOSR1C9xmup8MbTNLa3wQ6dPH5T4+64/hJHqvX8a5zTGMF7J5pVVdD8khJI/Kuh0yPz8LFF+7SUPu3cED2/Csa0+VeRM1dWOl0vQE0Wd7cL50UbKY5P7y9jXdaPFuQ4A8scCuaLG3vYBIVaK4jDQ4PAPcf59a6KzvEsIY0xhWHycV8xi227y66nlV25R01Z0Vraq7LhtrqRtHtWtZ3LsDbnCseF2nk+tYen3TbmkGPqa0rOfdc+aqAYXA9zXmNKK592fN14N3udPaNFZsAhCqo69ao3ep5uNoOWY4GOKoQXBLN0RmpnmiCZ5HIZhwvc1yTTatLqefGhaTb1ZsIywKzEZkJ5PWqWpXRZVcHYh4KkU172MWz9Crclh1z6VlXcz3cYjX5wAMlewrGVPa+qLpUW5XY23Pn3LOxLKmdoz1NXJ0ScJGCE2/M3tVGyCxA5IJUHGO9T37xW9uzSEKSvPPIrqirrRHZJXmkjH8T66oBijYZVeMHr71xeqahHaRH5l3YIUA8nk1cu2M12bhxsIOcN6f5Fc7eA3Vy7BV2BuAOa9qlSitUj6LD0Y04qKKdvGlxsVWxk733DhfatPR9b/se/lnORDNiNXDcKfXFJFFEbZ1BwzsAfp3rK8SONE8M3k1xtXykYhgoAOen49K9OnF1JJR66HRLlatLY7DWb1bsRE7PNxwyL+mf89a4bxFraGFrSRFHynlBzmuZ8F/FKO+0WKCdZDeKSowuc+hPHpj8qg1az1fXr9PslhdvJ83+ribD9+D+dd9LAOlVcJq1jTCqnKCnF+69UzE1qZBtRH3RkZyR901g3MwYcYHHau4tPhP4s1Qhjpy20ZGd1xOiAD3BOR+VWZvgJrKxO82s6NCI8NIDcM2xT0JIT6179OVOnpKSLrYuCjyQdzzCSQGqMrevSvUf+FKna3meK9IikAJ25kP8A7JUT/s96jeR7oPFGhlCOrySKf1Su6GIodZo+exM6jV1Bs8jlnRTwct6Vn3Ekhzxj0r2Kb9lbxkUD2NzpGp7jwtvegMf++gKryfs1fEm3jcnw0ZQnURXMTE/+P5NejGvQirqS+8+Qre0qNxn7pzvgb44eJ/A0sSC5bUrBBtNndkum30GeR+Fe8eFv2lPC2uCNLqKXSbh/vhvmiB9M+n4V85+IfBus+FXCa1o95pzZwDcwMisfZiMGsNokY8ALj0rnr4TDYtXt80bUK1fD6OXMuzvf7/8AM+5GmsdchjudPu4J1cZzEdyn6YNYt5pUk0ubkeYAwGEPJr5AsNZvdKYNZ3UsB9UkINdDD8XvE9guPt7zL1xKAx/PFeQ8nafuNP8AA9+nm1GEffuvlf8AH/gHtXiy0gstzx5MY6ZPJAPIrybV7TyrmaPGNp4B/Os27+MurXykTW0TPj76qOa5658cXdzKWeMAnqc5NdlDL6tPdfidz4gy6NPlc27+T/yLOoQjyyAa9r/Zo8cM+ozeG7mUu0qFrXd/AVBJUex549q8TsrmDViB5jRuezYxXQeCmuPBXjrRNcRwYLa6RpWAz8hIDf8AjpNdNemp0ZUpuz6ep5F6k5fWMNHmi9Hbt3+W59uzWCy6eyyxt5pzzjGf8iuJ8Ny/8I14/RTlLS9Aidj/AH8/If5ivWdSs42USsxKEDBXnPeuK8baNG+mG8hQCSFfNjYcHIOf6V8JJWV2jowmJjVTpS2lp6M7O8imikIAZVKHlumcmuF8S6Q80Uu5VffxsI7/AOcV22nauniXwpb38SkGaEOdrZIPf9awNQuFnjbLDzAuOep9KwlH3djlwU6lKbTWqdmeG6mlx8PfEFrrtsrgRMRKi4y0Z+8B9O1e4eHdft9b063vYZVlhuEDhsYxn+vr75riPFmkJc2qocFmcA5GfrXJ+DvFI+H3iD+wdQcJp07b4ZH+7GT2Psa8/EUpYyl7qvUj+Mf80fS4misXS9oviX4o+joliLx5kHPAVuhNXLmeHyvmC5UdsYFcDNqjTvgBhgfwHipIryMps2SM+CM7q+fhNq92fKywMrqTZvavrWnTWb2xjW4R1CvGVDK47hgetfPXxe+FWg39nLe6HZLpV/GC4jgz5M47pt6I3cEcHkHtXrN5GLYBw24lSSAcbazc+aiNt3qDz78f/q/Kvcy/H1sNNOMvd6o9TD4WnCOl2j4wW0IZlI5HBHoaeYeeRivoz4meAbfxDavfWtvGmqxLvZlUL9oGOd2OpHrXhr2QXqDkcV+i4bH08VHngepRwSqRvE564jI5AqnuaF1dWKsD1HUVuX9vsTp1rFnXBPB6161KXMjxMbRdKR7x8IviZHrccGkajKI7yPCwSMQBIB0X2PX619EaNFMLcK7ABhnjsa+CbBDEQ6Eq4OQR619A/B340sk8ek6/PnosN05x+Dn+pr47Ncrd3Ww606r/ACOpSqYiilP4vz/4J9NW9mE2OW8xsfMT3qaWyE0wKDdgZwKsaC8d/aqVZGVvuMvOf8av21t9muWIX75xkHpXykZWd2z5apWcJNPdFOe3aWJVXCgDDcZ5rmNUhWOVGGGy23PpXf3UAjQmEEnqR1zXOa9ZpaypuGFJ3euM10Un7ysh4TEe9Y5dYW85lwxHONwqlq+nmSNZAMOegrrJrRpNq9TkbSB94VHrGm7ImeXqg+UAV3xlaSVj16eKtOJ87fF/wsbrw3JqKx+Xd2wLbgOSM4P8wfwrxDw/8WPEPhqIxw3HmIDjbIN3TtX2FrumC+0q6huFwkyFNpHqMV8RanpkmnaldW0i4aGRkP1BxX1+XOFSEoVFc78XWrSjGdKTVrp9V0toasWS49v0rsPBug3+v3wjsomYAjfJ2X61z2h6a2oXcadAxAJ9K+mPh5oEOlWMcVvF5JYfOcdT9a4MxxccPHlWrZ9Iqjw9Fz7mh4a+HNppNhFNdn7TcAcsxyF+gropYIktl8qMAcIABjAp08phk8sgBTjv0q1cMEWMn7pGWAHOa+KdaUnds+cnVqSkpTd7mHcWE9ri8tpPImBwGJwtMl8WOkohvFEchIGAevvWlqF1HPbrHnackAMOK4Tx7atLov2+Dd9stvuY6Fe9XCnDENQ2l0OmjCNVr2iPR9M1G3kTeh5C4DfjT5mEs29ZercAeteRaL4tEDLuZmXYPlU5ya9G0K/W4TzWYJ3xnNebUoSovXdkYjBOg3JHUgC3hL9CFwOmfesy5u1njUYIXfuZmGCfYUQXazOyOxA7OMcCqWpXAZCNxWFDnBPJ981eHTizzqdJ81nueI/tM+IPtLaTpyP8p3zvH6Y+Vc/rXhRY4GTk12Hxi1r+1PHd6FffHbgQqfp1/UmuNQZb/er9SwNH2OGgu+v36nqq0XyR6aGlYjLZH417v8N9LWHToE8hdzDdv7kn/wDXXinh+z+038CEEIXwxHXFfQ/gy0mnVI7SMyrwomH3F9815WZtySgme23yYfXQ6IaXDa4kTaGBGE6nPr/n0rsdIszDoUkMq+XLKd8ZjOD+Pt1qlpOiLAzb9tzJGBufnAOeK3Ldi0w3ldqL8rbcDrXyVSqqSvJ3aPkcXX9p7qd7a/5FSPTokcMw2OgwNuR+vrWtbWpECHJCA/dbqfeq8k+yXYcMW7jn/wDVUcmrfZMggnHAOetePWxEprlXU86XtKtrE9y+10McZwp49qpzXO25a5nVXMYO1OoOapTawXcqnMfUHvWDe6mYkfLGbnJ56Csqaq88ZN2aOyjhZT0Zav8AVYow8pUbeiJiuUuNSld2zN1P3OeBUWualJOEHl+XEf8AVnPJNZNiyT/vmugHfjyjkkYz/OvZo4dx96dtNfvPoqNGNON7G9PMi6FcPu8v5RHu7kk4rO0pXtMmMjy3XkdcioPFc4s4bbS0ILxgTy5PJJHA/CptAdYlG7cxZDk/rVVYtQ/Q6IR/duXcsSytbLE52+R3GORn/wDVT4iL1WypjVTg7uhp17Gbq2iBUqQuQD6Vk28y21qodnYRkhhnrXNb2kdN0aLVXW4koKSmMP8AIDxu4BNRahMiLDHcr5kZPysh5zUt4sjQlnQtE4yvYjFZly6SWokZfLPUAnJGOtdEI3szdK9iEwYVlCM0TDk9SP8ACsuSGIvsDFcdD0xWpY6mEhdHAXA5HqKyNSlW6dC2IgrZGD1r0aXNzNMqN7tM5fxLesjso+5IpUcZwPXNcirBXx26V3viExzWwjDYJU5GPTmvO5wY7g88GvqMG1Kna1jScuSKlbqdRoWttabYGAKMcVsTa6hLW8rb3x27D8K4mJ+OfTitO4lJa3kA2jbjdj8+aKlCDnex0qMZrmEllQKCxBfBGV4Pt/OqR6ckfU1JdOGnd14ya3PAfhx/FXiW0s9paHd5kzYyAq88/XpWspRpQc5bLUc5qEW30KR8M6tDpx1A6dci0Vd7TeWSqj1PpWU8g3Z6n1FfVvxLubfwx8G9Zg+UT3MSwKB6sQuMfQ/pXyXv6elYYGtPFUvazjy3bt6dDy8NjXiFJ2sk7Lz8yZJMg5rSstRNmyNt83jHXpWUrjjiniUZx2rrlBS0Z6sZq2rNq3vBNtjz5biTcD7VBqEoM8gjbO5sHPr61TSVomVlPPUFq2/D/hHXPGV1jTbCS4GfmmK7Y1HqWPFYuMafvN2XmE6kaS5pOyIfDUwS58sk7nbH+8K9S0S+ltx5KMTl9mPcjj+VctL8J/Efhy9W4Vbe7MEiki0lDkD3HFXbLUTb6o6vC8MrtkLIcYYdAD7815OLjGq1KDujm54Vo3g7nodrqLpF8yneg2lew461We+eKVDgbXQEd8E9656x1ZnEjSfvN33UQ/NnuD9KuRXySxAo4dhhQrdRXz06Vr6HP7NJ7G9FeiUrEzgSNz6g1o6ZPJ99nVQf4fpXGy6iLaSKQ7RGeuM/Lzit6ynd1Hyjpkc9K5ZUmmmzKpS0N1ro4y33eWyen0qVn8iFCcl2Ofp3qkXDae6qDKxIwOBiq+pXZisBJyojGSp71MYpaHn8nM7HP6pFFqWpmVwQmGJz06V4PqUItL+6gxhUkYAe2eP0r31mjurGRsYlA3fUYORXiHjAKNeujjbu2kj0OAD/ACr6vKpPmlHyPVou1zAkP5+tRvggH+L1pdwGfrTG65BxX06RjN3LMbfjxXongu9S+sPs7/6yHnJ9DwR+VebRv/D2rovDN8LS/jLSbI2IDA964sXS56btutTrpPni0WfFvht9OmNxGR5EpJU9K5iNucc167q9nBf6ZIryb5fvRrtyp9QK8w1XS3sLhh/D0BIxmsMJiPaQ5ZPUtpyXMt1uVS3PSrFtCZm4GAByaqo+QBjnuaso2zoeT6V2yua0rSd2dfZWgmkS6L+bNIoyJGxswMf0qxrWrSCFLdU2CTG7J4ArnodSeQxBV3sBgqq5P14pl39rt/luY5o1cg5mXGf8K8z2DlO82act3qaT5trYuh5568isuKVZmkDMR8jHJPU1Nfan52xIwwhXn5scexxWRcT73LAbdxzgdq6KVN213H8Kuxpcsc+tI8ucnofWkBBHp7VWnfaDg4NdijdmFSpyRuMdjM2B0q7BA7cKpb6CobRNq5xya0tOuGiuEIVjuO0gH+lOpJpaGdGGnPLdnSWPhktZEm5aPIBIHT/9dTXtnElmsaxhoI/kZn/iPtVObVLp7iFY4xD5jkCM8g9s0a1dvN5URkxDFg4Uj5mHevGtUlJczNrSbV2V3uUtr6OQIYIwuFVev1OK0DKryPcZ27F4EmfzrK09BfXasgV1V8sCecehrS1AsZYVlXG5vlWPo3bFVNLmS6hJJtIvJH9qltriNMSgANxjjPT/AD6103hsy2t5JG6hWJOABnuaoRx+dHDFBuG0jDN1xXQ6TA0V4QuACcgufzrxMTVTg0YN6WZt6oj3WnDYR59uPNiz6jqPpjFN0PVf7UmWRslQORjgHHOK27EQSwsGjyxGQx/lXIGRvDXiNk6W1+DsUdEcf41xwgq1Hle61X6nnxalzRsd6t4tpCjF1GRgDHU1asNReNAXYZOTtA6Vy4vz5TYK7SuDn+HFTW2pl4BsIWP+Ise1eTOOzscksPdO6Oij1geW8vIYZwp6k1Y+0ZAnkOJT0B6Cue81GAJX5APlOetPm1RvKRj025+mK5pU3JeZi8Om/dRuvOWhAaTZk9AMbjVm2LQ258psSNywx2rBivPtZR9rEJ0zV62vN8gwcHODzQo8qXMjnnRaVjV02VSXaRdoHfHWsDWtTjvZplRywHUAdKv3WomyR43wDn9K5jUtQjt2LxBenOf5V0Uoe9qXh6N5udvQzNcvSB9nBO9sbhjpWZDujn2RAFj1DEdPWiIz6hdO7lVBO7O7oO/WpbbyFRpI3wAxLkjJ25OADXrwXIvI9vlUbIs6OkYlkLRiQupOSPu1598XvEJhuotMgbcm4TSBgGHHQY/pXbWt+lrbzSysVVssxJ5RBkn9BXgmu6r/AGtrV1eHJ82QsobqB2/TFfQZdQcp88tkRonc6a2+I2sR2/kobRAe6WyKf0ApW8eaq2wJePA2QT5ZIGc9R6ccVx0cgPepzKiDOQK9qVKLex6FN07bI7i6+Il3q1uFvMeeihd8K7WmHTDY47DnrRB4xBKedGUgGCyeYRvA6KR35z+dcEbxScDrT0kkdgAM56AcmsJYSDu2hxdG3LH8D0i88XxXO8LHEoKgIxJBHtyeall8VQ2tjH5rpKc/KitzjA54rhrbwzq93jyrC4Y4yMpjI/Gpn8M6vZx+ZNpd2qDq/kkgfiK5Hg6OichrkbS2Ozt/iEwuoUhkaSN1GXHylDnue3aug0/4r61Ys4ga7+UEqs4BUgYGf514yHAJUrz3B/wq7DerG+598nJ437fwHoKr6nCOsNBTw1KotUn6nvK/HbUtQs3tb+0tLuB0P7q/iUrJngDGOa5LxB4R+HnjeHLaW3hDU5MH7Tpp8yDJHeInGP8AdweK4CK6luUeRyoAKBQx5HPY/StK7aS8a/iiKLE7I+5/ug56DHrx09aUPaUJe5Ox5dTJ8LPTkt6af8A8w8U+D7/wxqc9tNGZ4UbEd1GpEUy/wsp9CMGsU2BmA3SCJe4Jya9+MjNp4muI2kZVG4GT7seT+f8AkdqoXvgHRvENmJWtMr0FxpzBZB3+ZM4br2A+texRzRaKqrPv0PAxOQpXdJ38np+KPK9CsLKIgFRKx6lwK6/WvANl4g8Cz6lptqkOp6YhllEKn/SIs5YsM4BUHPAGQDnpWd4i+GOreDVGpWzDUtKBy8sQw8Q7eYvVf1r1b4MXqX2kSQxvGZZfMtyG5xvQ4JB69cYNa1a8oSjWpyum0VSo0a+EqYSpSUZR/q6fU+W4VcOGUkMOldl4S15luPKmAfByA/Ibtg1z40+SK4dHUjDHj05qyttJBKsiZUqc9OvtXr11CtFxZ8tlnt8BVVWN7J6rufoX4L1CfXfCOkX4kxH5IQox6bRt/oPzrQvbD+0bCWMsTGyEFa83/Zv8S/254AMBjJNrIIyu7O4YHP6V6eSstgzgEIRnGehBI/wr88rR9nNw8z1637us+Ta+no9Uc/8AC/VDBp2s6M8aRvYt+7VB1jb+uc1NqeEmaNEGVfkfyrlGvl8KfEiwvZCy2epMLSVc8Bm+7+orubqAz6yIFXaVxnBzXLVuot3OqrFU67q9JLm+ez/H8zDvdMMcLBk2uwLDvXjPxF05LjTrmSVMyhgUf6V7/wCKZo7WJmbgoh5HXP0rxnxp5Ws25hVdkIYKTzycnvXDh26dRTb6ntZXVlUXNJaHK/Db4qNpHlaVqT5iD7YbmRuAD/Cx/ke30r2y01fzihijRgw++p4FfKeuaX9iuCuOGLAHHHBrZ+H3xMk8LXS2Wpu76ZIwHmZO6H6eo9q9LHZTHEp4jDL3uq7+nmdeLo04vmfXr/mfTc8kczKMgFlw+ap3syQhVhaJRwnOcAetYcWq21+FNhdpdRMN5nQ/Jjt/h+FTSEwRwyGeNt6lwsf3hjs1fK+xnTumttzhVNRtqQyeZtntwRIV4MnYj1FcDqXgpbnUiqRqkjBipCjDAdT+orv0uSJGlMYIdQMZ+UVFqlq7G3uYAy3VudyDGQw7g+1dWGxLoVOyZ3U5uk9D518UaE+l3slu5DAH5WA/MfgePwrjLmPE23rX0Z488Lp4jskvrNNjj/lmeobuD/nvXgV9amO+IIwQcEfjX6NgMUqsfNGGOpqvTjUW97MLS3OwcVaNsdoOO9WLWMBFGOvetEWT4LOm2MDIb1/zxW86tmejQwkfZq56B8J/jnqfgGSO0vVfUNKHyhM/vIh/sk9R7V9b+EfFmk+NNPhvdMu1nDjcU6FT6EdeK+B5bQBk2EsxXnjocV3PgLWtT8G6pHeadOGkUAyQsfkkHcfXFfNY/B0q37yGj6+f+XqeXmOSQxMXOm7T/P1PuJImBba+zHDA8isfxDatsjkVuBxz6VkeC/H9j45s1ET+TNjLRk/MpwMg1t6nKsNkzMrSdVGORXznLbTY/OVSq4atyVFaS6FDQos7riV2wrYUHpmo9S3SwuJJGZi5Iqa3uDbW0aspZZMALiotTDRyqVj81zwFH8Oa7qd2kdau6vM/l8jkvFoZbU4bCgAnPevjr4l2CxeN9WEabVaXfj3YZP6mvrD4k6qukRwRhWuLt87LePqeuSfavlK6eXxBqs00ros8r5JOcfSvpsC3Ti5M+3y6h7ahrsaPhCIvqMaqoAJyH9/SvofQy9pYJIG4UjKsa+evCd9Hbz4lby8EFT6eteyaHqovYoV8xfKHTByTXgZvGTnd7Hu4uHtEl0Ozt79dQczuvloGIA/vVFea0LOTyyhfAyhz9/2rBu9TIAhQ7I1PGSBzWhZeXd5LlfM2jbnnBrwYxcuh47oRj70lp2JbSWfUHFxI6xxdVjx8wpdZ3QaLOzuhjkXy/mXON3FTx2cnmbwfkXqR0+lVfEx8/QZwgJEa7yvcYI5/LNOD5Zpx0ITTqRS2ujw63lewvbiAMWEcjDHSuu0vxgba0SLjeozj1rz3WLoW/iW9IDbA/JzycAZx/ntUFvqZuHWNUIYtljntX1lTCKvFSkuiZ9M6amrtaHvOk6/JLYmaVxluADwBVrU9R+zaLcXUkoMaxNIRnB4H8ua8q/4SMW9skU0pQj7uPwqDx94uZfC0kYx80QiVlOMA9f5frXk08DKVWKStfQ8yrhlFc+yWr9EeQX98+oX9zcOdxlkZyfqc02D76gc5PT2qvao0rIiKXkY4CjvX0X8JPgtFoy2+t+IY1lvP9ZBp8i5EfQh39SPTt3r77EVqeFheXyR85Cbfvv8ArrYpfCj4QT34g1fW1ks7I/NDAPlkl9yOoU/mevSvdLKJNLt47exiSKJflVVHQ9s+tU5tULsTJwTk7TyM/WqramoAjVssGBO04C18JisXOvO/Q3qe1r/Ht26HWafdy29nNGxEXmtkg47VDPMI8LGVXIzuFc//AGqm2RpCSzHAjJ4Bpp1hZrchz5eRgHuK8atRtLmkziWElzOVtzSnu/swkMeZH7LngGsifVn8p2ZQzD+Eck1E+JsFJD833sGqN1dRaZIpmkVABu2N3/Gopw5/eir+p6NOjFebLUt7cOqnH2dTyckZxXO+INbjWxl2SFXDfIR/FWZrPjiCS63IDGwPAPIP4Vw2ta8k6iVVkQbi2d2FP4V62FwcpO8lY9Ojh3o7G5PrrPuSQvMU+Qc4Az3rZ8EWst7qNtP5e1Y2IKtnk+v8q4zw/b3mqzQpFHuiLgs7ZGc17P4c04WdibyX/R2RGZx0CqB/9aumso03yL5/5F4mSpQa7nlXifWTP8QdYUyqRDIYie2AAP55rodMu3jhiXI3OMFa8a/tk3viK6vZeBPO0hB5+8c13/hzWXuiuDvWP0HIrqxuE5YJ9kjpjD90rdP0O/uJJdoY/KyDGCeSPUVnqqLcyFj9+PBJORkHjirMZNwqXDMivn7vtWRqDpb3W5T97JUj+VeBR+KxklfQsNLPHBLNIdyKxAyR07cVzt9cR24l3uWbnhfU/wCRV7zjc2Tneu7qwFZEqeb5kY+Yqm8A5z+f4V6FGCTdzaKsY0F/NHcSssm49CGzjHrTNVudnlzbwcMBgDrUqqkNsJjhdx8ti3QVmFkk3xbw2GzjOSfce1e3CKbvbY6Ek3cs312t30XY7gj2xiuM1GPa3IGQcEit/UJjGqBcBCTkDqaxLld0R9RXo4ePLqthVIXptEVux2j1q2JWMPl5O3JPXiqFu20AnrU0cuWPFdco3ZlRqLlVyZ23KOx9TX0P8GPBU+i6LHdzRFbrUcSY/iSL+AfU8n8a8d+Hfhk+KfFNtasAbaL9/P7xqR8v4nAr6i0y5a7vrmVGWFbZQgB4yf8A6w4r5bOMRblw6em7/Rffr8jzMxryUeSPz/Q86/aZvhaeEdMtRIGeW644wfkQ5J/Fq+dFweBXsH7Td6X1TQ7Pdlord5W5zyzBR/6BXjYcxk5FfQYKNsPC3YywP7ukr/1uOZuM/hVqxsZ7wMVGETlpG4VfqaqxL5kmSMrW1p8oiQsJJIyvB2LkEfnXROTjHQ9ejB1HzM6vQ/CVikST37tIRg7CQqk+mOv510Oo+Prq3s4bSzn+zQq3lxR26iMKPfHUV50dXzO02PMYgNhuNx6cmoJdUmlkRnCsFbcEHAX2HevKlQnVleo7m8qUZNOepp3vizUZbjzY7mWMkneVc7WIPv8A55q7Z+PppVWO/CzpyA7ICyZGNwrkZZC/JAzyTUcbcke2K7FQgo2SBqF0rHoFnrstnfwvKq7CuVlRsoev+fxpbvxOkl1HNHsEcrYfkg/UVzeiXsIVoJlG1hgN6HI6HtW1f6dafvImxgnhl4Kj+X41506VOM/eiXonqara4ZY12sFhR9xV+9dXo+tte2qrBt88cBiOCK8ju457IyRBmlgU/wCsTkfjmul8K64JLUxHMciPtUrkgA5IJ/L9a5K+Ejyc0dRVKS5dD1yHUljh2yYJDDDIOazNZ1BZ7NQSfL3YIxz1rJ0fUn1CKMO4AHVlPGadJcE2t2CNyq4Ab0FeF7BwlqeaqaUiG7vVt7SOKCTBkJB3+leV+OYZI9VDshUMOvXdXbT3ZupgXKBIWyn+1XN+NJkvdKaZUx5cwCt6gjn+Ve/gIulUXn+p0ctov+vM4JmG4+lDkFcDrUJc/pTt/FfWWPJ573JIyVPvV6zmKsGB5Bzms7eKs2j5yKiaujrw1Tlmkj13w5fC40tCVMoC7jjrkVV8S6dHfRfusMq/Pt25Zc9vzyfxrA8Jai8OUyw/hyPQ/jXQ2up+ZMwQfKxKEHghfUevevlZ05UazlE9VpxlzI86v7KSwl+YfKed2MCqizhjxXaeKFF5YeYQpUEqoT09a8/eTySUP3hxmvoMPP20Lvc5K83RafRm7ZeI5tISUWpjSWQYMpXLgexPSp9P8d3NrPJ9uQahBIjKVmOSCf4gfUe9ck0hJznHNLv4966vYQ1bWrPMnjZzemh2E+n/AG2ye/sd0ltu/eIeWiH+16/WsZ2x7ipvCmvyaDqaXCKJIv8AltC33ZE7qf6VveNtBtLaOHU9KYvplzyFP/LMnnb9B0+oNcz/AHc1GWz2/wAj0YYj2sL9TmJZAq59qpAmVsn14pLmXLhAc44PvT4xhsDtXUo8qucU6ntZ8vRGjGMbfQCtzToI47B53j+YfxAdjWEj7iAOoq6t9LEgVX2gdBXFUi5KyPbhrHQ17S7kg/e7Qwb5YmK4IrPv5kSUrGQzHO9iMbT7VFDeOjM8khOz5lUnvTYdtxO8jEBeSQfesow5W5MtKzN6zsbaK1gDkKzfNIyE7sdq6WDynhhnkj+aMHYuMf5zXPaUyS3UalWGxAqns/pXYRWqTwBlYrswxI7npXj4mbT1OeV09SzpEAc/vUwGzjnp3x+FdZp+nxGxQj5zghWxk81k6RbmO13PIsj+Zxx09TW7Y/6yLD/IxByP8/X86+brzblocVVvWxrQxRwOkagAbVz7cVyfjq2aXTXRHRbiMrLEexOfX9a7W0jSSZx8wwMlv7w5xXOa7bQaiJYyCEUjJPbrW+Gk4yRwUZWnfsctDriSafBKvWQZcns3p+dW7G+kSAHjcVLvnkLj/wCtXB6lNLoviF7ckvbK6ugI+Ug9eKdfeKRp1u8BAkllyT5ZzgZ4r0p4Nya5Fe56/s725ep6SdXVrYAclsbQDxipYL5riXyAcADb06CvKbfxPfjyUSGMFh8rStjA9cCui03WdUuIkO+BGY7QSh/xrmnl8o6XQpUHFHp8NyyxCKFt2fk3Hp/nmtAyxabChcBnHP415ja+Jr7SQskqrKxbYFKkA89amuvFWoaigiks3WQMcNF0GPXPbFcjwFSWt15anA8M5S8up2V1ctfvJM0g2nquea5PVbsSTFI2JkJOMHgVLffbLeyj228hEqZBTn0/+vxXJvqLz3bvt2RocBSMNnOMEV0UsJOGrR00oJbdDZVt6PEzlXK7S2enrWpbwW8aQAFliT53Gc5xmsD7QphdFi3HOSzdqL/XYUs3kaREVU2jB7dz+Fdcad3Y0cW9jI+KHiRLDSF0y3wJLlg7tj5gnX9T/KvIRIcn2q34h1g6pqc07kkdFGegHSsxWaVuK+zwtD2NJJ7nhVq6dTlj0LazHPByfQVqaZol1rMqxRKAWOAS1P8ADfhy61a7jgtojK7HkgdK+i/Anwth0wxTyxo0yBWww+6ff3rjxeMp4Zb6nYrUqfPWfyOO8HfCK2WANdRC5uCRkyKfLB9hXo2n+BrXTokCQxJIGOGVAMf/AFq7uy0sGM4T5g33s44q7BpgkhOEU5OCxB5r46vmFSo+a+h5VTMbaR0RytvpMaAyeUgIHRR1+lasOjho1aWPy43HyqDgn61sN4cSBd8i+a4OURTwfar1pJbJbhpbZlKnIDDNeXLE72fzPMq42UleGpxWo/DLQfFMEn2nT4WO0jcVwwPsRzmvJ/F/7Nmq2KPc6C5u4/vfZpmAYj0Vu/0NfRsd3F5zB1EanlGYYU1LbauWmZbVPmQbSf4a1oZrVoS92V0uj1QqeY4qi7w1Xn/mfCF/Y32i3Js9RtZrWdDgRXKlcc9R2Pf2rdsHgu3S1DAMrLvmVvkH0H5V7/8AtGJD/wAK7uppreN52liWOQLyrFucH6A18zaBbXM90jwR+b5ZBbPoTivs6NZYygqyVj7bAYx4yjzSVjvrSGJbS7t3fKMvlnzD8oRuPl/E5rxuXV7rQdTmtzI6PE5TKHHQ+1er2wu5J1jvLZ44ipiABB9fm/SvMvGVkkWtuytuDANuZcZzmuvAxtOUai0a/I5cw9rCmqlKVmn+DO98DfFwW8kcGosjpyDKVBLD+63qK77wNoOj23i2e80hfJtbm3e7MEbAxxyKRlU9ASc4+uK+ZzbCU4Xhh3B716J8Cbq8HxD0uySQmOYvuDdPlRmyfyrpq4RQTlSdlu10PKjiXU/ixs7NKS/yJPGnhaK38S6ltVVBuHwuCpA3dh+PSubfTYtnHIHfv+Ir6C+IHhvzNRa/WMPFLljKF5znJyT1rzPX9Eht7V2ijVd2ACvGOPSl7W7tc+jw6o1qabirs7b9lK4MF14j0993kPHHKGU/dKk9Pz/SvoayiiVHtzyGBPzHlc814F8AkTS9Bm1AxfPcagbV26ZQx4x+Zr2SyuJZ7jzi/wAxIRh64NeNj1zSckfH4zD2qS5dFp95m/EHRItWslvPLHkW5JEgOPnH9a6PSQ0+n/2sxAkuI1wOwwBmr2oaPFLoH2OQACVs4bp9a4nQPEsOk2c+gTuTcWkrrGkh5aI9CM9R1H4V4S5q0Wtf+GOWEpYijyQ15X+H/Dom8RXKrZyK753Z6nJOe1eZ61f22fsx/dv9/jufSuu1eRpJpZUIaIYGM5Ax3Fed+IHivblin8XzZ7g1UaWup9XgaahFI4vxTZvNPITIBt+cD6157qkJkbA6V6F4hgke0DGKTMWd8gPH1NcXdwhhnII9R3r6zAy5Yo9PE0va0HEy9C8Yar4R1JZrKdlResZOUb2Ir0Bv2hZ3tQsmlo02PvrKwXP06n868qnU+e31xTVXb1Ga9atgcNimp1YJvvsfn8cRXotxhLS/VXsez6P+0BZm3eLUNPljJPytAwbJ+hxXZaX8dPDd+yRyST2jkBSZY8L+hNfMqKc9D+dWo4h7/WvKr5Dgqmya9Gd1HGV5/Gk/vX/APqmDUbC4Ilhuop7O5kCO8Tg7T2bPb6Y7V418TPDbeH/Fk8JGY3/eofVT/P8ACuK0+6uNLlElvI6HuVNdTqPiS/8AFQsBfMsj20RhSQ/eK5zyayw+Clgp3jK8fxPfoT9v7uz6r8ncf4fsFurgBv8AVqM110ujr9kW2KZJOA3XjrUfgbSEafDbvn5Ujt35/WvR7fRUModQDg429SK8fG4twq6HsTmoWRwEPhFIw0svAPAbHOa0rLRonj2qSCp6nPFdbf6a5lTlNsfO3Bqay0355HEfythiBXkzxspRu2ZOtpdlDQIr3R70XlszxTw/xA/6we/tXtvgj4gWviS1NtO3k3iD5424BPqK4L7L5QCuoUMOVWsjU9BmimjurOV4p4yWUp2Fc1HE88rTWh4OMw9HHr3tJdGez3d48UmwfPhsBiM4/KuN8TfEWLw/qcOm2JbU9auwUitIjuwf7xPYD3rz528eaxDHbQXvlqc7ZViGSPTOK6e30nQfgdoD61qtwbrV5UJlldt8jMRjYv4np+PavZpKGy1b2R47wdPC2U2pSeyXX17I4z4veKIfh/4cuIZ5xeeKNUi27s8QofvbfQYJAPrmvAND12H7QnnZznkLgYqv4x8T3/jXxBc6tfuTLIcKvaNeyj6D9cmsQxkEcYI719hQwkadLll8T3O2hiq1Cd46rr5/5eR1UDh5EHPUcDvXofh7VgkiRgCJYx265z0PvXmcJJOBwOtdR4YYxyGZjgx/MCea8vGUlOGp9mn7SF2evWYNxFLLd4DcBUH8I961tCiZlUDEUSMcvnqPauU0K5m8SsjA4jRlDN049K702wgIUACIAYA718TWTg+V6M8qu+X3erNv7WotUijGI84JPem6joapoV/KXJdoH+UjtjjFNhtTO0Kg/eYHA5xW9rKFtKMCg72Qrz6f5zWdOzkrnzdSfs5xjB7vU+MNW3HVbzedzCZgSfqaLUi3RLgPtbdjAHWrPiuA2vibU426idufrzWTu561+hQ96EbbNI+9g1ymhHcPeXaFgZHPCR81k+MNSe8hhtFyQWOfX0/pVgXJgIZGKlTnIOKqWMY1HUg7fdyFBPbnr+ta04KEvaNaI4Mb+9p+wi9ZafLr/kem/BPwbBpzLr2oQCWaM5t0cZAIxh/TPJx9K9c1HxG5tjGGIZ3DZTqBnJHtXnulawzab5UGUSFl4PqOP/r/AI10enq06oow+8Hcccg181iqs6tR1JnD9Up07abFw30tyiNNJsjyR5antmrzywmNZS4jxgfWqEEkKny/IZjnlsgY4/8A1VLsErQs7qsZToy8j3rzZqz0KaXoWZJXSVpIcOWGQGA/OmTXCxQxu3JkPzEc7TVFtatYImWOQyupIJ29q891zxq018dPgZooix3SHj8QaKOFnWd3/SHCk5vQ73VPFEelEyxv5pb+Fe1ctqOv3OpRSXEsbC3QlwGYciuSuvFkFqrJbKbpzwTN0H5deay2nvtVbzZWEcLc5B2ge3PFexSwSgrvT1OyFBLVlvVdeW9WSC0Tc7kZnTIzznAq5o3hyXUJopLgmQKfuN8uRWhoeihFjleOEFyNpUD5Rzn2713ejwxR2+x2CSRtgOT94dqiviVTXJRQ51OVWiXdH0yOwjiJCokbeXx9P/r1D8S/FSab4LureNh59z/oyMD2bqePbNTrfOk0yshlRSGQg5z64/SvM/iXqIu7sQrJH5UAwI2cBw568Y561z4XD89WLn01OJUfazXNsjzjJinJz3rpfDmtNYXAJACsQC2fXiuZuFOARwBUlhMSQAfnB4GM19TUpqrCzO2Ekpuk+p7Fp+synqecc56AVYnltrldnzGTsAfWuK0W/upbcL5UgOAgaThTzWtcR3huEljC4i6hW5OK+XqYXkn2Bwsya7R9MlG2XI4VlbvVSPVQqSyD5ph0A4yOmKh1OS5uIDJJBJ8x+RkIbGPWseS9VhDK4CeQGEidCx7cV1UqXNH3tWaKDaHG6jmmmtZgz7wcDOOfrWXK62tyCHO4cBdvb60y7R5QLkOpjLEIm7kd6qzTCUqQGBwA3PWvXhTS2N1ZbE98+XBUDyxnHfmqLHIOD161PcXBlxlQpHA28VSLc10QjZGU5W0KzDYxGafE3Jwee350yfhs5xxSRn5s544rqtdHj35Z2PfPgdpotNGudRdNj3MuA7cAonp/wIn8q9D0S5Mss7SKdrEYOepz/wDWrk/Aflw+BtGiChQYTncepLEmuqYra2rSLGAwQM3PXn/9dfmGPqOpXn5v8nZGVX3m77vT7jwT46ah9t8eyjO7yLeOIj0P3v615/K+/jvmt/4g3v2/xZqU3Q+bt/IAf0rnrdd7jmv0fDx5aMfJI0UeR+zRdjGxF7VYilMbq3GR04FVyTjB5ApysSv0oauexB8uhJIx5z09DULyheo5qNpT6013BHPWmomc6t72HtMMU1Zh61VdiTSK3fNa8pwvEO5r2dw0R45B+8pGciuittSS4XLu/nZKKnBAHYjsOc1yFtKcnmtGzuPLJ3KHB/A/hXJVpKWp6dKaqRR0EGpQ3MZWddpzkbsndz3P1FY8k62moOYXaOMnojYwPSiCKSePgYjXOMnr9ar3Vs6LuPPPUdKyhCMZNXN2uXVHbeFtSl3ytENygZOQMnHWr+p6tKIp0tm3Rsylgeoz2rgdD1V7W4BUk5cAjdgV0sF9B9tkXlVIBKuepz6159fD8tTmauc7tJ88TQiSCSIwZfzXGRzxmuW12SR7cozAKSW2qOMjit+9H2Jri5B5J+VB1I71yV3LI6iNycLkgHjr3rXDRvLmKjFO7OW3fNz608dKjOPOZR0zUyo0jrGgLOTgKOST6Cvo2fJxe4YLEAdfSu58GfDLVvEUaXJjazsmBxNKhJYeqqOT/KvT/hR8MLbw3Y/2jqccNxqswAQMob7KO+P9vpk9u1dF4v8AinpPgi2aK32ajqhBAhXpu/vO/b6dTXhVMdKtUdHDq/eXT5GsJTjL3I3ZxrfCrT/CkctzrGo+TZqhKTsNu846Bep+grhr/XEkijNrbwLCmVBDsH+pGeprL8U+NNX8Zal9q1W68504jiQbY4h6Kvb+dZInHU9T1ro9hp72rPbw05WvVev4G/aait2UtzEMhiwTPDcfdFcprC7ZvMC7d3X25q605jIdSVYHORUOogTWxx1AzW9GCpyuupWLSqUZRW61MYHcad1AqHeeM1IG7V6LR8rGSZZgI3DIrsNCvfOsLnTpQGhlQlAx6MORj/CuMjJLitzT/wB40aZwWbAOOnvXHXimtT3sA1JuLMOWEw3bo2cq2OetWYnBbNWdeBa+abnLYDZGCWHBP51UiI+7+dbKXNFM41D2NWUPP/hi9FwM5qXLNz71XRgvHaplmwMHkVzNHuU5K1myTGRgnknoatwr9mKgpvY5VlJ4xWfuyfWrNt+9lBYkIPvEelZyWh0RkmzoLZFuzGIDsLEbRnJwvT+td1a2b3EkEMbGNAAW9GNcXo9hJBJHLuAJzjAzxXcaNdLaswk3M5XhQe/rXzmNk/s62Maj7HQaXpksM3lyynKn7qnituwH2cuix4xypb1FY2jyfbJVmyzt91geDXVQwogQRjLNyec18zNvm97Vnl1pW0YpkmSyaSMAyoAGX1rJdxEZZGK+YvJBGa1rqcwWUwbCAnj39q5e71OSOLy3j3PIO3p3ropWUubuY0YuVzyr4m3Dza9Fhhjyuq8dziuXtdnmqWk8twwIY9K2fHG5NUiZ87WQ7SepG7/9dc2X5r7fDK9GPoe/TajGxvwX0dkpaRklmDkgDkdBWppN40727CFo975YA9PcVydssZcCR8AngdzXR6Uz3V1GIsgB+QGB2isq8FFM0aTR3mh6Q0UU6vIz27kjc5yVbsRXUxQiC2iZtinH3pDjAxWNAYNKRJPM87fgjj7v09au6Hol34g1TbGzTqzABZOiKectXzN515KMVf8AU8qrJRTnJ2SIpdYVIoPvCNZRsGenqR+Ncb4t02XTNYW4Qt5F386Mxyd55INeu+IvA66dCPs7JcyxHLIQAB1zjFcH4/086l4RuZ4VINsRMvPPy9f0zXpUISpyUZ7S/MzoYinUtKnscTe6g8VuY2ccdHU43HHQ/lXG+KNb8qBY0PUZABzwRRPfFIyzsSvX5j/n1rl7iRry5LHkA4Ar6LC4ZKXNLoPMMR7CnyU370vw8yGMPORnNdN4Y8NXOtXiw26bmPUnoo9ah0HRG1C8iiUfM5x06D1r6F8CeFIrOxiiii27+GfHp3PrU5hj1h42juebhcKqUfa1TZ+Hvgq10S1hEaKrhQZHIyzHv9BXp9hZ4bCxcufw+pzWVYQpE6bRtGRyP4sVvyXsiqIyh6Z9q/PK9eU25Sd2zx8bWnVloaNvZxQHeSG4wc9F+nrUUKS+cpTHlq2M4ydv+TTtP0+RFxNOTkbgoAIArStlEoOxMA/KPevIqVd3e7Z8/OfK3rcZAszorFQFUnG/qRUFxaSz3I+QhV5OTgH8q05ASQGO8r054qKS7JiZUQb+2awi27dzljOV7pFS9gSKIQyoJDjjnioNMsY4wEjTLsRz61aktXuJUJUFwucE1YgtY9OimkZzGUyck5wP6f8A1666FGU3ytmjqcsOVPVnzn+1j4p+ytpfhi1I2qTe3LBs8j5VH8z+FeCeH01G4vEWxgkkk6YQHH0JrqvHGrr458f6tqALSwSTbYcc5RTgfnyfxr0fwXpr+VFm2WCEAAAD+frX31TEQy/DRhy30P0fCUXg8PCN9bXfq9zQ8NeDLq+sYpbxVSd1+dVHzJ+NdXF4OhnhEUojljj+by5bdXDfXNXYtRFhEiqwQgY6cmmrKLhGlLEMeozg49v1r5BY+rz3g2jzqlatUb6I4nxZ4P0S8t5Y20mwW1Zt8j21uscvA6h1xg+3SsH4TfDs+FLjWNfufvBpLSwjYguY8ndIccZx0/GvRzZNd3Me+MsmcFcjp6Y71JqSwXN9CskwtUVOIkyVzjpxX1eBxFadNqbbb8+gpONlD7/68ye3kh1/RUS5jBwNpEY+Ur2P19cV5R8T9Il0CH91Hvhb7sgPQDrx+X5V6MAY1UxyCFos7YgMKRjrXmPxK1S+1C0hsSVmLyHyth+Y5wpH45/Su2lNxml0O3BxdOpeL93sasDDwp8IfD7SHbPd3kd6SeoDScfoK9c8OQwzSsXcsAxJwMdD7V4v8fLpLKx8NaTar5MUOxAgYnbsVR1Puxr1+yaTS7W3ZQcsccn1PT37VhjP4Tmnu3Y4MRedFPZybf3s6vWpkiYhXL7VyM15B8UfClt4gK3JZ7e7Ufu7iPgg/XrXfXV7LI0glIDvxkfwiuL8RyC7m2CTIHPPQ14mHTpyU1uY5fSlRkmnqeJTeLPEnhZzZ3Fy08YJH79d+4f73WoIvjnDl7a40qFXJwZIz/jmug8WaMLiOUs68HggfdJ6V4Pex7r+YjOM96+vwdKjjE3UjqepmOInh4U50rXb10PV77xha6jZypagKZPvKRx71yV+4jRs8egFcxZo0bcOy5rUi3u3JLjpzXXHDQoP3Xoa0Mwdely8lm/O/wDwTPkiy5OOSc00wcYNaU1tzuAxUZiPHFdiqHlSwlm7ozwmG4q9DESBSeQM5AxzWhbW/AJHFTOpobYXCtysNtrZs9K6zw3ob3kiuuwY5Ct3qjpWktdyBSxRCCd2M16R4T0SG3sUZnJz1zjNeJi8RaLSep9JCCw8bLcveHLcWDAKgdxzuHck969FtrLykaXGWYdUrM0nSYZZCyAHGOcY/CutstP3RKg4w2MZ6e1fF4v3tTysVXSZlQ2oZghBZ3BILHpWnZ6ey24eXyw2cKAOlaSaclm8YOxiW5Killu0tZ2jOxlHIRetcsaTnuv6/I8ieIdTSBFb6W93s2KCd2M+1dJH4et7W185wrFTjDcAj1rDtNalddsNusKL1L9frTrxrq/Ad7kNGq8Rj7o9CcULkw8ffdvTU86qq05JOXKizqnieHTbaSGwg8yYdGAxg9sevOa+WvjN4qk8R67/AGeJzcQWhO+TOQ8pz09lyR+dd58XfiedEi/sPRpw184zc3AIPkDptXHRj/LFeFqkk7kqHkbO5j1P1NfTZXQlpiJqy+yv1f6H0eWYGMYubW/3sx5LQp2z71E1sewIrsf7LjvLRWGVlA7AYNRf8IzdjBaParHCk96+kWKit3Y9OWBpt6MxrcgYOK7Xwlp29ftDughIIKnrj1rh7Nt2CTW9o+qm0JjfmNxgsT0rHExk42id1FuVPQ9U0W6GnQSJGFRF+fP96un8PXb6uDJMw8thgbSa8ys9aS4t9sbEk/KceleoeErAvbW0cXCAB2PqK+PxNLld2tWzixCUINs77wzEFtzPKMRRcBj69qdrFzIwnmJwxPyA9uKsXk9v9kt7SNcoPmcjv9awvGOqJYWNxPvQRIu7n0x6/nXlpS5rL5HyNNOrW5rb/l/wT5U8Y3In8V6swOV+0uAfYHH9KxvMJ4zUeoXhu724mJz5kjPx7kn+tVTP5SkgV+m06VoRj2SPrPrCj6Et7c4i2qeW4Iq3pkflohCknP3R3rKt1aebc3HYD2rodIJS7iwwVs4BPaqq+5GyDCSdao6r9EelaVGbqO2KZD7cuPugntj14xXX6dFNBGrLkkgqSDnYSep7CuV0OFxZASOGPY9SB7V1dlrx0t0iKIIXXExcD5o+cn8Dg18tUs2omtZv7KuWbmzt9Pl3mYl8kMvBFcz4h8UGyTzBOr7OQA3B9q5rxj4zjBNtZyK8o+RnT7hAzz+PX8a87udScllJyT15zXRh8BKXvVNQjGMY81RnVal43lvpgMmGJVIG08k9q5671CW84JwvGAP6n/PWs3zfMOScE09Xz8oH417UaMYfCilVT0RZBC4XrXW+DXSXU4YdRUXVnxmBeQM9CcdK5KGBQcu+0HqcZrpdI1BLO2IjWPzHQBiqkEkdSecnj8Oaxr6xsjqcXKNpI9Dkhi0jUTHeRhIMbokyDlCeOn0Nacd5FffLDAscJ+UseDz6VwkWrpFp0U1xIGuWdiIixYqowRgdh7Vuf8JFbTxRXCxsvygfN8qoD3P5H8q8GeFafMkzk9nL5nQX1+nhfRprndGI4kIUMCWZux+teVjw3rPimdrmDTp5pHbe7ldoO7617H8OdD/4TVoNQ1NR9jwTaQOOoB272HqcGuh8W/ELQfBcNxFJcQtPFkLbxEGRiOgx2/GihWcKsqUFeZ57xfsqjpUo80uvZHia/BTVYbNrrWLm30uLqFY73P4DgfnWNFpul2DEWqtcSL95pAGcdunSo/GHj3U/GV6ZLhvJtgSUto8hQPf1PvWBHdNGDhQCTyx649K95RquPvPXyPRowk1zVXr6Ha2xVJt6GWTgNHG/TNatkRb2SEx/PLnJLfd9eK4K31BoCVz+7+8NnUV09pM1ysIZgzuv3VGMenWvMr0Wt2byg0dfpgtfszINu0DGRn5vp71m/ZrR3nt7m1RxJwH25bH1HSq+mT/YFUSBmxxnsKlOsJE8aiIlnJXIPDD3rzFGcZPlMLbpHO674Ll0wTyW0pkhUh1iP3ivfkVx8jZY4z9D2r1e6a4vFCAbUK7Sqnla43XdEWWdmg/1uN2MYDY9fevYwuJb92o9TeMnaz3OUckEVHKwwMVLcI0blJFKsOoPUVWduP5V7UdTmqStdEU53L9BUcZOAT0p8nKnFRo3ykenFbrY8qb9+59G+ECD4R06J0ZXWBCGPPYf1zXR6rIw0q4XPy+Uo49M1xfgDUXuPDloxYN8gjJI6EHH9K6vxTd/Y9PhSMb2mdIj/X9K/MMRB/WnHrzP8zqa95LzPmfVZvtGoXMnUvKzfmxqvagBsnnmnaophv7lD1WRgfzNQwOVU/Wv01L3FYw517W7Lhk+bGM0B88VEJcn+dRtIVJIqOU7HVtrcdI/NRs3GSaaz8570Owxz1rRI45VL3Y1pc1GH5ppPFMDYrVI4ZVHcvRybTxzVuGesxZCOhq3FIMc9axnE9HD1rO1zTiugifMT/SrtlbX2sYjsbWWZN2Cyj5AfcngVY8E+B9U8cah9mso/wByD88z8Io+vr7V7S+k6T8MfDKHUtSTZb/MtkGyZH6nC9yfX6eleXXqqEuSmuaXbt6nZPGqNlfX8f8Ahjx228G30GoW9vfWxsRcSCOO7LApuJwM+2ccjGM81SuHudPvHinXZcW7GNwTyCGI69xx1r1bxB8WPAfiTTYZTFcWs4jINmYCfm56MD0P1Hv0rnbe68MeL4ltohi9ixJH9qBVpPVNwOSDwMdu1JVajjevTa9ERh8VzR2+Whxmsam17NkfIPbjJ7ms+SQvkk7ieMmrPiK1l0zVbiGe2jtnDcRRsxQegBJJP4ms3ztxHoRXVTglFcux3+2jsjBmJS5kA9TivYvgr4fg0mP/AIS7VYo5IIWK2qTqSrkfeb69QD659K8m0+zOp64lvkqrP8zAZ2r3OPYZNeweLNabTvD9lYgiJoYlgtrdePLjAxvb1ZhzznrVY+b5Y0YaOW/ofL4Sg605N/DdoueP/ieZohZaOFhjbO6WNslVJ6D0zXlF1cF33uxdmJyW5NNmnCnjj6VSmk5689aWHoRpRUYrQ9ipKFGPJAe02WPp0pQwOCKrA4Oc81JG25utdnLY4o1W3qWGkBXHehZN8TjPbFRHjNJbBnd1GfQAc5qbaXNXUd7dzLY/McetODj3x7DNer/DP9n/AFLxhNFc6oz6dp0jHAx+9cY7D+H6mvdk+Enw7+GOk+ZqF9aRS7QC+obJGc452g559gAK5quZUYSdOmnOS7bfefMuSpyUZOzfRJt/gfHkIJGQpx61q2LjJIHPAr2PXfFvgK4nnsoYJmtHI/e21qqoPUgHnt1rzHWYdKW/kfSZJGtSflWZNpA/M0/bOovejyn1WDpuDUl+KsZet4Yl8878g1mR8sTV3VZP9GUe9URIABjr610U17iRji3H6w36FuNxt5pwkycd6rpkHrUkTBnyaGjSFR6IsfdIHrV21dkdDwATjkcc1nBtxyT04FXoJvLGD0IwD6fSsJrQ9GjLU6zTZSNmHMcUfOCeuOtdPp+sohARQJQMknHevOrOUsdu2QlV5C9K6fQWSeWd2XYQF+VuSPWvDxNFWbZvOHU9B0S8S3u1JUhpDn5umK7XSGX5JMAscg59Oxrg47uBLuB41427Qp6YrqNPZpiPnCBVOccZr5WrG75utjyq8OaJf1K8imn8pieDgEjge9c5IxupjJtA3BlC4PGO/wCNacsBuWkkJIjPoe1Z9zcR2d4ZDOEVhhVAyOn/ANaqopXsKnFQVonjnxTnY+IwjII2jjClRyBXJq2cZrX8dXRu/Et2Sc7cKT6kDn9c1iISx6+1foFCPLRgvI3UrSaLschVlbPAP5V2nhWwa1lZ1kR5CMkkZJU+nvXFwbVIZgWAPI9a3tHu3a4RYX8uQ8rkkBfc/pXNiYuUGkejZygdhpGpm4u1toomllZxHEjqchicV9ReDfBy+GtCRnIe5lTdK56k+n0FeS/s/eDX1G6l1zUEMgiJSIg5V3PUj6V9BajH8kMKnAbg/hXLClClHmXxP8v+Cfn2e47mqrDU3otzhpLHzLtztJByfX1rgPEegSQw3kseHtZgVkgIBxkYJz/npXrBj8q4kxyCDjkHHaucubeGUzwSfLHIGX/69YtqT5ZbE4XFShK68j4U1mZ0uJLTBzGxQ/UHFGlaa07qoUsx6V2vxR8DTeGvFcrAl7O7dpYpMe5yD+lJ4T0uNpo5CwwOi+hr3amJjTo80T6ahh3XqyrVHdLb06HbeAPCSWtoJ5kxM3K56kccV6vYXHk7CkR2jAH91Pqa4ux2xW0KIf3wGBjgAVv2V6UDQMx8nIwAc5I75r8/xNaVeTlJm9eLqI7CwuDNfA8+WDjc3rXQqRdKm3cQGwx9a5LTZVCR7iQoIxnvXY6PdxyswX55BxtA4ArwazT06HymMi4e8lsbFpbNHCGdtxPB9hV6JUgQNkhQODVCVnt23LufdwR2FTNE8Q3SynyiMrgcE+lc6g5PRHzc05at7jnuFcYU7mHU+tV4ZHt3ZxgsF43Dhf8A69Qs7MrvgjaeAO9XIosRSSSv8pX7h/irqpRbd7FNKCsLpczyv5s7LlgcHHSvPf2hPHyeF/CUthauPtuohrdD3CkfM35fzrstU1WKw04uzLCvll3LH7oHP4V8b+O/Glx488UzXYctaxkpBu6LGD1P1619LluGlUnzv4Ue1lWXrE4hVZr3Y9CfwrYfZLbzXjBLkEEdR7f59a9X0O6K2yoymJBg5PWvNPD5i2QGTLIvJcE4P0rtbS8e/wCIoykW35nJ7UZgnVk7n29W8tGdZY39xLcyxIqSrtI3yD7vFaFkkc9xHBIyiQnhucKAM1z6ajshWG0XczqFMh4zW7YaSsq4kZhIwHzZ74rxYqMZxcldI8mqlFN7FuS6llMkcMCoU+4WPzEDufc81kTeIbLTWeZsRykbSG5AxWPrNxcabq66E2sw21+8YljEzbWlQ5GPrwa8o8Y6nqtnLJbS3LARvjJf5ia+tw6lOVnpc0wuHjV0vodv4n+JjWvnEJEglUgc5Ldh7isX4S+f4q8Xm5uEEtnp6i7lZ14Ur90fi2OK8zkWW4xO0nnSSNgqMlifQe54xX0z4T8NJ4D8EW+jiPydY1ELNdHglGPRD/u5/OvQqRjRp36nXipQw9P2VNay0+XV/JfieV/HeWW7uNNuHUZJkbK9ccEfToa9x0XV9P8AEmiwXVhOl2MKdkTbjG3fPoaxPEHgS11vR5LW4KMIlDb8c9O3vya8Dv7XWvhRrwudOu3ggkONw5Vhnoy96xjGOLpKF7NXa8zz5RhiIJU3ZxPo/VJ5AGbftdSQ6sMj865DUb8SsSYzK5HKofu89ePxrjtK+O+1UTWLFt/3TNbH5CD329Rj61sf8JNpFzGW0y5QyT/MVBG4emQen0rkWFqU/jX+RvSpun7rWpV8U6lB9mm8tFW38vkY5Df5H6185JIL2aaVeVZ2/nXsPjfX4LbRr8hi9xtPbHJ9q8P8K3O9ngk4ySwz2Jr6fLqPLSnNdLI83Ma0YYihhpfau/yt+ps2kfz9P0rZigzgdz0FU7SEb8Y+prrvDmnLd3EfmRE4IGCQARzRiKvKrnv4GioQbkc/LbfIGwQOxxUYt9y89q9G1Tw0UjkiVM2yoGjYH7o/H3zXLNp8S2koWN2lUZ3Vx08SpI71GFR3scw0OZQMHriux8MeHDqkckjGPYgzg9TXNtFgk9DXR+DfFMOhXBS8hkmtWz/q+qnjn3rWs5yh7m5lCPsea27PQ/DXh2OMMqR/IuOPWu403w4hKAwqWc5LY+77Vj+H/HXhYWzyC4MIUDcjjB//AF10MPxAsp12aRam7lwCHdgEH5Hn6V8xV5otyl+J51epWbajFmogg0+E+biNT1cngD29art40iskT7BbPeOOA74UfWsV47i/nFxduZjnKqAFVRz0H9aJ7XEf3DkqORnivIliVGVoK/qc/sIS/iO7/AZd/EDXJJA0ght4xJnyo49xI+tXrTxSLmJpCiJK5+YE4OT3xWBeTRWgZ7qeGKIH78hArhvE3xL0fw8nmW0sd9dMxCRQH5QPVmBP5DniuiNKtjkqcIv5bf5Fzp0KUeZpJL5Hs9vq4WJprm6itraMFpGP8I9c+nrXjHxC/aATVJ7nR/DLSW9puKPfsSJHHfZ/dB9eteZ+MfirrXjGEW00qW1l0MFuMK31J5P544rjFzCVZOPevpcu4ehR/eYnWXRdF/mfO1cZD2idNXS3/wCB/mdlDy245JPfPJrc0+yczBozncO7dq5XS9QWUBGO1vU11OjXrQSqhCFSQV3Dqa9KvGUbo+6wtWNalzUzu9L0xbeMq4B3KMEitiPQvt8QkRgiDopHQ1L4bMl6kRliEanAwQCBya7S2t4wArjnnG1cZr5uo2rnLUqtM+UoztkZSNu0nirkT7gQOtdn8UPA50pn1q0RltZJjHLFt/1bdmz6E8fX61xml2st5KsUYLM3HP8AOvo4VYVqftYvT8jbD1Gpcp2fhMrqt6kESiIFRuYjhcd69u0K5it7ZYoZCFjXBcjGa8msDDpNpb2iD5gR5jL1967WzuVELeUzMBzhz2HavksfLmd47BiI+1Xkdxa61HHvJJZSD8zdMV598YfGFvB4Zuogx3y4ijH8z+Rqxca4/kSSpsj3qfkY547/AErwvx94gk8QaoY0cm3i+RM9/f8Az6U8twkq9dSekVq/kea6UcOnVtr09TnBKB1bGBzVV5zM20NwDT208y8M5ya1dA8G3Gs3sdtbhnlc4GOg+tffOdOmnKTPL5MRVaSjp6lW3cKRz0Hc11/hbw/qPiC8hWysZr1A43+UvA+rdBXs3w8/Z/0HTmt7jXTJqNzjcbZm2xbu3HU/jXsHkQ6bBHbWcMVtCvAjgQKqKO2BxXzeJzSltTV/M3jmDwz9nFXf4f8ABPnrXdG1nwhpK6hfRIkCEb443BYE8DP6V5trfjS51MkNIVj7BTzj0r3f49TMngq+ijU7pHRcKOM7gf6CvlS4ivEHzRkAjOa68BRhXj7SVrnZLMKsaalyXb6pGhPqJfgVB5oPJwayTctnB+U/7XFCyEnlh/wE5r3VRsjxZZk5y11NZZmkcDp9K0rUiNeeSeaw7edYzyeatJqC7vmPy+grGcG9EenhcXCHvSepvRuG3HAP1qzHqX9nqFtmxI2C8jLzn0Fc02pNKQqcDPWrMMxyN7fnXPKi1uexHHwq+7H7zpNGhNxdrIQ7qGy5PAI7jPatHxFqkOoSW1hYNvHCPJ3JJ4X3x7etcedZKE2sLkebgsB0OM4rr/h1pol8SWczr5hhPmrERnfIMbRj6/yrkrx9kvaT6LRGv1iNW/s9eXc9h1fW1+F/hK2CEPe7AsKA5AbHGfavny8uZby6nuJ28yeaRpHc85YnJP516r8VLeWS1FzdFvtBJDoh4X0A9MV5FIdo5H0JrzcqgvZOV7tvVmVKCjD2j1k92BbYRz2zR5oY9arNLtb1FNVst1/Kvd5Q9vZ2RobsEd+Me9W7bUHt3RifMUdVzWTuYY6ketSCUqemPrWbgmrM6Y1k9zvodbhuIUW3dtpwrB+SD7CoLuSG2n8suZlU7xg4IzXHxXTwsHUlT2IPIqb7Uz8li2Tznqfxrg+qqLunoXGMXszr11CaSRRC7Lxw59PwqzZamokAaDzGVCrc/eBrk11WeNEIYIAeq9R/nFWRrQTymPzfMcuF5wa55YZ9gdNkniHT/NgWXYQ+Sc98ds1yM6GJsdR2IHFdpfX8T2qtHmQDgnPIB/mPauenMdwGBXaP4cdBXfhpyjG0kZTo+0j2ZjPwtV1kCOc9D1qxdo0LEYPNUpCeMcV6sFc+drycJeaPYPhhqxfQ5LfI3QylvwOD/PNd34vu/LsrR1GTJKmA3bPGRXiXw81BrfUxHkbZQQ2T+NeveI2WSCzwrFMAg56GviswoKnjU++p6dJ80YS7ngeqk/2lcluW8xs/XNQW75BHvU3iBDBrV6jfeWVgT+NU7VssRmvtYq9NPyPKlO1drzZazjvTXfbUbE7utMYj1yfSkkaSqWHsc0wuceprY0jwnqOswvPb20rwoQGdEJHPQZ7U268PrbytE10vmKcEdefrS9pC9r7DjQr1VzRj+KMTfk80hbFWrvTZLVSx+ZfUGs8PzyeK3jaSujzaqnSly1FZlkPxntWlptnNfSLFEhZjxgdSfSsy2jM0ioPWuqsZm02BhFhXYctjpXPWlyK0dz1cBRlXbk9kdHdeLdR8O2f9l2FxFaoigO1rwQccgt1J964HUbyW7maWaR5ZCeXdiST9atXdwWJz1rKlYNmsqFKMNba9Toxs4r3YkQYZ4wPwq3bzvDIrRuUdTkEcEGqAODU0T812SV0eNSnZnSXOtXeqxKl3M1yyjCtJyw/HrWQHKSbe/apLZ9pz61s6Ppn2y/ikAXCuM7uhOa4W40k3bQ+hUZV4xaeq/I6v4f8AhiDSbO41nUAMRr5rcZ2jI2r9Sa5XxBrMmsarcXU2FaRicDsOw/Kuw+IeojTdMtdLibBkHmz7TgHHQfzrzGWY+vOMGuHCRlXbxFTd6LyQOUKEbR/r/hxZJdzHNVnfLU15Bj3qNW56817EY2PGqVuZkpIK5zzmpE+Vh7ioh1GanijM7hemPah6DheT03JUUyHAGSec11nha803w1F9teKS51TLBQ23y4/deDk+5rDijVB6Y4J9aguJeSAcenFcknzpw6HuqjCkueerPQNW+NviG50/7HbSRadbjjMKkyH/AIET/KvP7zUrm/uGnup5bqZuTJM5dvzNVmlJ5NRK+T9aqnRhTVoqyPPcoRl7qsW4mBzxgmrMDFXz94Y6HpVKMnGKspx+NEkehRlsJf2vnxZTIA9TWOpwxUggit9CSCB09KzrxFgkBx16mrpS+yzmxtBO1WOncriTAwM5o34q3DNHuIKAg1b1nSDAq3MMbfZH5Rm646/1x+Facy6nL7KXI5RlexQQE4q7H90Z5xVJHwAB1q0JMKMmspHbh3FamjbTNDtCBXLf7OSK6/RJ7SG0a7CsAj4Ye5rh4JCD97HvWulwLZYrdisiyYPynG3PXNebXp86setZTSOz067uJHa6kUDc2VGMYA7fjXomiX/macsrqY2zu2v/AHTxmvM4rtZru3ghJkhUKc7uuM12Ul3jTwoJ8wKVOOMAmvmsTGzVlqcNWPMkjpAphQ3gYtbr8rRj07Vyd/qcVut1KwIhAaXJOCAB0/GrGr6jcLBDGWCROoBGcEkV5/8AEnVnt7W3t0kUCUFmUHn2z+VGDoOrNR7mcYqKcp/0jz++vHvbuadj88jlj+JohOBVVBkA96sxKQMmvuGklZHLSk5S5i0pOM11PgTw5d+J/Edlp1tGxM74Mg/gX+JvyzXLRrzycAnH0r6e/Z88DS6Foh1u4jb7VfYEQf8AgjGefbNclRpLU6sXivqmHlPrsvU9r8O+H7fw1ocVpbL5UFvGAgHXJ6Z9TWhdO8SQs4525OOx96d5h+zQjIXb820fxfWo9ZkwbZCRkjLjP5V5VWprzH5HzSqVLz1bbMG+mFpEzhdz7GbI781zE07IZpJE2gNuOfeui8R3BWeO3i2oMDecdc9vasC+AAlJJZ5F/iPH6VyVGkz6PCL3U2tzgPiRo8fiXR1UKN65YKOxHQ/y/OvJ9MNvZwkOCkykq0aDJVumPzBr3GcRujIw2Y53E8Z/yRXjHxGsm0DXDeQDAugHUjoGGAaKMnV/dM+2wUrR9mbkF4ysjOxQqMiMdziuo0XfOI3mC7D8wUDj8a820y/d2QTPu/jL9QM9hjn867rRdRNwDARsCkZGegNeXiqLjojqqxsmd1p0UkwK797E8D+7XaaZJ9mAjgO2Qj53xXD6fcFZEKP8qnaTjGa6+3lyPKjJyV3bvQ14c4LlaPkMdFvR7G9bu0TDzZdzvzt9KfPa3N7OAX2Rr82DWTYxSXl4DIxyvAPTNbhlCQFCSVX5d3f8654OKWp85UThJcu5MkLSqrN8sajG3bxj1rNuJvnJAzF0HXrSal4h+ywqI3GAp3Mx61xWsa5O0Us3mvb2aIZHmBHIHYfXnmuynFzdkrI3w2FqVHd6I4T46+OTp2kDSIH33F4SHZm+5H3H414Xotk17dRqCpXksqegxV/xr4gTxT4iuLxPlt1JWJTyxUHgk++c1Z0WSO1IjEYR3XkqPug191Tp/VcOoxWrP0TDUVhqKUdzd03TD9qEcQKqOFXPyiuzsbZIIXjYgygDkH5QK5SK58mGNS4w3TaMMfzrb0tTK6h8qCMgZyR718/ieaerZE7s6XSolnlEuwiNVwMDg8mutvtVs/B/h661jUZAlvaxmRyep46D3JwAPes3QFCqiBGaJfutj86+e/2nPik2taoPDNi5Wxszm42kfvJATgfQD+ftTy3ASx2IUFouvofNZpiVQpuT6fj2R5h4t8aaj448TXetzyMskshKBT9xR90D0x0rqh4qn8UWlvJc7TcRr5ckoGC2AME/hxXB6RHvhJwBk4xXY/D6ytrrxbp1ndsVtLiZUk2jJIz0/Hp+NfpGJhTUOWKty7HDktWtSmq05XU9/wBLdux7X8Dvh8twh8S6pEfs0Tg2MbD5ZJAT+8+i44969dt7iGWa4mkcS3SfOWPfIzXN634ojs7OO2t4fsdrGiRQwRjG1QBgEdq59b+4m89oZkRnORuOeAPavg8ROWInfZH0Dp1MQ3UqO19vJdv8zvNWvfLEvRhjI59s14R8ePFUEfh2GBEDTzuGjZ/vAY5OPqevtW/rHiv+ytP+03M5aLYT1OWx/k184+LfEU/izWnvJ2+X7saZ4Va9vK8JKdRSfwx/pI87MK/1HD2j8ctF+TYaF4kaCL7JffvYieGJ5U/X0rpFt9yCaB9yHnKVwZiBwMZrc8NazLpd2EZiYzwAeQM8GvpsRRUk5w37Hm5RmbpuOHxWsdlLqvV9UaetPKbcI0m4HBNcrGjWV4sicYOT7112smKeDch+UHpnNcyVVpOemeKnDStC1jTOqV8TGSeqtZ3Ov0uZLuISrgnglfQ17D4f0meW1tZpYPJldlZVAxuXHFeKeEtHnubrhwquwRUb+NjwAPzr6dGrQXWryaSzRtcWcEFs8cY/1bKozyOnJr57MIpSSjr+h9Ph8TUnQhzxs3e/ytr87mXquntdGORIjtcFcsemK5W+0JiJfLjBZsDAHSvT54kazeJwWKsAjLyBn1PpWfFpW65JyY5Dx8/ANeK24I6Kdax43e+HQr7EiKOG5IGd1YNxZmBRu4JJyMcrXs+s6aYoSFjGIwSzA9Tk1w+o6QbhGjWJx3UqM9a66GKb+Jno06vOtTinhwozjLDtUY3xgbHZef4TjFdP/wAI7JKfJxul28KOtUrvw9Nb/IQfNHUNgcV6Ma8Hpc0fJLRGZHrOoxyKUvblNvTErf41l+JNa1OeRGmv7mQEY+aU4rVksZISC6Fc+1ZevwZtgerKefpXXR9m5p2R5mPoOWGm09Vqc7JJLIx3SOx6feqMR9+Sf9o5qYDPJ704IPSvXvY+G9lzO5Xxnil2c5qTZzT1jyKdxKm3oRx5jbKkgjuK6LQPEUdrdR/bY/OiU9On8qw1jw3HNDrntxWNSEai5ZHfh6tXDPmg/l0Z9KeDddsNQgjNufMJXJXOcfUDvXoWkaksirFLEu5jhAFOa+ONM1a80idJ7O4kgdTncleq+EP2gLixmRNZt/tQHWeFQHx7jp/KvmsRl9SN3T95fievLEQrrXR+b/J/5np+vzi5ItLuxNxpk8bLKE+Y/XHbr1H9K8s1nRovAmoIInFxbS5eOTuVB+4ffpmvWbu8azh81RuUgAhhzzXAeO9OaVbxCqRiPE8DEfeOMsB9eleHgsRdqnNb7/LQ9qglGXkZNl4ishA8krB5W/ixjJ7VoR6pJLZ+fHuVVH3TyW+lcfpmnpPBJJM/l4IUKBnH19qpaj4l+wRyW0JXIJAZCenSvWeEjUlyw1Z2VZQpR55Oxe8S+MbiaOWCFhFG42uF6ke9ccBuO7uTUDStOzO5JJ71PAueMj8TXu0qEaEOWJ4M8R9YqaKy6F6xtjNIqqPnY4H417x8MPDh0q2id4EWaQ8yH+GvMfh7pb3uqhlXdtXCllyoY9P619DeG9OLW/70bGI429FxXy+b4iV1RiztrSVGjbudRE52bju+c4z9OtXLZG+VEAy5LBsdMf5FRWIjkmjVjuhCkHHatXULyAlEhKx+UQzk+ncV8upNuy0Z8bVm1LlSPLvjJaQTaRNppkzIsL3Ej/3SMkfrj8q+YIrrgLwenUZr6G+JFytzpmtzqxLGGXLA8sMHFfNMUnNfa5Ur05K90nY+qw7lhqUI31e5qyW9pfALLBGSf4s7TUf/AAgUN9Er2N5HBcYyYJmwCc/3u3brj61DFu2nt+FWo+FDZJJ44r2OepD4ZWOyphsPjF+8gr99n96Ob1jw/quhH/TLKSOPoJFG5W9wwyCKxftvYnBr2Pw/4luLECORw1snWPI2/wDAlI+YVvjwD4P+IUJeS1Gk3bLuW6sDsTPPWM8H8MGtFmMKX8eNl3R8tjslrU054ad12f8An/wDwOLUlQ9c+lacTzXSAoMKe9dR4v8A2evEnhyGS70wJ4hsFJzJY8yoP9qPqPwzXN6HO/khJU2svBGMEfWu51KNSn7SjJSR5OXyryr/AFfEXj/Xcp2SPDrsAIySfr1r6A8DW8WlwLdqB9ojTAkzggk5/wAPyrxO1hU69bSE4UEnPX9K9GsNdmsbERxygox3BzySfcdq8PNIyrwjGPbU+uyuhKnTqw6OX6I6jxnq8erafOrlUDEBmPOR/jmvILk44zxnGT6V0t/4gkubWe35dJDuDN1z/nNO8CeEG8Y62tux2QIRvf3PSuXCxWDotz0SPXqpQp8uxk3Xh57LR7S7uJlSW4dttqVIkCADD/Q5/SqEUSocACu6+K/gubwbrVvH50lzZ3EWYZJDnaV4Kfh/WuFZ84I4xxXpQm6kVK+6v95hS9m0px1J9xGOOPpVq1uYoZw0sCzpjlG9KzvtJxjOKcJtwwOe9JwutTt9rF6XLdytvPcFo90aNzz2qqUMPzDJFN83BAHSpVKuOSfTFCTirB7s9twWXcOuV64oaQgHBwDzioJE8n5h0z0pBKHxzj2p8q3Rn7Vr3ZblkSZHb8aegMgYKMnHNUDMY265FSJcjdxwKbg+g44iLdmSzR+fGVYc+tYFwrROVI6VvZLHIx9CcVS1G3E0RIGCK1pS5XZnnY+l7SHPHdfiVdGvTaalFIDwCCfevcVv/wC0LG1k8zcCgYE9OMnFfPvmeTIpAz83Iz6V6p4cvBd2KW6TIXUkrtJK8rkDn0ya4c0w6mo1F0ODLKvPGVNvVP8AM4/x3AbfxTqS9P3zMPoTkfzrnkk2uOxro/Hazf25JLNy8iKxPrxj+lcqx+bj1r1cP71KN+yPLxjdOvK3c0g521ueD/DkviXVFtkACgbnYjOBXOxyFwBnpXq3hjUY/AXhF5zGG1XVIy8XrHGOAT9etc+KnKnC0Piei/r0PQwi9tNPdI1PFXxCHh7w3J4a0jYHkURXU6rgbQMYHv15ryiSctnk5Jz70t1O0rO7EkscnJ5qkZAW5NTQoqnGx1VaipyfL1Jhc7jsYkj3NUbyHyW3D7pFO3gNxUl1+/tmGeRyK7YrlZ5dWXtoSvutiTSV+fd+ArSmnx371madJiAY60+Wbnr71jOPNM9HDVlSw6S6hcS8kVTkc4PNLLJls5qB3zW0Y2PLr1uZsXdyKlhYbuelVS34VLC3IrRrQ5IVPeNW3y5wPWus8NMsN/CHYBIgXIxn/P8A9auY0mEyTBvbH41tTXq2unOFADtwx7g8/wBDXl11z+4up9pglai6kv6RQ8R6u+qalPcOT87FgPQdh+VYXm5Jp1xcBmbvnvVYyDvXdTgoRUUtj5zE4jmne45pKFbceOtQM+e9Sw8sPX09a2tZHnKpzSsW0OfyrVsowkYJHJ5rJiDblyhHODW6cJGuBgAd6462mh9Ll8VJub6DJZAOlUp5Aee9OnmAqjJJk5zUwgaYrEdB7vnFKmAc1WD5NSBwTW9rHlKpzO7LsTZYVYyVxk1VhO1R61IWzisGtT16U7RLYb9ap6gMx596sqpOKq6mwCqB9OKUPiRtiX+5bZXjY5AruPDqjV9FuLJ13uVKxn0IBYf1rg4jknmum8K6lLZ3CCPndIuR07Edfxorwbpu2/T1Rx4Gd5W7mAUaGVw4wytgrTzMXwMc1peKIDaavLuxl8SHBzknk1mAgtxVxanFS7kWdOTgmX4X2gE81ZQiVvm6HHSqEUm4gYrT0wR/alMrbE/vDqD2rmnomz2qM+ZW6HTaHAROkiMSCMIvQrXe+aIrcqwV8x7WYN0riNI1KPzHPllVXuBWtpus2+oXk8UTh5Av3GGAQO+a+axFOdSV7bDmpN6mnqc1w6w3DFfKjH8QwBx1rxnxDqb6lqErO2Tnt0zmuy8beLJIbWW2DnzJjgoR0Xt+debA7m3Hvya9rLcM4RdSS9DycbW5UqK36+hYjJzzVuBgzjNU4zkjnFW7dDk+/T+terIzw7d1Y7L4e+FpPGXiux01VLQs4e4OOFiHJP8AT8a+1NNWOK2+SMJApEcSDoMDHSvHvgn4Gbwn4bF7crs1LU1VmJHMMfVR+I5/GvXbMqZhH0CKMA464614Nesm2k9Njws2r/WJ2W0f6Zt2u29lUbQiqu1uewqnNN9r1CSbB2qQi98Cq8t5/Z9pNL1eVio2+n+c1mvcyWVoWLFQ46Hua82T01Pn6dFttr0X6lbU5i8kpLAgsSfU9v6Vi3MytFIUJJRGwfU1a1C4jhCsw4PU9zXN31+g4g/iRsHPTmuapUsrM+lw9G6SRA7pNE6tjDKRz68V5t8WoFMWjxvj5pGx6nIrtDd/vBEnzFcgfietcD8Xpg1varuDOjjBz0POaMJPnxEbH0mHjyVEYOmX73NxFb24+zgKDKSo+YZ5rubaT91iGPDq/wApA+9XlmjxS3c8rIz7kGTjPTp/SvS9K1B08pVXcB0P4cmujHQ5X7p31Yq6sd/o0gjRUkIBxu57GugtNR+13KwwkgN95jxzXMabIl3GsUahTwWauwsYkicOAGyo4xz+FfI1OaV0fM4uybbWp1ekKkCBQxY93PQVT8QeIY7W3aNM7HOD6k+1Z7XU0ClVcbQevasO+kRBJdGbz5R0VsBE962pYKTs6jUV/XQ8GnhVOpzz1H3NsJVja6BbkbYwSPwOK8z+OHjYRWkWh2j7Z5R++CjAWMfwnH0rq/EGtahZacmqWUaXLwgyGAtkSDB79sda+atS1a51nUp725kMlxOxdmPQE9hX1GAwkZSVS90vzPpsHhuaanPp+ZatrZZJVjGx8EcIcZzW9Z20EUnmAbmPBQE1yUU5iVDHzIDncR+ldJo0M4VsAySsdwII4zXrYiLSu2e7UTtudjpy+fKZGXa4G1dy5xXVaBYxl1KSeYVPzNjH4VzunwSsVVnXcSB8v9a39R1q08M6bPJcgRxQgOzrxyOg9818zOEqs1CJ5tR20Kvxe+JC+A/CxS3K/wBo3SGGFcY28cv+Gf1FfH8m+ed5pWLyOxZmbqTXUePvF91478QzahP8sYO2JAeAtYG3d9RX6NluDjgaNvtPf/I/OswqrF1bR+GO3m+r/wAh1jcC3YrjjNdR4e1GTTtUtb+Bh5ttIky7ugKnPPtxXLAYpwJXPzEDuAcZrtqU1UNcJiZYayaul8j6nuPEFp4p0yy1GyJlMjFpgr5we6kfU/lisaCxf7UZH3Bo928IxUHB4zz3wa8V8GeNbnwpeYRy1s7DfGfun6jtXtuk63beMtMu4NOCpdyQkGDIGRjqD3718fisE8LL3Vdd/wDM+1wWMhiKV47rddv+AeJ+PvFcutXRtY5CbOJ224PDc/4Y/KuS2BWGOR/KpmjdZZFIO4Eg5pRBhDmvsaMIUYKEdkfA4idTFVZVJ7/lboMSPB65pdo71IkAJ+XP41KsKjkmrcghSbWwiXL+X5eSVrT0vTQ5DOPlB4BqKytBI28jgdq39NtJby4it4IzJLIQqIo5JrirVVFOx9LgMJzyVStqlsdp8NbKJNXk1i8TGmaPGbuR8fLuX7i/Utj8q5fwb8RZ9H8byatd75orqZnugpwSGbJI9fXFdV8R5/8AhC/B9r4UtW/0u5xcX7jv/dT9M/lXkywDAbODjH9K48PTjVhKU1pLRehvja9R1oun0/LsfbFhNZ6rZQXdhcJNa3AzHt6MPT65zxSPaokmS28hhhuCR6ivmP4ZfFS++HmoKCftWku3763J5X0ZD2b9D3r6f03ULHxHYW2rWEv2i1uAWUqOhI5B9DnqK8HGYWdDbr17/wDBKpV1LYzLjT9s7IyB0bJb1x1rCu9HJuM9Tt42jAPpXoU1ss8COYgASuSp68VhajYhVV0UqVYMPcV4kXZHo0q/NoefX2nPaamrxQqA65PqPWo9U0Q34SVYx5mAFOCc+tdhq2nLNPCzHDKvOO2Sam+wyW6Kc4XZ3HUDpWjqWdzuVTZnkz6IzI0bAyHJBBzz71geJdEQ6K7xI3mqu4rjrg4P6CvZZ9CFyGdDtBB5J6VzVz4ea7g+x5GJ0ePdnlcjFd1DE2lGV+ptKp7SDg+un3nz2qZ/AVJ5WO1WJIWgneNgVZWIIPYjj+lI2T2r7HmvsfLRpJLUqmMdcUKhxVkx7gOKPLxgYp8wex1IVT5ueadLDxUwhJPTFPdCQPSp5tTZUfdaaKgTjpSMhxxVgr7UmPajmIdLofWFpayatD5TgLnAUAc9/wD61cH41vC3h+VZ1ZpbXO8+4IGDXq3hqIvfRkKWP3dw6E14/wDtByyaBLqMMeALyRGwOwxz+tfnWXw9rXjDrc9j6yqc5X+yr/ceT6n4tlnRooVEScA7c/rmsZGMjbm6nnJqsgzyTnPNa2haRdeINUt7CxhM9xKwVUX/AD9c/Sv0dQhSi7aI+feJq4qadR37I9A+Enwrj8eJe3l9dS2tjbusQMKgtK5GSAT0wMfnXsNj8NfB1lGqR6fFLKhwZJdzk8ZyQTVjw94UXwT4VisI5VKr88ko/jc8k/yx7YqG6u1CvL9oJbGR1y3tX5zj8yq4qpKFGbUVtY9ejRuvdlp5BeaDp0TBLRDBtGR5XyDj6fWq3g261CPVbq0E/mWapklsFlcnAAPp/hXG+J/HjQv/AGZpY867ZhGXJzgnjA/Ot7SLiPw1aRRC4MtxgvKxP35BwfwrKOHq06XNV15tr7+p6coPkcXq33PTrDVJGZkjXCKQp/GrEji/hkVTgYIY+9cKfGNtb/I8ih2UFinvW5pGu/2lCot12pj5u/8AnivNcXT96SsjyqmGlH30rHJeLQLHw7rLS4Lx2r5Zu4IwOPr/ADr5ut5BkZ49a+hPjNqZ03SmjVcm+zCAemOCT+XH414Otgrtxkr2xX2eSP8A2dzl9pnW6dSryyh/Ww6NmdSARjNTqWUgdKvaX4Qurxw0QcR5wWkGAK6e2+Gl3Om1ZD5o9R8pJ6DP+etepOtSTtc9GmpQX7zR+tzJsb0XmyNkgiccs7DGR0+nrXUaD9mtpmisbhzIFxgHAYd+PWuAnFxZXVxayx7JkYpIh5wRWjp+pmKdGmRwifxwAK49PauWtR5k7fcdTtNe6e5+H9Q+zwBrK6lVlIJ3L8w9sil8UeE/DXj4iTU7JrTUOn9oWiBJWP8AtDo/484rgdL1i63qFUIT8+d2A3vXoOlap5kT5zExUE/MCrZ9hXgc9TDTvB2Z49fDKXvPc8V8afCLW/BuNUhUavpAJzeWvPlqe7r1T6nI965iO7DqQGx2wDX1dZ6zPCViVUGVw2CCHHuOh+lcL4v+DuheIi02nzJoGrH/AJZ7f9HlPuo+4T6jj2r2qGYwq2jW0ffoclGrUwrlfVNnhMtziLg89K9f+CUS23hi/wBRIJkM5C4HUKFyP1rynxb4W1fwZcm11aye3JOI5h8ySe6uOD/OvTPh54ktrfwpb2lqFiljwXDnO5j978fb6U81g5YS0NbtfcdPtniZ8qfQ9F+IXhr/AITjwZcLAnm6lahZIARgkjqo+or5hmTDnggqcYPrX1T4R8QpJIyOwMnKev0/rXjHxk8Kf2H4hkvoFAsr5i6kDAWQfeX8etcmUYlOn9Xn8UfyIpKVOUqUtt0eayMTxSJIUOc9aWRdmD0BGahfkDuK+nSuKcnF36krS4OQalhlLc7vwqjuzwaQTbD+NPkujJYnlldml53zcciq0rFST0NMRwx9Kfje+3li3AwMnNSo2ZrOq5xGrKHzzzXR+DfBN/4x1OK3gK2tuzhZLuUHZGD3Pr9BXpnw1+D2kWdhBrHi2Zd7NlLTzAEUY43/AO13x0xiulvfGnhHTbjyo7ny7VTgGBOF7cY6V49bMG5+zw8Obz6fLuY03Kd1Z3XkXfBvwX0bQHF3eWseubkaINdAGFsjG4L26ZB61z+tfBHRhbPFbNNBMMkPv3KvoCD26+/FdQ/x28O6RapHHeJKCclIImYj9AK5fW/2iNNmLeRpk875wHkxGMevGa5ZU8Y9YSdzGn9Y9o5yX9ej0PGfHXwv1nwZK8zKL2yOM3EAO0EjkEdRWX4Q1Q28xQnbht2R7dq9D1P4uzajIfLs0it2G142bfv+uRg/lVCG08N35MgD2l0/JwgVc+2OAK9X6xV9i44mGvl+pvQwLpV416ctOq33OW8Y3Zvkt5CMFE8s/mSP51yT9MivVdU8I2V9I0FreNJkZUFejY6Z9K861XRJtP3nG9VODjsf8K7MHWpyioJ6nJm2GnKbrU1eNvuKFo+LmNfU12eqajNd+W8zZKIsaADAVVAAH6VxFkd95CM5+aup1KQbhj+6PzxzW+IinOJOUVLUKkvNfkULqT5iRVIvz60+5kyc1VZ6uEdDlxFa82PL/N6VYiPmIw9e1Z5YVagfuTgVrJaHJSqe9ZjrF9qyJn7pOKc8vBrPt7kLdyLyQTgZ9ameUgkU5Q94iliU6dk9roezhmPbAzmlggluyRDGz+wqsZMnA6tgD867F4T4fgt0ZcLLGH9jn0NROShbuzpwVBYuUueVox3frsclMkkLFZFaM9cEUsTj9K6+Wxh1S3LMCVC8uOq56Zrk7qyfT7jY5yhPB7daVOrGppsy8ZgKmDanF80H1/zOk05dlkhxyTuqLWLny4I04HH9afbyBYYl/wBnFY2s3HmTbQcgVyU4c9S59DisQqGD5VvZIrM+TUTv/Co3MelICZGCKMsxwAO5rsfDfhWERte38hSGMZO3rnsoFddSpGjG7Pl8Ph6uNk4w2W77f8EXwn8LNV8RQJeXLLpmnE4+0XHy7v8AdHU/XpXrGlfCbwlpNvH9o1KKWQqGMks4UfgM15Zfal9olPlr5MQ+7GrE4/M1jz3fO0k/hxXkVYV8U9ZuK7L/ADPoY4Whg1eL17vf/gHuOp+D9FgeJtMurDVtzhDaoEdiCO235vxrmvEfg2PzhJb2L2ezBmtnb5R2wDnOeQce9eVeY6sGViG9c9K7HRPiXq1mkUNzKt9bquzFwu5gvs3XtWbwk6UU4Sba79TooYtuXLL8f6/Q5fUbWW0f94Co7ZGOM1ltKCSRwK9n1rTNL8YaS08cyCbaNhByc46MBjFeJXKvbzvC3DISpFd+DrKvFpq0lueTmMXQkpLZ/mPD+tSw/O3tVQP71PbttOc13NWR5lOpeSTNFHDHHYDGKlTufSqaP3B5qxG+frXJJHvUql9zRiO9R9Ky9SlG8Lmr8bsse48gVhXE3nXDE8YPFFGN5NmmPr8tGMerJ0YA9Ota2muV+7wcfy5rGiO4j0rXsM8/SnV0Rnl7vNFrxa3mnTZcKC8AyF9iRzWRHJjHHJq3rDEraknOARVKI8jNTTVqaQ8RpiJW8vyRcgfa3TNaEUgBB7g5rPiODmrayfLgHg1hNXZ6+Gnyrc0lvHkhW3TMaBsswPX2re03RWu7c/ZzLHfhjvwAAY8cnPrXLwSFGU5HWu78A3m7XLXORHK5jKNzncMf/X59K5Je7olozunLlpto898Z6Td21015KsjWzSGNHYjqOcfkRXPRNu59eea9d+IumhLm9tht8onIR+i5x8w9+3415MIjDI0bcFWIrvw1VVKVuqPlcbQcKqqraX5k8AyfpXonwl8Hf8JZ4lj80D7FakSSkjhj/Cn48/lXB6dayXc0cUa75ZGCoo7nsK+qPAfheLwdoNvaoytcsBJcOB1c8/pwK48diPYxst2bQk6dLTd7HeW8kZOxss/VcfTGMemMVbtrgrKxjAeboQTwBWLplxLtfvI+QHI+7z1q3byxacksjuMnjJzXy8p6WPEnT3RevbtppkjY4jXkhR1qvqN6skMKbicAtgnBrOt7yOW4dzvVM8nPH1rNvtZiZ3SNlYYKq3esZ10omtPD3kklsR+INXHk4VwSvAUck+v86wLvUCiSKNoATAx71TvdRM1yGQjZFgEcD5u9Zl5dK0UxjUxmQkKMk49a4tamrPoqVBQSRdtrgIyuz+WpRmOevHT9Sa8x8f3q3N5FArB5FJLj0J5ro/EWq/2fsmOXYL5caZ+8f8msXQvhb4r8W3n2hNPe1hlbLXF2PLQZ+vJ/CvawFGNN+2m7I7OeFH36jsjK0S7jiVI1+UgZZicBia9B8I6de6pdiKC0eWPaSXjGRn69PSu48D/s9abpjJNqVz/aFwp5VQViNemlrTQ7dbSyhitolXBEYHH41ji8VRk2oa3PGxObw5uTDrmf4f5nDW/h2fToEV0VWK8qD81dBaRrbWm+Vwj4GB3pkhaQh3cBSeM9TTg/BYx+Zjop6V43tVD4dH36/ieZUqTqL3itqN+MMFyMDgVzc9hLdGZpT+6yM7nrS1pz5yeYyjcfuA9KzSwu9+zCxggk5rkc5udup3UY8kU4lixVZbG8tkCpGBwCOCP85r5h1u2aw1q7t9oTZMwAzkAZ4/TFfRl9qAs0eBHG48lh/FXhnxKtxB4rlcYxMgfA/L+lfUZNP3pR7no4a8Zt9Gc9CoO4HcqdCRXR6XMbW42phOBnacn61zKylGDDBI7GrVnfJZzGaZvlwS3NfQ1abmmj1pW5Xc9Vs9QttOQ3M8wEUaks59cDFePfE/4jyeL9QNrbFotOib5QeSx7kmsvxZ44uNdJt4cRWynop6+5rlPMAAx+Y9a6svy32LVWr8XTyPz7M8yhO9Gi9Or/AEX+Y/IQ+mOKTzQp96Yu+ToOKkW0yeTivfdup85Fzl8CEMuTwMmhVduxq0sCA8DIqYL7ZrNzS2OqOHlLWTKi2hGcnr1rr/hvqr6X4jsmBykUqsATxjPzD8q5wpu7U6FmhbfGSHHQisKi9pFxfU9LCpYaqppaLfzXVC3yhrycqMKZGI+mahEYPU81Zht2k/Hnmr1tpm5gW5ycc1LqKK1Z0U8JOs7xW5lrbs/QcetXIbHJHcd624tEkVfMYbV6UgiGRsU5Y4GB1rneI5tInsUcsUdZldIsZVcBQMk4r1P4d6Na+GtIufEmrZiCRFoFI5x6j3JIFYngjwM187X2oh7fT4TuCSLhpmHUYP8ACO5qp8U/iRb3tv8A2FpyAwCQMznrxxgD+76VwSviansobdf8jevVhh6bb0XX57JHEeM/E83iLxDeag/+smkLcnIHoPwGB+FYKyvIMN+VIY8Hnk1JEAT0r3oxjGNkfFznUq1HKT36D4lJG0/rXefC/wCJd74C1VUDeZp8rAPDITtB9f8A69cPGMmkuB8uR1rGpCNVOE9mdlNypLmXT8V2PuXw/wCIbPxDZrPYy8sA7QE5ZP8AEemKuXdmlzbhkJOwlZA2QV9Pz/pXy/8ABzxstreR6ddXIt5Mg28jttBP9zd2/wDr19MaJ4kiuyY7keXcYwS/ofXHB+tfB4qjHDVnTqadn0e2p6+8VWo6r8V5Mz5rRpIvMBXK/KrHjJHQGnpDNcQlnJGPkYAAjpWhqWmO0JHmBgHzvQ5WpYgDb+SxVTjII4/OuKV0dHtbxTRj20SwBoiqnI+YEcrWZqdgksYe3VI5RyOPv9ciulFmqxsEb5gMneAWPvmqWoWkcYSWHLrk/If4aqk3KOnQ2hVTkfLXjnT2svFF6SmwSuZlGPXk/rmuf25r1n41aMVmtdQCgKJDC2PQjI/kfzrzCNA3UYr7KjU5qUWzrVPnenUrbdwxShParRg2mmlRnpzWvMaewtuNjTevpQYcjA5NWEhyD/Knwx889ewqHI6Y0L2TM8RnOO9NaPir7wlWztPSojGTke+atTuYSw9tD7Y8N6P/AGRYCaYl3zkAdia8Q/amtAllDOcFwyhj6H5uP5V7zd74rfAkCMPmVRzxXgH7Qk7ajHaWjy5Z33MMcYHv6818TlumKhLpc8ChCpiJTktW01+Gh87wv5jKoByTjAGcmvpr4R+Af+EP0eO+uolXVrxOd45iQ4wvPQ8An8u1cv8ACb4eWiTQ6pcwiUqcwiRTtyD9459+n0r1TVNT+yLNIzjcg+Utzg//AK6786zT2v8AsuH+b/Q6MPgZ0HabTl+Ra1S9VbUQFQzYyep5964Pxvra6PYuzSCNkGY0Jxk4+UD8c1pf2uVUSTOfNCl5d33QP8P8a8L8f+LW8Ta1I8ZYwRjZHnuM9f8APtXm5Xl8q1bXZas9Oc44SHM/l5sTT9aOnTm5Qq1zyQ7DOCe+PXrQ2sz3UgkeZmf1Jrm42IPOTWjbNvcV91OjBO9icPjJzaWx02k6k9vKG3B3JwPNPy475r2nwdOun+F1vJWbe4LAHtk4Gf1/OvFPDum/2hqVvA6lxI4UAV3fj3xiug2y2FoyLJg4UYIXHAyPXivmcwo/WJxoQWr39D0sR70Unp3MT4o+Lz4j1mG3BxDYqYgvGWY9T/L8qzvDKwSyiJkbLDG5RnBrl9PgmvZlwpkkZvqT9a91+EHwqvr51urqP7OjKSrP936121o08Jh1Rh02Mo1qeHoupP3Y9DU8MeAC8MbvGZT1MTvkEY7e9d7YaHHa2qqLMKSMBQBxx3rtdI8HQWcW6PbJtj2HYeW/zmqc9nJBvjjUIAAvz9Rk4rxYS1s9z5Krmn1ibUXofFHjK4aDxjqyPHsK3T5U/WpbTV7Uj/j12ruGdp496v8Axq0/+y/iZqqlcLLslBI4YFBkj8c/lXI28wyemPyr6t01OnF+R9ThsRz6SejPW/Dk+mXEsVy/zQcqzeg9CD0/Cu5i0rT4VkaMkjZuJRuufSvCNG1GK3kEM7lLeQ/Mw6D/ABrvNF13R4mjxeTnYCM9iO3WvlsZg5p3i3Y6KlNt6M9F03w5bXsebW6YMVyxyffrW1/wiUpRGF2JHI4DtgCuK0jxpp+n3DQxRnf/ABjfjcf84rqNN8f25i/eR7QmWALdB0r5qrDFQbavb5HlVoYlO8NvkTTeGtRmVrENa3dvIpElpeANFJ9ARwa56T4K6bO8osLeXQb4DpE/nQFjznaTkfhXUQeKU1gyKzsG/wCWTAYzR9sjgJld3Mg6vnk13UcbiqScOZW7Nafdc5Eq8ZX2l5L+rnFW3w/8S+FZI5VjXUUjLESW7Zyp9QeaZ4yUeI/D9xYTxBG4KmRcNFIOh57Z4OOxNdhP4tmgVBbFp3IxjoRWZqfiqzvIpEvoY5m27SAMMPXke1d9Oqp1VVtaS7HbB15NOrFP03Pl27VopXjkBVlYhlPBB6EfpVIt29K6bxfLBqeoz3lvEYlZiHUnJ4OA34jH5e9cu3Gc8GvvKT5kmZYmMoT1GMcmmMRxjpSO56dqhLZ9q6EjyJ1LFqHMsigZznFd3oGiWNqIpry6xKcFUQgHr1J7VxGkyATlsjgVrPeZH3jz71x4iMp+6nY9vLuT2bqSep0uteKprqJreJ3WAMSFL5xgnFcvNcbick/nUElzg9aqPPzxxWdKgoKyOmrioxVoj5ZMd/zqHzMHg0ySQN9ahLjFdyieHUralyKXJ65rRs/NmkVBznAGTxVHSrQ3MmeozgAdzW1rMDaIEhf5Z2UEjH3QR/OuebjzcnU9TCXVP203ZfmW7qSPS5o1ivhLMh5aMEKp7jnrWY9/vkYOd4JIY561jtcHcckn6moxc7W60RoJCnmOtloNvbNbLU45oeY3boP4TV7UZs+9VJZAVweaSeYNAG64OMV02cuW/Q8lShSVRQ0Utbdu5WmfPU4qq0gU4ODXaeEfAf8AwlEL3c+pQWcUT4aBt3nOuM5Xjb3xy34V3/iH4deH/ANiianaPNdyRHylEm4u+BznoAKTxVKnNU92zlhgq2Jd7qN9r7v5HhZKg8YNa3hmyXWNfsrL5j50gjIUgHkgcZqPWbKKINLCoXHUA9RU3g9vLuTdg4kjIKH0PWtpzvSlKJz0cNOGNhQnbe/lZHovij4OQWUDXFsptmhUCWOY5bcBzjBwc15fqOlzWZJ+8BX0LHrVpe+CbzUTPGhRGJSWTcwkwBgKTz2rxi5fzULYByfrXl4SeIgl7Z3XS59FiMDh6tN8q5ZeSt+Bydq2+7hB7uM/nXUeILpjHGC5ZV4APYVzN3H9k1KP0JB+laGo3PnRkA5weK9SpHmlCSPn8HW9hRr0ZfFdfgbnhnViytC5Ji3qXX1ApniC1S5gZk7NkE9cVgaHfi2v8MeG4ro71x5TAHqMVx1Ieyq8yPosHXhjMBKE3dq6f6FBLkCFST0WsC7n3Tsc9KuvPiJhngcVhyS5Lc8k130aerZ8pmeM9yETo/DcHmTvO2MdBmt3UL9/JjhLAInQD61l6NiKyjI9M/jVe/u97kng1xzj7Srr0Po8PVjg8DFdXr95Lc3X90kVVEvbNVGmyaVZM9eldCp2R5E8W6krlxGyatRfNxj34rOSXmr9q+R6mspqx24aak7GrYXElszbWYDvtJFc5r7Y1WRuMsATXUabbm5yowoIySa5HVRv1t487tvWow1nUfodOcNxwlOPeSsSWFi98+MhFH8Rr0PR/h/oVxpYuJ9bCz4GUUY2n0Oa4ZZwE2j5R2xSreOhO1yB3waqrGdXaTivK36nJhlh6C9+PM+//AOn1PwYLYl7ObzI2J2GTgsB3rBjjaKTDgg55967DSpru70S0ljlZkty0Z3c7ScnPPtWZr+mi20qK8Db2JIb6dq5FUcZezk7nv1MNSVNV6enW34nP6le+QnlhuW/lWQrc5qGS4a5k3E59KkU5PNerGnyRsfFVsU8TV5unQvWz9cda39HUtIOASR3+lYFqfmNdNpR8n5tpYhSePoa4cQ9Gj6jKk3JO+xkazJueFR1Xmq8R7elMv5TJfuB0XApYuD71oo2gkcVSr7TETku9vu0LavgjHHvVqIjABrPEnNTo/QjisZRPRo1dTWjkAGSM8YAI712nw2dptesoo8yzMW4zjauDn6964GB95rtvhjObXxZBcBN4iikJz2yMZ/WuScbK/Y9p1OelJrsdL8Q9glmcrv2jy844AIP/wBavGNRHl3jDGd2DXrPjW+BN4QB80eF56kHGfyJrz7SdDm8SeJLWyiBO/Bdl/hQfeP5f0rmwMlGMpS0Rw4mDdCMet0d18FfCCz3La5dovkwHZbB+jv0Zh/u9j6/SvcLZREY42U7A2SxPJrlNOa2057fTrWNEgiG2OLkrxyOfxzXURXaLMFjAdyBln7HufpXzOKxUsRVlN7dPQ4KkXFJI1UdYlwCA+eV3cKKzdXvmnmWFcshOQM8N71W1q8t9HtI5Q/mu54B6MfX6Vyz6sGuSxmVdy5d84C+w7VxtytZE0KHP750eoa1HaWHlJIXkbIOK5i41HyIN/WR+AfTHrVSD7VqMxmgiZ04AZvlTGeue9XBo1nDcI07G+nIxsGVjB/maapXfvs9GEI0jKhafUHCRI0p5/1S5Jb/AA9zWxb+EblZVudQnWzUjCxRMGkP1A4FdTp8DeXFCscUCAD5IlwD9TV82kcO3fGnmgEBsZxSlXhDSKOepiZXtHQboOhaVp/kziwj88dJpxuce4z0rp1ufNkxubg8EkkZrKiZMDC7hx06U4XpjDKrDJzwvauCpVk37zPGqRdSV3ubclw6qEaQZIzgVkyPH2J3bs896ZLcmJFLSqD6NUcCZ/eyyKevydSawnVcfditTKFPkVy7M6TBMqAq9KZf6rbWtuA4CIvBB4JNZtzqTwxuPKIx3xXOamv9oYmnuBsB6dSamknNWZ008PzNc2xbnKTSteTA7CcKgPJH+f5VmzanHZQhFQK7sXPPb0NUJdXfJEa7ghwqj0FZ9688xUFAWlOSF54+vbvXZCle1z1Y0+j2LE19G8okmjJfgDHTv1ryj4n3iza/E4Ug+Xgg+tehpJIrTGMBwuS4Y524/SvGvi7rBj1S32nqmcY5A6f0r6rKaKlXSjvYjEV44SlKtPZW/NGZPqkVsu6QhTjt1rmtS1yW9YpkrHngDjNZzyvcHcxJJ55qSKL15r7ynh40tXqz4bF5tiMcvZw92P5+oxUZyAOKsJb+vJp6rtqZR3rSUjjpUEtxFjx3qULSKCR6U9cDFYtnpQikPCEjNOIC/wAXPoKFDNwOlWYbQsckfnWTlbc76dJz0iiuqmQ4VTVyCxOCWq5bWpZwigZJ4zW3ZaK7Fc7XZuNuOn41x1a6iezQwUVrUZS07S3lkRY4Wk3dWzhRXS2eiqsQ8uMTzD5cngCr0GnJa7A+TMVxsHcfhWtHpF3M0UaDy1JJWFB87+1ePVrym+yPUUlFWWiMO8tPJg2BBJJjDMPuxk8c+v0rsNC+GAuIbfUbzfa2FsgMagHzJmDdQOxJ6V6N4U+HKaBYHV/EUUcMMSiVLMjLMccEjufb2rzT42fHf+xNOWKxs5ILuTIQvjbEvrxwSfU9O3NYUlVxE1SpbnlVswjCEql7Qhu+n/BMX4wfEx7BJdMgkXznQpIFAJUHkpn1P8X5dq8Bt5nm1AySHLv1PXj0pxvrjVQbq4cvNJ8xJ/pUcY8q6Q+9fZYfDLDwcevU+HxmOeMnCcVaCaaXr1fmabgCiJTn0p7r3qSMcis29D1lC8h0KfNTpUBzxUixkNx1NSvAShJFYuWp6UaLcGrGZNGQocE7l5BHavTfh98a77RYktr6EahCq7VZuHQf1rzxoCVIxUdtF85HvWeIoUcXS9nVjdHJTVTD1U4bPddz6z8K/GDSNRG1C0bsP9WTuOfoc4ro18daNcKgnla0ZvlOfmRz+HSvkC0klhlV43KMP4l4rqdH8UvbcXcTTqDkmMgE/Xjmvl55X7C6pSbj2Z9FChTrLms0z6z066tLrdHDdJOygHCncSKrtDEMxuCuSQCeMc5/rXgmneNILB4ruNri1kyAjQryM9iPwrsLH40vdoUmtlnXjLhNrHgfrXJCjKG6aIlg6kXeGq+4j+LNjb3Gi3yRq2IV83PqQR0/DP514bBAGl2jnPTbXqvjnx7ZazotxbxQy280gZCXGMA4zjHr0rzux0+ZpEYAQlSFDt0+tezS/d09WethouMfe6Fe4s5VAYqNgO3I/wA+9Qy2bpIEK4J5HuK6O7iV4WHLkkdMcEd6ijsHuLSOTaUZDgE9M5pxr2V2dnMmrsy7NIY8+eRkdFX731rQsrUNc4ETGKRMYYd+/wDKrlhoYnfcV3TEEcrWxb2Qd7dQzCQnkY5HauariIq9iXU7HM6vozWsC3CHIzhl7L6VkGPr3Y969Pv9MhS1lt3YMBjg81zkmgb2kIh/2gQeMfSlRxS5feCFRcup9JajqiDzTJKoI6t2A968T1KIfEnxlJOBs0eyZUbJyZXJ5Vfx6kdgK29W1N/FasNPnMWjElbu+CEZJ4EcfqT69BS/bLHQEhhgjMUcaBYYc8oO+T3OckmvEi5YZaK83e3l/wAE82hQVJab/kb808OnWyjKqwBCRLgYUe3tXJ6zqyyebcXc629rECzOeFz2HuehrA8TePbfR4JDKVeZs4J5P0rx3xD4wuvEkipIzJBGT5cQPAz1J9T/APWrpy/KKlZ889F3/wAjnxWMpYJe87zey6/8A6vxf8SptUgms7QBIXOHk7sPQe1cRE2fx71Wi+XgirMKMW6V9vSoU8PDkgrI+eeIqYqanP7uxajQKB3rU0+BpG+Vc9qq2tqWZd3zLXbeF9NgSRJJ3VSSNkf9T7VxYmsqcWz6fA0H8clZI67wzY23hDwlqOsXiia4aMeSCPuHJ5H16Z9/avLYYZ9f1QO53zSyADcepP8AOuz+IurD7Ja6REwKth2dTwVHQfmTXpXwc+F0OmRWupajtNxOn7qMniIY6/71eHCv9XoyxFTWUtvQ0rzUG51Nl08+i+7U3Php8HrPS7dLi7Rbm5PzB/4eg7V7DoMMcdq9vEUEMakcLjAqrA8VvFCiSBWVerck1YiuWg3sGCK4wwUYz718rUxM6knJu/qfGYvEVcU25fI3NOshHbs0YPyHC88mmvZRymTzwykj5if0qvaapJZzqzEeQoGAR1qfUNVFx8ygFCOea5frEublZ4XLV5/XqfM/7V/w/wDLsLLxDaZf7Pi3nYf3GJKH8Dx/wIV82rkHg8+tfoN480638Q/DjXbWSMOJLOUDjuFyMe+a/PmC2uGA2xse3P1r9Eyys62GXPuj6bA1Z1VZptrT7i5FMRjk1eiLZU7uR07VTh0zUJOEs5pD/soTTmS8t2w9tKmOzIa7pJS2aPqaNZ0/jT+5nYaBCJr0tLdeUFG7BfBJ9q7O1vo5phDCzSgL82/7o+prx1dUaMjGUP5GrMWsyDcVndSeuGPNeVXwLqu9z0PrFGo/iPfdP8X2FrbqkSqqqCGIGDkdaz5/iLZXt2oijlBIOQ/A/wDr/hXicermNdokIHpmkW+kd1beSV4Uk8iuFZPTTbkzNKje6d2ep6/48YSLaWSB7iZsBkz7cCql88ui+Grm6vpD9umG2OIjhSeMk+uM8fSuJ0e/NpeRydJN3+sbkj3rX8fa2buO3t4ZRLCoEjurZ5wBzVrCKE4UorTq+9jaa5I3WxzksoYrkBjjDe4xWNqNv9nclfmUjIP9KuJMcjP1NSyBZ0KMMrXvxfs35HNXhHFQaWj6HOvgioCdvBq5e2r2z4PK9jVGRuK9GNmro+KrqUJOMlZosWMgViM4zV0SkcZ4rGE/ksD3rTtw9yVESs7N0AXOaipGzubYXEXjyLdD5JOOTVeSXJwT09K63S/hf4n1hfNGmyWtvjJluh5SAeuSK0YPhyunANfTrJIQSY4z0P8AWuR4qhT+0m121O6FGriZWjovM8889Bnk/iKikkyfrXXajplorPGqghSRkjH48VyV/b/Z5MLyuc5rrpVI1Njjx2ErYRXk015HrXwi8ORXDR307qfLb5Y2H3mx1/DiuU8faudV8SXcucru2D8OP6V1vhTU7ay8NSATKkhj6D7wJ/8A1V5rq7H7ZJk5JOc142GjKpi6lSfoj2sUvZYZW20RRkf361Ez9OaiaTGaYJAK+gUT5Gda7L3m7o+K6PwXpcMok1bVdMn1LQoXNrJ9nnETCd4nMXOCcZUseOQpGRmuSt5QSQenpWroIKO5yQGOMZ+lRP3Iux14ZrE1YRez3PTvCsCJp8h8pZC0mFXuu3B/D6H8a5Xxl4jm1K//AHk8rxRDbEruTtHtUy3UiWSqH8tXJztPJrjtZvRJdMobOK8fDUOas5s+tzOssNRvfV7BdTGW0nOei4qDR7ryLPAPJJqu8pFnNz2qnY3BWDFe6qd4NeZ8JPGcuIhPryv8zT+3v5u0uwRuSM8E1pQXWEAzmubkuczKM8VchuQvGeKidK6Rrhce4zldi6s2SHA5Bpqz7+p6ip4LKbV7lY0/1Y5ZvQV1yaNBYaJc2BsoWW7aKUXc0WZl2buI2/hVtx3DvgelKVWnTShJ6m1HBYnGTnWor3fPS78jz0y+Rcg9MHP0rpzeebbjnkrms3xB4VuLO3S5jG+FhlScjgEjI/Kq1nfZs0GMt0q5qNaKnHU5cNOtl1apQrrlurrz9Bt5P5cbqOuelZjwTqNxjk2nnleCK9H8OeEUl0n7cXhmu2uPLW0IJfbsLbgOhHBHrWvNBbLohnd0EysIzA3XqecdvpWSxag3GKvY748Pzx0Pa1qnJ2Vr/fqjibabZYx84O3HB6VmXE/J5rb1aNI4i0YC59BXKzz9eauilP3kc2ZTlhuWlJ7Il8/nrxUiXGazfO96kSWu10z5uGKd9zWjfnitazbIABxnrWBaSYPPPp9a9E8F+CLnWsTOwghx8ruDhvpivMxdSFGHNN2R9blPNXn7vz8imJfsls0hB+7kADrXJ2aS3V7c3Hlkc5ORjAr3y2+Gq2tlO7Ti4aNN25gdij275rj9al0iOxdLeeFrmchJFUMcqDnOe3I6f415uExlObkqav5n0+OwccXKm/aWUOlurXc80ebgj04pivnPqan1yw/s+b5Wyj8j2qjHLz1r24pSjzI+JrSnSrOlU0aPS/hpdyzyy2KFWE3RWHt/gTWl4p0eS2tCBk27lkwexx1/SuD8Lag9jfiRHKMuCMV6J4g8Rpq2lFV2AuwYhBjawHOa+bxUKlPEqUdmfeZfV9thV9z/AB/Q8W5R2Q9iR+tTx4wKguZA1zJjoWPIqzBBI4BCORnnAr6eW12fm1L43GOtjRs1wRXQQStFC7DjCkH6VhWsbBgCCp9CMVd1G9W0sGA6txivNqR55KKPuMFUWHoyqS0SRlM++4Zu5bJp5kHTNU4XO3d/FTw9dTifPwrde5cSQVYjckjFZyNzV+AjrjFYyVj0sPUcmaEHysK7j4fyJDPeSsRzH5eN2Cc5P9BXBxtjp1rr/C9x9niZtmD8zmTOMDGP6/pXmYm/I7dj6jD+9FxJfF+o+beLCgCogbPrnNb3gHTI9NR7tnIuZ49u0dQM5x+gNcWJpNW1RS0bTu7gCNMktzwBXb6bctbxRvJzcsdu3GNvqD9K8nERcKCpx67nTJJxsdbFOZrmMJ8qjlgOACTz/Sto6l5KPO7JHHF99zjGBXBT67bWwO+48rLY+T5mY+uKrxao+pN/pYaOxALiAn5pCP73txXirCzb5nojB0nJanT3GrXfim/82OPfGgxEoGEUfWrVlBYWjBZMXtwxyIF+4GHrWPc67M9qIrWFILfaDtQcY9u5NQ+H7G5NxJcJKBAx53HDf/WqnCyctifZ2jbZI7G0luNUuI0KrHbljhVGAv4VtQ6Xa2kSmSXzJUBYZGePr71zun38VvGxWQ5H8P8A9c1Hcajc30YQsI7cnIUA7mPpXA3Jttuxyzg38Lsjdg8RW/mtDAkjO+Dxztq+ty07rGxcoOCWBBJ9qydL0hjvwkcLjnzB/KrN1ffYY2dpBJJ/Ai45/wA+tc7TbaRzyjG9o7mlNfpFA8ZBjxjaQ3P41XTVBbLmBUlcjgZzz71mW9je6jDI13H5Sn5tsfJYfWtq3itrTTiwhCJHjczfL/8ArrPlUV7pjKMIK241AHRri42ySkY8vdhRVz7akUS4YKSuQCK5q/1+2ikl3srQkFUcc9q5i+1+a7s3KuQBhVGTSjhp1HeRaoOe50+ueIEklkRGIVV27j0Zv85rm7jVFmfl3WLIPy4wSe1c8+pSzytEAzSOQSAc4xUpQwRx+aCxP3VX0HrXqQw6p77s7Y0VFWNF7xY0MCDzJCxJbOD9M0rSStDHucIzEqEU4Yj3qrueSOKSVNirkA9jU6xNGks5RvNcDylz1/wqrJGjgkSQrbCFlZ9if3RkH8a+cvHmq/234ouZBzGjFU/z+NezeMteOjaVdTn5Xk4RQeScdq8S0/w/qutXDGC2d2Zskn3r63JaSp8+Im/JX/E+ZzvnqwhhqSbcndpK+i2+9mUke36VMvtXo+j/AAP1W85vblLNT90bS5P4Cuxsf2brJtpuNXmZSM/JBtOfxNezVzLC09JzPDp5XiUtYperX6HhORjmpUYA8LxX0la/s5+Frdk+0XOoXIIzhZFX/wBl+la9r8DvBdmU3WM91xz51w35kDFcMs5wi2bfyOqGArJ6tHy6qbjznHtirdvZSTnEUbyN6KpJ/QV9UJ4L0SzVxaeGdP4GFaSIMf1zzW3o8d1acR2gt0RQAkUaqv6CuSedUrXUX+B6UcFyK7Z8r6d4R1u9I+zaPezAnGRbtXR2Pwq8U3AP/ErePA6SMqn8jX0lcDUBKP3xQHkj+XSsUWlw8mXY3MjN8xUdBXBLOU/s/iehSjyrRnk9j8NL3TI1ku7dA2eQ0o61vxeBrpkVhc2cKHjd5mT+ld2uli75ijYjBB3kYH4etXLLwOYwjTLvBO4FRz+Ncc8zpPWS19TWdSy96RxNh4TsUmfN+WdR8whhLH6gniui0SU6HI0+m2m6RFwtzfAEKM9QPWulXw28CPsxGnbd2qjqdrFptvw4VQRkAferkeaRl7sLamHNGp7u5R1nWtQ8QW7Nd36vtyRsG3Jx2x2rxP4t2E+paDLFNAotw22J9vAIUt19a9pjszc3Sr5eLfP3gMEe1cp8eJ7fTvCCgFcMzBQF4UbT6969PL60nVin3uulhTjSjSlSa91pprpax8qWAP2RO5HBNRzfLIG9DVrS13WCnqSTUV5H1PpX6Df32j855H9WhJdka8Y8yJD6ip0T5hxUGlHzLdD1I4q+I/nBrz5uzaPssND2kIz72HBDuB6VYK5A47UqxE4NWYoTt6Hrg4FcUpH0NKgzP8rO7jiqQj8uY+lbq2peQovX3qlfWhiIO0g1pCor2ObEYVpKS6D7dc8D0zmtSCyDmLbIrM4zj+79az7FSwB5OPSt6z0+QwxyhwA7bQAO1ctWVup6mHilBSL0WnzRzRjBdd4fqeuOK09JsJA8sZ/dsckFqvWIaeFYNuZDzvAxjHetW3tgt5C0h8wkEE9M14lSs1vuaOTtqcpf6X9rYg78jgFjx71btrcSacsQwHXIPy9RXRXmjrIsYDGNlJOQMiqei7Le+AusyEEqhUD+X51lOreOnTUXPzL0KjaJ9tCOrZjkwcDjAFalvY7Fa1RApYYDYz+PNblnaI1rKFBR0JwpXFV4baRblZG+SROa4vbOVrvQXM2mjDTTLqO4MTTnaANu3rWq1j5xUbC8seN204OPrUkUBnu5WVj83WtXS7Qu33NzIOc9xXNVrMlvYF0lbyFoQAWxy/U5pq6MYIWzjzFQj5gMsPauj09TFkunL8YUdKintEuhK67wyKOG6fnUU6kranO5626HK+J/iFp9nCgCQxLEMRWMICxxD3xgV4n4n+J5leSO2KPMSfnHRR6CmyW8VySZY/NB9c81o2uh6JLBDHPooLE4Z45WBIPfvX1eGw2Gwr56icmPEYfFunyYNxj5u7fy0svU81mvJtQffNI0hPvUsSLx0x7V7JD8O/B1+iKsd9C2cM0Mu4KO/VcVZX4CaNdMGtfErW6EjH2m3H8w3Nel/a2F2d4+qPkXlGLpy5qlpPvr+qPHEjzjitCBTwK9bh/ZsnuiwsvE2myuM7RNvjz+QNZOu/Avxh4dV3OnpqEC4/e2EglJ+i53fpR9fw9b4Jr8vzO2hBUpcs9GcZbAoa6LTLskJGsPm4BJHQ4A9fqaxbqyutLmEN5az2kmM7Zoyh/Worm7EUYVfvNxnNZTh7XQ+to1oU6bb2R0PhiFPEPjW2WcMYjLkqBnAHIH06V9ZeHotk0ccisqou8HPG4jtXg/wR8OxxW76jKzedICUUDoBwDn6175peoR2GnjbFuMg+YA7mUeor43NKyqVvZx2jp/meLmEpSglbV/r/wCzdyyP+94CgbQMYPXvU0EjAIN27JGSDnHtWKly9y67mO1s438EVctLtIcFhtjGQTXiTjKx5MqTUbG7dTzlkDsDGDgLjk+9TWlqbuIs2IbUZJlb5abp86yfvnYMAM4YYG2vAfjr8bJNVmm0DRJvLtVylzMhxk9Nq/1NdODwNTETVtDjo4epiJ+ypq1t32/4J1Pxj+L+naBpNzoWiXiXt5OhilkRsrCvQnP972r5zscQmN8nqApU8ms+OIkKx6/z/xrsvD+kpP5MYgPmtyWY8g9v619moQwtPkjqfeYLCwwNKy67vqzq9AtD9nV5R8+ATjgk12GnlH3HhVUYMR6fWs3RdBRrr5C8KuQoErAgHH/ANauktdK37WLJuDkHB4r5+bndvdGFWpC+5Uu/C+ja3HtvdJt7xf75hUnHsRgj865bW/2cNH1ZTJo9/PpEpP+rnHmxfT+8P1r0+zsZoNoNoUjySh6hvoa1LRknZi0Loy8cnnHoa3p4uvSfuuy/rozwq81LVHyN4s+C3jHwoS76c2o2oP/AB8afmUAepHUD6gVwq3xX5SCjA4IPFfoRBbTWcQbl07AHgCuG8Z/DDw94ndpbrR7eSV+GlUeW+ex3Lgmvfo5kpJe1jfzX+R51OUuZ8srfiv80fH9vqW3ksc+1d18MbaHX9SvrKZfM+22slshwCVYjgj6HB/Cu81L9mHRX3y2GrXVmg7ToJVz6AjBrNf4G614dspbvSb0XTwqW/dhkc4H8Jz14rqnWozX7t6ntYavUmuSrJJfPc8UiuCsjI5wVJBHoRV9LpXGzoT3rLsNJuI5pJLsFDub5G4NTT4BPG3Fd04xcrJmOFrV4U+eorX6Pe36F9yroVcblrGvdPKhnhO5fTuKkF8yNtbkVqaPaPr+pW1lbAmWdxHhRnGT1/Dk/hTTdFOT2Jryo4xcr3/E6T4N/Bub4jXbXV67W2lRttYrw0pHJCk/zr6b8KeDNM8I2yWtlbhLKAuylgCQG6nceT07motBsrTSUsrWBALFFVVVRt3DA5OPUjNZvxa8bweGvCt6m7ZcTqYLWNTzk9T+HJr4Wpjq2a4l0U7Q6W/U5qeG9jaEOq1fXz/4Y5T45/Ey0Bi0bSpULqd00itnYB0T614lcarJcOzPJktyaxp7tmc7jls1B9qPY19XQwUKMFGKPXp4mGGj7KGy+8uy3GcjOc1j3j7wV7U9p8Z5qrLJmvTpw5WeNjMT7aNmb2l3INuqlvY/hWZqrH7S+TnPNR6dcbX2npTtXGAJByDwaUYctX1HWxLq4Nf3TLlfBNV/NPrSSvyeag8z2r0oxPi6tbUtwy/vK3tJkAfB9c81zVqklzcLFEMux/Kurs9Cv7CF7mRGaBGVDIo4UkEgfoawrxVrdT2MolVlP2kYtxT1fRFy/vCsXynGPSuQu5j5xJPvWvqF3kDn8q5++cbsj6VGGp8ptneMdV6PYsvMfsbjNULebaRk9emOtPR2kiMafeY4Fdz4K8N6fBPFJfr5uQQTnlcjg49jXTUqQoQbkeNg8JXzWvGNJ2SWrey/zZxVzFMrJJ5L7euSO1P+0ApnpnJFfS+l/CPSfEmh6neR3oihtrdn82aVERH6ruyPu4z0r5i1RRaajcwhgyo5AZTwRXPhcTHFp2WxvmmDWVu8anMm7PS1na52XhiVYLMOCNz5ya9l1C1064+HmmX8h58oLEUcBgwbBAHqMZ/GvnvRdS2QeWvStCbU7h4VQStsTJVd3ArmqYbmqNyWvQ+qwObQhhaaX2V0/E666kjeWYRsWhJOA4GSPcdM1xOu2qWNyskeFRm5UdM1e0/U2mgUuSW71keIrksEOe+arD05QqcpOc42jisJ7VLVaryOq0zXJLGJXhkZGA4ZTgjisqXVWubj5yWAPc1nWV4skJUk5/8ArVTF15crc96uOHSlJ21OGtm05Uqa5vdOgurpZYHHTC5rjJ58yNz3xWtcX26MgHqK5ySXMjV34alypnyudY/2zhZljzBUkcueOvpVISCtDToDLKAe/QV1SSirs+foTlVmoxO4+HHhV9f1WIOgeJSGZWz0/Cvf49asvB9nbyyRxgxpgDoAPQLXmPgjW7fwvpzM6bnADZU4JPv7CuI8Y+NZ/EOpTOH+UtklTwPYe1fFYjD1cyxDjLSET9ipyoZNg4qpu+nVv/JHd+MvjJPfTvHpa/Y4+RjOS2feuDthJdzCWRiGY5JPrWJao9y4/uZ7iugidIIeuAo5r044anhYezpI4sPiqmNlz1dILZdCr4rlxFbJuBbJ6VhRvjr1Jo1bURfXmQflThaiik3fnXqU6bhTSZ8tjMZHE4ydSD00S+SsbelP/pSt6Cugub4JbSAHkgiud0kEszdhU885YEZyK4alPmn6H1eBxMqGGaX2rhpllFbASzYeTOdprbttaKPgxp5fdQBg1z/n5JOeafHJu70p0+d3lqLC4lYZKFHRfn6nbDW0vLG4t47e2jjkaNnHljzCVzyrdR15rj/EMTRzoxyY+oHvV7SJP356EY5HrVnxUgWwVmVVYkcL6VjGXLVjFI9nFL63l86stGtfuOX3e9G7ceKgRyUAAz7fjUkbbTnivQasfERqc1i3CcYzV2Nqz48nmrsLYIrmmj28NKxqWsTTSIicuzAAe56f5966CW8+x2ckMZV9wCDH90ZyfxJNY+kRP80205HyqD6nvVw6fKdskkkUaHplxkjPPArz6iTdnsfZYZSVPmtuX9JaTStl/ko6ZMbA4JJ4/CorjXbi43Lu5PVs5OKkk0aW8KRWt5bSqVYqS5XGB0ORjNVx4V1eA7mspZBjdujw4/Nc1z8kW+aTVzonPkkkl8yWxlt40d5svIB8uT71raAk+qaxG6IxQAgPI3y9O9c9KskBBmhaMA/xKV5+pqddYmKkRssceCAq8fyrKdNyTt1N3JPRM7jxBq0Gk2/2a1uA1wPlMkJ4HqOao6ZeyyyCNblZJh91OgP1rjhcySxbCTszz61taXrNpocrS28bzMVxiQAc+9cssMow5UrszUbR01O7geTYFkZ41JyU6Z9asr4risxHFCRcc7Q5O5j/AIVyGnXus+IZmYy/ZLQsGJHPHt3NdtpOg2mnIcmOUEZ3k814tenClpUd32RzySXxblmFtS1SNoQ/kL/Dk4z+NbGkaY+kQhHj86VurSHdj6VSGsWsqssPIiUZZ+Aazr3xeVkKBisar95Bwv1NcThOp7sdjDllPRLQ6K4vpoVLsQyu3yKAcD61zXiXxVcxxiNTvTaQQo+UVymq+Nm1BTFFIhZuPTj1zWSJ1ltnPnGT+ERgnPPfNd9LBOOszWFC2skX49RMm5UkGxhuI5PNW9KE90kiuZPLfjPHSsnTXFpC4lZUVSAMDnHpWja3jHawYw2ytu2/3vxrrnG11FGso9EX1uY7eQ+VHvKA4KdT9ak06Vp5x5uIjjcqt1FZdxqcEc6PahmKg/Kp4JPvVy11KO0wbkie6kGQuB8n5Vzypvl0W/3kONka32hM/NHvEY+VQTyfUVXk1HyGkmuCgY9Pm4XH9KxNT1x4jKVKoDxnvx6Vh2kU3ifUYlZwkZcKeeCSegq6eFuueeiLVPS72CaGTxXqTFwTbISQVANeg+GtBijUxQwlISR19cDNRaNoCafqBt0hIYN8yr0A7ZruoLQQBYgoQHjKLXNjMalHkht0OerNJXjoILdspHExQj5T26f/AK60rSJYf3kscbO3J2+lOXTxCSpBclhk44ArSt7KJZ/lBAXjB6dK+dni3ayR5c6isZzSFrgssBKYA3Z7Zq1JafamKpKyKwBKqMCr6oBuwAc8dKt24t413TEjA45rneIl1Rxzq21SKMGmCMBkJZgOd+cE1Y8qRo2dmCMvBxVr7WpXbCjEMc+9TwaVLOjF5Ng5xuqPbX3fyOSVVrWehmBoSACWLHkkGo4dLlu5SI42WJxktux61uxWFrZThiA/ONx5ArQlkMULLa52jsowKzniFHVbmEsTbSC37lDT/C9rb24uJgqAZyDTo72NiQE2BfusTwar6m+YVMtwxLHlCeKxtV8TW9hbrHJtBAwqgc5rODqV9yYU6lbWTv8Aoa2o6hEsTE4cHqFHWuL1TWbdGSR0Vk3ERr3asS48RXV55yyM0ULElQDgfnXKXmr2wJlmuDhMlVzkA+le1hsJK6T6dj2qOGVPRnXXXiVI4o412wvK+12c4CV4b+0x4r8u1stNilLCUGXeTngnB/Dj9a1J7ubWdTabeX80eXBCueCe9eWfGdTceLvscr72tYI43PYNtyw/AnH4V+hZPhFHERlN7K9jyOIZSw2XT9m/el7q+e/4GTo4/wCJZARxxT7qPKk9adpCZ06IDsMZqWaPKkV9K3+8fqeJSpXwlNf3V+Q/QnyrIexyK2kQqK57T3NvdLg7QeDXWQgleMHd06Vx4nSV+59Jky9pS5HvEltoWkQqBwvzNntxW7plifssyvhQTkYGcVn6faTyAKqZAIJHqK7bT7A7MKgZJAcr3XpzXg4mry6I+pl7qSOUFkYZUZRvQkrkjvVTWrRQgkXkA4YGu41HSlit45Ml2jfBxx3qlf6GDa7mXG7kKfrXPDFJSUmJyUlqcHYEwTADkZyK72ysVNoreWRJHgrGn1NcjqenGxlRgTjPPHT2r0jwg8U9vE6Hc0o5yOn+Tmt8VUvGM4i+CFlsizpzJZwxTFX3YOVbtWsi2y3Az+9C4YbR0z2rXtNEtr3CNuLJnLdjkdKifSRZzRySKcIBll5DV41WUZaHKpKQX1nHPGfKify2ySpOD0rnrPw39j1EygySlWGCw+7XcxW32i1SYAcZA5wcVlzSahbahvePfC3y9elcjm1BpPUUJPZDyN1zNuGQQCGPemG2S8iLB1yrdFzngdK0L1jHj5eoHzge9EVg1o0irtTeS+R3xXDGbScR3vrsUbfSvL1CFGwEZd3y9ckVqWmlIskih97kn7vUU6QyzwIqNiRBzjGcemat2du+nXaYwQwAOeSc1lOdpXXUylJ2u3qV9PtZZpJEaTdtPY8irUGmzrcNGOYsDn2rTtLAi5cjapPOBxmrbr9nj3AFs4B281NObctTlnX1sj5K0O2S5ucMDtX0OP8A9dehaB4UjS42xRfK4yOdxA9M157pEs+lOL14GeAfKzDjr6H1r2Pwn4ltNSjEkAxAoXdGOGB96+ozKVWKvD4T6OpKSjojoU0qCa2jhktxG3lkE45PbNaEfhCD7LGZ3yF2lMelSx2ck0gdJAx6jPp6VuxktaqZE2seoxXynPJu8meBWrSjZRZxc3h2E3TPGrLnPc/mPeoTDfWgD2ty/ByxLdh65713cdqxhLeWAoGSPrVcaLGEYsFEbDkHqT61TxHKrrYSxSekjEsvGA1GM2uvaPBqFnjrIgfI+hFY2u/C/wCG/jtGk0uX/hHtRU8BWxG59Cp4H4YrqJrBZMKg2oASSvH6VmXfhqFY3KOPNbHllvU1vQzGcHdfg/zMnSoyfNBuD8tvmnocXZaFefDYLBPidWICzxgspXdXXaJrM2rIqRylYwo+fOM57Vz8moalo8UyOoKq+Cko3KfoKz/C3iHN9LAsSwlASAW4PPHH4mumtCNaLrR36nruEqkW5Wb7/wDAPWLZvOGQwfg8n2q2kKzgR8g9a4ax1F7ido0YbwcYVvXNO8afEzTPAXh7zbiUnUCmFi65PessPRlWaitX0XU8avRdPW//AAPNmL8a/ilJoNqdD02XbcTqfMbui+mffmvnf7YkOTLIi9yXbnNcz4l8dXuvajcXRO6WZyxc+57Vzkk8lw3zuXY9fU1+k4PK/ZUlGWj6ngVOIaGE/d4WPNbrsn+rPRx4k02Ftz3IbnoozVm1+JNjYgkNLIwAG5c1xOneDNT1Jd0cDAY6YOcepxV4eBmg4uZQrjquK0nhsJ8M5XZ2U80zzExvToJLu0/1Z6XafH/TbRBnS5pnHdbjaD+GKsD9qBLdiYNBVj/CJLg4H5DmvLl8KWicl2b6dKuw6NYwciIOfVq5vqmBhqot/NiUM4rP35Rj+J6bbftd6wnlqNCt2RfujzJDj6c1fh/az1Mv+88PwgEYIVmz+ua8tQRJ0iQD2UUrzKOnH0pSoYWT/h/izeGArxV51k/+3Ue86J+11aQKPt+hXScYxEQ4PvzjFdRY/tReAdYdEuhe6a2QTLLASPp8ua+V5rn1OaozzKzdB09KhYGi9k18/wDM561BQd+ZX9Gv1t+B9oxfEvwFrf8AqPFFnGQTtFzuiz7ZarHi7V9O0vwRd6lY6hb3QMTbfs8yuCcdiD3r4Yl2bhgYJ444rqLC3NvahjliFzgnPNRPAwpNS5mbYCM8RV5b6R1fX9CK6ufNdmZizHqSe9ZtxJU07ck5xnmqkxBXrmu+EbHViq173GFgV9a6/wCD9w1r45tJd5jVVfcw7Dacn9a4ktgHmuy+EnlP4xg89tsQVi7HoAFJOajGL/ZqnozzMNJTxEEz6jttQW00x9Ru2EUEKFtzHCqo/qf618z/ABI8Zy+MNfluySLdMpAh/hXJ6+9dP8RvH82txNpdphNMibAKnmXHc+2a8runIzivAyfALDr2klaT/BHvYpOjF33ZXkuOarmfPNNmfg1WaXB5NfXRgfJVsQ09WWWlz3qN5PXkVW8z3pUYyMqjqTWijY4XiObQu2ttc3Ey/ZoWl5544ror/wAM6pDYRPdWM0MVxu8p3UqrFQMgE9cZH51NpFwNHijlRfmjw4+orWu/i7qWr28dhfNHLYxS+ZHG6bvLJ4OD1rzqlSrKV6cU0vvPq6WEoYeEY1qms910XpoeWXKvDIySfK+ehFVnbAz0YD1616Fq2nWGq2lxIYy1wY8wvE4UKc5+YY+bjIxxXntvE329YJAQVfBB716tCrGrG+zW58Tm2AqYGtGF+aM/hf8An5nb+DdPj0+JbqRFkZ+drZ6ela2taiLtooVjSIDLHyx97P8A+qqMU4gjCA4A6Y7VSnnxNvzz0zXkPmqVHNn6LTlTweDhh6e3X9TG1NzFMVJ6Vk3Lgr7+tX9fmCzBhxnrWI02c817dGN4pn5dmVdRrTgaGiPuuASelddDehF+9ye9cJpcwjlJJrbW8+Xj881liKXNI9DJsf7Cj5nRXviq8t9NuLaOdxbSgeYmeGx0zXncs7TSuxOcnrWrqtzi2Kg9ai0jwlf6xCrRYQMcAnvWuHhTw8HKTscOa1sVmuIjRoxc2leyK1ldeUSM4q6t4VJKtW7b/DOWCLzJZmYfdyq8Z9M1h67oTaXukjcvEDjmmqtGrPliyZ5fmeX4f2tanZLzV19xbsr0IhA4welQy2t3rtwIbKFpmUbmCjOBzkn6Vj2t6Nrc9entXqPwxXyrCe9hMKMiMZXkcKSrHbgDv16D1rOt/sydS2p2ZYv7anHCSnaNm3bey6I5AeHtS04l3USDuoPIrFuJmjnfdlB15HT2r6EawXSNEnvRZW9wk/3ZbgbyqN0A9Dgg568da8c8Y28DWpZVVZAcZA5Nc2GxUqtTlnH5nsZ1kcMFh3Uw1R2jd2bv+Jz8QnvWEcEZkNVL7TruzfMtqyAnsMgCuu8GJGY8Bh5hHNd7daI6abDNPEojlPG7kEeta1Mb7CpyctzjwPDCzXCKvKq4ye2ia9Dw2IjPzcYrf0ICS4EhPC8DNdF4j8NWlxbySQoIpl5G0YBrl7Kf7PGWxwnauj20cTTbhoeO8tq5Ni4wrtNbprrb/I2PEGutFALWNjlhzj0rIsowQGbgVn+ebq5Mr8Amr9r5l1cJFGQSxAApqkqULL5kTx08difaz16RXkbUVwvAGFx2rP1bWJHBhjUhe7AV6Zpvw/uLfR7W4SyluVmLAyqu5QR1z6U7UNCW0SOFrVTM3zgoAQF7gjHXPvXkRxVKM7pXP0J5Hiq9DlVVQb3SV36bo8aRwDgj8au26tIVVc12Wo+GrK6DEII39Rn+Vc/NaDR2wee+6vRjiIVV7u58fWyXE5fO9Zpw7otoVtIQAcFuMVBJNs4zz1NUoLr7RKzn7q9BSPPvJJPJNQqdnqbSxilBcui6FkSkmp426VnxEuQFBJPpWpbWDkgtwKmdorU2wznVfuK5paYSJM/rU2tuLtFi3cHBNRpIlvGccfjVRXMkxdjn0rgUbz5+x9XKryYf6vvzbmrpcVtYOp8oS/3s859aNc0uLyzcQx7CDnpjIqCzVp51jHTqTXWa1cLNpSqkqy7wcpjBXCgVjOq4TS6tnq0aNOvhZQcUkttNnboeexEyn5efat3T7FQqvIcn+7VPSrTyAXccngVelm2qAOD3rWrK75YnnYCgqcVVqrXsXhOwIX7g9BU6TqhB+U4/hI4rG+0dOeacJi3euV07nvxxvzNmO7KuXTCuf4l4xWnb+KtQtcfZ7p4yuBuHJNcv5pGOcn1qZH4rKVJPVm6rqejR6Fa/ET+0oVs9dtkvLYjAYRhiG6ZK/wBRzVDxB4V02LSv7R0i8M7k5NoVPC85IPYjuD61ysPVTnowIrrNJM9umzJbznBKoMI49D3HWudyjR1SLdJaOOhxEMrytjJwK07Boop1eVDMFOdmeD9aXxZpv/CN+ILuzHCqQy5HZuQKxxf4zzyea6re1ipR2aOWnXhT0m7s76HXmnA+xeVa7Ru2dNvtU1z4pggVC8n2icjO2EYCn3Nedm/Y5+YgU37UXOMkiuT6jFvUt4qk9jsLrxtdXkTQMI0hPOIxhj7E1n3euXF5GYS3lwnA2Kf51gCbH1qZJcjPStlh4Q1SKhXi9C9uUjb91R1wOTU0V20L/ucKg4Bbv7/Ws9Z8AjFO83ecnj6VThfc6vaxZrx6xLHI28CWNiAdw5AHpQ2qzTJ5a4jiwflzyOayN4PTrUgcKPes/ZR7FKUW7m5YSJHCvlH98x4JPyj/AOvUaX8VpNkv5r859j/hWL57IMBiPpSxNuxu4GeT3qPZLVsSkm7Giv2jWbrlkVegI6AV6L4P0NLG8h3THbGwYkYAVgPftXK2iw2GnAsVSQsBhl610mlXFw6xzuolJJwF6Y6dK8jFzlODjHRbGNRtxsjvdavYLTVRdpsKzRqZGHQcdKitNfeWYBGXBGBuHBGe1cTrd9fsirLHsBHAzyO1dH4Q0+W1tmkuleVc5RTzx/SvBqUIKHPUepw+zUIJM7XTrlriU+Y6gquSATkVqxR3EiPJFwp4JYcGs/TVjSISNEyP1Cnr9K1I9QaWI4VsE/cPQ14cuWLeuh5FW9/dQ+1gJZ97gY6VejWDGH2kY9ec1VjDzOhTHXgba0BpRlX965jZv4VHNcXOrNHBUkk/ediCG6iRsIuCowoWp44Lm8hLzMUUEjBzRJLZaVEWwXkXpurKvvE/nx7ROBk7QoGKXsqju2rGajKo/wB2vmzoLWSygXypJvOlHILDA+lYureIWRmVHCxA/OQcY+lcVfeLoLWX93IWlBO5WzgVyur63JeTLJJMIrcZbOcf/rr0KGXyqSUpL7zupYBKXNN3Op1vxWu4shZ3AGTn7vPWuRu9eskuvPe4luHzgPI3yiuf1vxHa/Z2jhk82VR94ZHFcbfao00CRIjFM5OeOa+swuXWWp7FOiraaHTa/wCM31UNY2hwoPzS5wKwJWmuIdok3sTjjoB61nW0T/fCkJj5jjtWzotkZYiwJMTHkr1yemfavb9nCjH3eh0WjBaG5ozW3h7TZtUuwR9lUyEjq3GB9OeK+dtd1ObXdYu9QmOZbiRpCfcmvSPih4j2Qpolu+5Y+Z5FOd57D6Dn868zdeOnBr6LLKLpxdWW8vyPzbiLEe3qKhF6R1fr/wAA29E+azVfQ4q1LHkGqnh9v3BUjkHitORcr061tUdqjPRwUVUwkPQynQ7t3cHNdf4fUXqJ8u8ggEVzLRE54rd8H3X2O/WJiQrHt2rnxN5U21ujty29GvbpL8+h39nZL58cSsAcAbq6TSrR4rjZuGVO0k+lQaZFFNAHC8jG1sc10VlpqMGKhnkfsOuRXxNeokz6aUujG6pZxtCGSPdu5I9/Wqkto1xEAyJuUA811a2EqhWypWRDlWHNVLXTdjyBIn8xmG3IzXEp6amHN5nn+uaCfJkkAyuQxDL37VmeENUbRNT+yXG1YZG2rL2Qn19q9M1HTmMc3muQWPCv29sVy50GKSaQSojrNjbwev4V00MYnBwqao64TTi0z0vTLEYLiVThfukcnjr+tWbRVIkjwCoH3T2rmPAfiFZRLptz/rkO2ORuPMXp+ddjawCFC0qszDkZGOPf9alr8Dzal4NqRTit4obpF2s0b9MdM+lV9asS8KlQYssCoYnFa08itCFAXehyMd6cxjvbB3kUuu3G4fwt6/yrlqXjZ7XIU3FqTM6Sz3bA8iuJAAVAxgjtVd4yZsgFVzhtx6e9XbaIEDzdxMWMEetaMVis88rN+7RhkZ715/M4yKdRQ3IbaGJ7bayqxyQWUn9actt5Ue1D5r8dD2q5BbrbOzMvyOvXpinIFkDOm1V7YNY1JNyucrnrpsPeBwQ4BVmGMk1PFlrdlYHIPX1qTdiKNWIYDk4NXJmV2GwgJs5Uda1pL32jhlUeisfKfhHUbW60m7066wFkXGCMk8Hkd85Hb1rJ1Cw1DwJqccseVikO5STwQOSp9xWbossQuEMkpiHO2Rf4TivZbHTrTxT4ZVbhFuopF2swPO4c7l98npX1+JqLCT5pK8Jbo+yqbKaH+DPijp81uGnbZOWGY2PIH+c16DbeLbXUE2RtlU5yOa+ZvFPhC+8G3UbkvNZOfkn2Y2n0Pof0rtvBPxItNPgWO6CxsoCh8feHqfevMr5dTlD2uGd0zilh6ddOSXvI9zs52uImKFguPlJ9Ke4BVCSc5ORz0rlNA8c2eoWvlQzI8ijbwwAwTVrXdfjtrTzGlXavTY2TkDpivCeHfwy0PMeHmp8rVjZnvVjPzqNo+UEDpmsXUNeiiMjBgXQHCuc9PSuK/wCE5DI0hZyChDZ7seAPbt+dcbrXjA3MggiCpt+8R1f/AOvXZSwM6j5UrHpUcFrqdZ4q8YbrQ3EcbMhI3MePyrnLbUhFCNS8ndaRv5RmYc5YZx7muc1HVZNamhj3MIpMAgdh9OmetdDfx7PB97bo2yK3Mbxjd949C364/wD1V7UMPChGMJLVv/gHpKmoJRSNm78d2egadPMreXIVJRQ3OOxJ7V81+NvG934z1R5rh3aJThAT0Ga6DxWb7WY/s0YIR8F2HAwOAP0rlpfCssS8yhT6Yr63KsHQwq9pJ3k/wPz3iKeMxDeGwsHyLd9329EYwBXJQc+ld/4K0Sx0/wAq+1O3N1u+YRbtv5muVt9Fkhu4G3AruGeK9BZN6Lnpjp2r0cbW91Ri99zi4ayvmqzrV4axtZPa76m5qPjq8lga2soItNtTwVtxyf8AgVcvcXElzIXkkLse7HmrLIUX+VVpUATdnmvIgorRKx+gVoyS1ZBISBw2PaoDMVHLZpsr7R1qm8xyRXXGFzwa1fkZO1zg5qJro4qrJNjIzmqsk/PWumNM8WrjWupfknzznFV3lJ96pGc+uaYZie9bqnY8upjOYtGU+bGCO/NdvbsFtCVzgge9ee+dtBI5PY12WjXq3emqA3zAAH61y4uD5Uz3eH8VH2tSDerV18jPuJPmb3NUZGxV2/TypnU9jWdN93OaumtDDFyak0+gxmzXR+BLW4vdQlgth+8mAjUk4HXJ/SuWeTBz254r0f4aEadaSXTsqFomAYjJycDj8BWeMk6dBtLViyiLrYxOP2U3+Fv1I9dt1s7uSBH8xIzgNjGR1/rXM3RAZgK6HVZTLK245bOCRXN3mVkPPGa5MMnZXPp8zbW5l3LEHnniqUj5PJq5dnkjtWdIcE+le1TV0fm+LnyyYvm4zU1nMPtCZ45rP3nPWlEmxg2e9buF1Y8qOIcZKXY78OGgK5zkVzOoQtbsT2zn1rUtLxZrdGU9uagv2V48EivLpJ05WPvMdKGKoKSey0K2ma4YG8uQnaelP1aGLz7e9jAwD8wHesK7Uxt8tW7C7MtvJE5yMZANdzpKL9pH5nzEMfKrF4SvrbWL7Nao6CO4yM5qC6kwmc/jVC1u94Azz0NPuZCY2Ge2RXN7O0j2njPaUboytXmEkatnJz0PQ1BY6Jf6iwNvAzAnG48Cu9+Cnw0m+L/jiLRUlSAKpkZ5OijI5AHevofX/gXqHg8KskUVxJHHhZLbP7w9dxz35/QVVbHLDfuo6yX4X2PEwGVUc1q+1xNXlT2S3dtG9dtT5Fu/DV7pUPmuA+Pvbe1UBeEoO3tXrHi63Ns11G8ZQgsGVhz0rxQ3JRpAeCCf5114OrLFRbmtUcXEOBpZHWhChJ8sk9/K3XzNMFp3iOxmQnkDmvdPg/Y2+veIdO04oB57BFywTnBwuTwMnArwKzmnmA8tGbyzuUrwQfrXeaH48totKuba5snn1yVoxa3rOY/ICdSccM3AGTSxmGdeHLF6o04ezang6k51NOZWTt18vmfQvxF8PXHhfw28D28oUy/vnV1KI4PGcA/TgjPFfNfi3W7aCCWJSGkbOMfU1tXvxz8Q2/he+0Zr6S8tL4gsZm3sDweM9Oa8hnuWmctIxZyc5PrWOAy+UXeo9FsdXEPFUFh1haGspXu9dL/q/VkscxRSehPNdn4S1tYLVomJ3AHZgDg+/wCtcJ5nOat2F61u+VNe1XoKrBpn5zlWaSwGJjVi/I9WvviRenSTpss7PEcFAeSAOg+gxXC6tqT3jNtBbPPFZ1zdNeSQKhO8tgV3uneGUhskZzGGDKpDN8xznnHoMc/UV5zjDDWb1Z93HEY3iGU6UZe5G2vr+pxWma1Lpt1DMmQwbBU9x/nNfU2g20uqfC9rpQrLJHujiCZIGTk5P86+dta0SKQStwHUfLt/Guq0/wCOVxpHgq28OSWzJFECDLGcFh6E+lZVacMVy1ILVHpZLi5ZFVnQx9RKm7NN3tdOz22bLWrXflRPuwFUHGfWvMLi5DpNtOMseK1Z9W1DxMhEK+XCevT9T/npU58FlbGORnO5ujKQV3AAkH0PIow9OOGT9o9exhnGLrZ7UU8HBuCT1el79jm0lCgKD0q7pepJaapbzE/daqWp6fNpZG/DK3QjpVAON4z68V6fJGpHyZ8CsTWwVZJq0otPXy1R7bY/E6bRbJrX7u9twJPAB61NN4rGrRjExdRkYDEjtn8en5V5hd3AudPVujrWl4ZmK2/GOv8AhXh1MLFU9NLH63geIsTPE+xlZxkr3tqdlLcBwABjPFYXiOAXNm+PvLyDVqW8AjBdhWZqF/vhcD0rloQcZJo9bM8VTrUJ05vdGJE/2eBVzyeTSRnzWAHfvVNpyzba0LJduD3r2ZLlTZ+aUZe1koLZG1pluIiDjmtCa6Eanms2O4EaZzioGm898AkD1rzXBzldn29PExw9JQp7lmSfze/FCS7c1T87nHYcVNADMwUdzVuNkc8a7nLTc6Lw/Fy0hOD2HrW7qF7B/ZzQi1RGLqRNk7gADuH0OR+VZ9jEIok28cCq+oXG51UGvHl+8qXP0KmlhsGovf8AzIS4QDtgcVWllJJOetRzTYYjPFQmXdXXGHU8CriE/dRYVuRUq+1VkO5hzxVhT6c0miqcrkqHJq1GcEfSqsecZz36Vbgj3sPSsZnqULt6GxosSyzkScx7TuGM8fSvRdH0M65pE8aKTcomUOdoDDlRXEeHNPa8udiAluAB7d69t8OWoghhCABY1PmORy54x/Wvm8dVcZJR3PWrS9nFWPA/iVqSanqNhdKxLNAqSgnJDLkEH6VyURMhACk56ADJr0H4taHHa+NLsKgjgkf7QirwMPyf1zXPWmy1/wBXGoHbIz/OvfoVIQoRUV0PEeElXrud+WLt59EZ9vpF1Pt+Qop6E8Cuw0j4bR3Ww3WqxR5G4x26GRgPrwBWTHqDx7vmBBGNrcitXSfEL2U5fYGZl2ZY5x+dc1erXa9zQ9OGApRWmrOotPhl4ZhgaS5vr1wGCKQyqCT+FaqfDrwitlIN11JMgwcT5Oc9eBiudPiq1lxFcSDyGX51QEAN68c/lV/TvFtlCywWts13IRjplsfWvGnLF2vzMr6uktDXPwq8POoRUvoTk4mMnB/Som+Cel3UZMOoXUHo7hWX8sA1BL4xjiJMk6AHOIsZ2/UVHbeKljUtErFcZIZuCP6ViquMWtyfZTtoVtQ+BupWxH2HULe8DHhXRkb8Otc/qfwx8U6Yru2lSXKL/FbESk++Bzj8K6xPFtxAkkttcusg7I3C1b0P4iX4kka6upNhPy7Tg5+ldVPFYlK80n+BHLWitGjx6SGW3uClxDJDKvGx1II/AirduhdwMc8cHvXseqeK7LU3gW6tYb8EkFLhFbI+pHBrBm0bw3e3QS0kbTJJeUZzvi4/h7kV3xxKrLRWfmbUpun8aMCw0J7mNXujmIcoTyTXX6LpJDg4aKFcYNXoNCuNJgCtGbmEggTwsGQHAx7j8a07FXmChZUOzG0HofWvncZWqpuMlYbqc22oyPRVuJVmuP4OSc54zxXV2N1FIBGibXVcMD2FZqvEAqu4lDHJK9q0FubW3JEakPjAJ43V85WnKasziqPmsrG4A3lKEUOwAUsKs2lssMbCQgHOQC1crZ60Y5WU5jC8kdjWZq3jy0tLsw+a+/I4DcEn/wDVXN9VqVXyxTOB4ebfKj0n7fb2aCaOXbIvGG5FZGoeOLaEs0sm1s8N0ryzVPFV9dM4XcIh1Ut1rO/tG0RVe8laUscKGYHBr0KGWuPvS/AqGXwWs9Wdhqni5ppsopfcwILOBxXMXWsXdxfss9yqSpnaFOdwPSuV1bXxG0kqltqggITgYPGQKw21K9uWWaHduCFQz/pX0dDA6XaPSjRUVodHq17P/aLWluWe4CZbP3QPU1zeo39xMsqSFvk4AB4Jz29qjhtjNO800rPc4+YnoB9alurqKCNBCFyMhpGxhvYAd69aFOMLRirs1W9kZ15mKRfnUljyoPIFJbSLMf3oeXYRtC/WmKHuZMMQqKTubvzWnaRSzMgih2t6dMj1zXU3yqxpLRWLjXDfYplZNqdFO2o77VF0DRXnbgsAIgOAT7/T+taJZbS2C3D4jQFskjn/AOv2rzTxd4hOuXwWMFLeL5Y0Pb3NThaPtp2totzycZilhaTl1e3r/wAA5+8Y3c7Sv8zMcnNVXjAHvVwwsRUZiyTmvqYytoj88qUnJuTWrLHh84nK54xW5JECelYelfur1eeDwa6IrycdK4q7tO59PlMebD8j6MoeX8xwKdbSG0uVkHBBzxVlowDwKZLb9+9Y8yejO90JR96O6Pc/DMQv9OhuolHluoIwf89812umWuER3ZVK8dOa84+Cd/8AbrK5099zTW5DIi9WQ9fywfzr1TS7QukzAOnzZ2k9K+JxsOSrKLO2VS6NS2hXyUVBvRepIpiwot2u0tHk5XK8A1q2wAtSWOPl3AgVI8BmRGB3KvIwK8VKz8jg9pZ2Mi60pZ42JAkb1xXPXmiiIqVjCbScKxP1/rXdTxr5ShScn+HpVLUrMsycAEcHvxXnyqcspcprSrtOx5jrelyQ5nt8xzKwkDjgK1dN4K+IVl4iVNMv5FttYjGwq3HmfT1PtV7U9JE0Lx7c9OVrwvx7Yz6Tryzws0Tg/LKuQVIzgg+te9ls44r93J69D0XCOKjy9VsfRgskikfzfvBscZwKasJsbmQH/Uv8qgHg59a8t8DfF5r61Fj4ik2yAhEvwMA9hv8A8a9NgkWeFsTCSErkOvOR616FXDS1jI8+dOpDSoTLkTAY8vsVHf3qe4jMUsMsbbznkHsO9QypvtlxmTHdT8wq7b2xFuW2sxGDnPevDrUHBuyMJSS1Gx3SXFud7bvmwAO1EESEuRHlR+WKggtWS7x1Q9QT3q6LV4nxu3ru554FKdP3L2Ilyx0TLNpiRMFMHHQHt61YubhVG0BVc4G9hzVV5og02MbiMIMY5+tVL/VYba3ea4ZUjQcuxAGB1JPaumjhrtNHJyOcr2PhqyuSMcnI5Ne5fAbUHvrXVtNGJGQpPGrehyrY/Ja8AhbBHOPavWf2f9VjtfiFZwSHYl3FJAD/ALRXco/NRX3OZYf22HnFb2OvD4lum03se/ah4dGqWbW92qyQSxmOSNhnj296+dfiD4DufBeoM0JabT2J2yY+57NX2Za6Ej6fHcRKTIoG5SPXrXm3jHRGu4ruOaJZI5AybWXIPp+tfAYLFVMDUtvF7r9fU1weMVebhe1j5StNUkjY4JXtuBxWwniS5JX98WwMfMx9Kh8c+HB4Zu0aNt0UgyQP4T6VzYvuhAzkZxmvv4Qp4iCqRV0z1frjoS5Kju0dMmsP5DRlyxZ945xtb196gedrmXIBLMf4R1PpT/C3hTVPFdwPskO23BxJcyfLHGO+T+PavZfDng7TPClsstvCuoXmP+PucA5/3E7fzrlr1KWG33Z1xxbkr2OM8N+Cb2ZRcXNu9rGB/wAteGPvjqOtdRc6Rai2S1lPmIFwx4AwOgro72/RmjlDjMg2ybj830HvWe2gza1F5Pl/ZoFPE0mTn8K8b2rqy5mN1ZSfNLQ8l8RWlpHLttQoVWIbAxkVyV/CCDg59q94vvhxpunwRtKftT7sszdPriuP8R+B4LWQtajcjAnjnH4V7FDFQVlcVVU8RHkv82ePN8kiADjPeunjOYEPYCk1jw+UjZ4wrAcBgcHP0qCwuM22yTO5eDXpzmqsFKJ5uDoywdaUJ7SWj6aEksgHHWqNxOCMd6llcDOKoSPuJ5pwigxVdvQgnkJBNUpXOM1ZlJIIFVWBPygFmPQCu+CPksTNtkLdPSqkh2tyR+JrorHwxcXYDTMsKHsx5rRTRdMs2G9TKw67j1pvE04O278iYZLisTFTaUF3lp+G5w5fPTP4CkOSejY+legGaxC7Uto19GC81UmKMPlt1/KhYu/2RVOH+VX9sn6JnD+YPcH3rR0TVBYXCqx/dOcN7e9bE9tbycSQAZ4yKzLrQYSD5EpUkdDXR7WFRcsla55X1DFYOoq1GSk4/J/c+5u61BgJOnzKw5+v/wCrFYUnTFbnh4tNZNYXB+ZeVY1k6lbG2lYH8x3rlpvlk6bex7uOi61KOLgrKW67PqjOk4AIrvNCvQNDSNABvAy30zxXBSEfd6n1rZ0HUf3YtyehyOecf5zV4mn7Sn6HJk2LjhcW+b7St89Deu59zFicnrWNdPvznrWzZ6Ve6vL5VpbvKx7KuTUMmhNHIyzOAw4I9D6VwQlCDs3qfU4mFbE/BHQ5a5PJz3rNkzk1117pVu6EA8gdea5nULGS2Y/xKeh/pXrUKkZaI+CzPBVsP70ldeRmyOUBzwPUdT7V0/hjwPNr4RppDDG/3FA+Y1k+HrNNQ1aCOQZQHLA969X0y5az+zSWgMc8bHBOCp9D+hrLHYidGPJT+J9Tq4cyWlmDliMRrBaKOur03t0Rz3ifwEfBNjDOt6LmN15XGGVvT8OK5WWcOmc54612/i7WpdVdGusMWG0jstebXDm1nkhzwh4PqKjCc9WCdR3kdGdQpZfUUKKtC1ra6P5jbqUFSMZ+nWqdvN9nmDfMP94YFdp4R0FdQdWk2iWRgE8wgKPqTXpOp/D6/g8JnV7zSYE0mQjZuQZBIwCCPmxketaVcfSoSVOSvfTc4aHDtfG0linUUG9k1v8AijwyC7Ec7YPXmrbXm5OT1GKy9etv7K1aSIngcr9D0rT8O6Z/bMn7xjFEP4gM13zUFBVXsfN4eeIniJYKK99Nq35nVfBD4g3Hw38bjVrRwLhOAjdHU8EV+i3gz4m+H/i9olpJuRb1UIkjPDKw9QK/MLW/BWp6ReR3NujTxj5gQMEj1rV8J/FfWPCGqreafdPY3UYxt7N7EdK4Z4aNassTSd9rr08j06VSOEh9UzCDpzg3yy7p3e+zWp7r+134Sm8G6lDqKgC2vMrvQfLnPf8AMV8yeG9IF/M80wBBbAFdd8Tfj94o+I+lrpmsSxy26v5iqsYG38cZ/WuZ8DakvnNA5weq57+oru9lKjRlKCscdXH4fNM1oUqs+aMVbayv8/K3zOvsdAjVAqKoH0rnfFGlTPPCkQ2kkrkeh7V6nozxR2xIVXDMoA4yR3rA8SWHl6hFn/Vbjglf4f8A9RFePRrVIVOdn6XmeSUKuC9nBWWm3qjz6fwTL9lwLg71YDyypDdM59P1rM1zwXfaRZx3Tr+6bOCCDnABPAPuK+iLnTYrXR0vNW0KNrTUojDpt/av5YjWObDyBM5kIAKfvCDyOeK858VWlvFFdRxO0tqCwjkkXYzL1BK5OCRjIBNehSx9Tns9j4zMeEsGsNOcU00tHfS6+/bZ7ankuk6Tda7eRWtnE0krnoBwB6mvRdR+FUvhhE+3QTI8kasvmqVwT1x7V3f7L/geDV7pdRlj5jkLg4zuwflB9s816D+0TMv2qwtg0WIom+4uOuOp9eDVYvGVXVcKekVv3OTh7hjCrBxxGKjzTmuZdoq2mnnuz5vtPD0MetWpyAqPycnkGvSLyyMccTtGyo3ILAgEZ7VwrXSJqdshKljIABnrzXt3je3gsfD2lKl5FKduWRGztBH+Ofyrmr06laPO/so+y4cpYahGvTpJK7V/u/4B5VfwKoYngda4mS2TWtYECEELknmt/wARamZd0MHpy1ZXgiCay8T2twrZO/O51BGevIPBrfDRdOlKbdnbQ+RzmrDGY6lhIRvBySk/md34fsk0VraWG2hnMDhhHLGHjc/7Snr9K0k0RJ2gkleLT7N5hbyGR95iIUFmKD58de3XIzXcal4b1O6spPFM9xHHe3LteiOKMRliX3bk2gAYJzwBivOfE99NbxyahqBkIuXZzPJyZHzljk9Tk8/WvHjKdVu19Wfpc6NDB4fmVlGK17K3nbY4Hx0SUhjHzHccBRiuSUOhzIjDHtXoWl2h15vtsi/ucnylYdvWr1xotvJEyOq8j0r3qeLjh4qlJarc/JcXkFbNqssfTlaMvhut0lo/mcNDNlCueCOa1NNmkAVYVZiPT0qhrGnGwlXZ/q2OMeldp8PbJbqGfaqu6c5PUgDJxVYipGNL2i1Rhk+DrV8esHN8sl1/HQx7s3rRnMDY7H2rMu7iWODLI6qTjOOK9SlizxtUgcZqnrOnWuoRJE0bwwDkru3bTgZI9zj+VebSxcU/fjY+6x/DVbklKlWbduq/U8vtSOvX61p2aSXDqsakn0pkukm3vjCrbl9cfpXa6LaRWduMKAe5712YivGEeZa3PlsmyuriarpzfKo7/wDAMCbRNSWMuIDtxnrVESPEhR+Gz0Ne1XGm3l3oFpdsIUtoUIjUAbiueTkdTnsfX3rzPxfp6KgmjG1gcEDv7VwUcS5yUJq1z63NMkWEovEUJt23T/TQwFYkjvntW5pVttw7fXmqGnWG0LI/cZC+lbKoYgpLAgjOB2rWtNfCjz8soSTVWojWS4WOHOccVjXF3lmbPPaobu+2rtzgCs5pjIc9ulc1KjbVns47Mua1OPQstLvJ96cjVWQ5qdTmt2rHkwm5O7LER+YVajqrEe3arcfUYH1rnmezh2TRKWatnTrUzTRqvVjgflWfbR5bpXQaRatcS7I9ySHlWWvPrzsmfU4KlZczO18K2Gy0d+AzBkUdDj1zXpVoyWmlxEt+7cADI5OB1/U1yfhmzFtHG0g8wTZyx4PvxXXwyow8snylC4APJx7Cvja8uapc0rS5meN/GCUPriyhiQIljBPsen5GuAS7IbA6V3Pxj1CGbVobGB1eO3TLADkOeoJ/AVwCMCB619dhF+4i2jhnUcaijF2skW1mLt/SrcQ3Yx1qjCM5zyc1fiOBwOa0melhm3qzovDmiQasfKn+UP8AdlVuQPpWNfQT6ReyQlnRkcqHAK5/Gt/w/ayJdxFQqIykKyj+Lrg/hXVXmkxazEF1AsEmQDzFAASQcbh9AP1ry/b+zqO+sbHRUbT3PLEk5zk+mT1q5DeCBMfMX3A5B4I71T1CFtNvZrdxzGxX6jPBqo0/PGa9HkU1foY/WFFWZ0kfiBo4NqQqrA8n1qO716a9ZWZUUqPkZBgisRZ8jGOalRzxzj+lZexgnexrCcW7ovw6jKHOSZCemT3NSwXU8TrtZo2OcAHk568VXsrZ7mVExtXPLkcLXa2XhWHyQTcbJGwHZTnPpXNWqU6PxGkpKOrIfDuu61pzQzwyONxxgrjK9MH1rsTrtvNAXlsjbOTzLA3G7rkr+dUhp80bBJJUGAAqA4wK1IvDawbXE5YTkfKzYwcHj3rxqmLi9GlZ9OhwTUG77Mp3Hiu206SWKZ1ASMMpHG7POetYtx43bVn8qyidXOMPIeO9ZfxI02DTNehuFiHk3EP3B/eUAf4VhrfrbQJNGyxMDtEQXLcDrnp610wwdGSVWC327G9OEXFSR1d4+psqvdXyGMKNwRtoB9M+tUn1+G0hVjk5BBfb1Ht/jXHXOpSXEzOzEEjqDg4qCS6MoRSSdowCa7I4PRc34aFcserOjvvEUd5P5rbyF6IGxxisOe8LzBizFRnaTjNMtrSW7lCKMcZyxAH51dTTYIQDI+4nGc8KOa6VGnS0QcyjsNtbO61VnkRWkVP4ipwtajXMOmWyJMTLKeoVs/p0qjPrjKHjR8R9AEJwR2rKmleaQyOxJPc0ckqj97RENOfxbF+bWJCZxFsVJBgIVySPrVCO3kmOTnIxgnoOaYHUIcAE/wB5j0qGTUYoEI3DJ6mumMLaQRMp04K8nY17Se2tijSozycgkgEf5wRU0viGGKJwmYx13d/p9K5O41vPKAsenWs6WaW4bMjHB7CtVhOZ3meRWzGlDSmuZ/gX9U1iTUHZFclT1PrWWE6cdOKkQDipOvFehFKC5Yng1HPES9pUd2V2QelR+X7VOcYPrTT0q0zklBEMQ8qZGHXPNdRHE0sIcL8pGRXN7Mkkiux8Nxi906RV/wBdGRtz+ormxTtFSPVypqE5QezKQiyy4G4nt0qWa0dNu5evdeQa1JdOWAQsc/aDzsNX49MMsMZAIOCQTgf5715kq6VmfTWiQeANfPhDxTZ3xYrAW8qYHpsbg/lxX1PBDuhilXYfN+YlRxg8/wD1q+Ul0UzqwZzvwQe4z/nNfQHwX19dZ0pdGu5Nt9ZrgFz95ONp/CvIzFKolUjut/Q8zGU1CPtI7I9BsbXzw+4/IvGD3pbUG3lmRgCqDj3rTh09oFIUZ3cjPT61FbwPNeSROwJx1A4r5epbW2x886qlza6Ge9lLcjco2Aj8KtPpxe2wQCcdTxWk9s1sygENHu5HpwKsiDzLdvlOCMDvXkYiTUuZbMxliXo1scbNYuW2Fep2lk7eleRfE3QvtNxh1Dsn/LU/T/HNfQs1kIoGYIdm4MfwrzP4kaemxiq53HGCOuelb5ZX5auh7WAxPPUseEPoT/2bOrA4Xn5eeK1/BPifVvD9uiWziaAgnyZuQRn1rpdN0kSWk6sPL85Gxu6ZArOt9HSCwidifs6krj35z/n2r7H63eLT7n0Dkql4y1O30X4haRqkrxzOdOuiowJjiNjxnDdvxrtrWWeW2862dLqIHgRsGB+hGc/lXgcWjRXUAnyASudpPXrx+leba3r2r+GfEEh02/uLKVMfNbyFPftx+FdtCjHFycOq7ni4yEKNP2i+7c+ywsonYMApI6d6gN7NHcorKGDNgIPvEe/pXzZ4Y/aZ8TaYypqUNvrKZ5Mq+XJ/30v+Brs5/wBqaJ4w9n4aWO528+bPlR+mT+lFTLKsLpK55lOqqmyueleLvFNl4b0ua71K6Fsx3GNWHzH0UL3NfN3j74ran42Jt1C2Wn5BMEOQXPq5+mOnFY/ivxdqXjjWZdR1OYPIx+WJARHEP7qjsKwynPSvVwuFjQj72rOvlfKrGXEflXPWug8Kaw2h6/puoJy9rcJMPfaykfyNcxHJ71dt5DnIOCCDXr1I3TTPHw1RaI/TnQx5mlfalYFVXOMcHPP9a43xuZWW4tra3R5XG5AMccf/AK65nwH4/mv/AIYaDMZmSKSFYJG4yXT5Dn67a1bTUYrmQytKZHPGSea/OMVRpwm4y6GeHws6NaVWWurseb6t8Ex4gikj1K7FoJMECMbnB/Gs3T/gN4Y8OSrI5uNWlHOLo/u8/wC6Ov416rqV7G78tk464rNivrQs7s4jVBghiK4YZpiIr2dF8sfvPeTqVmqlTVry/pnPzaILeHzPMWO0jAC28abI1Hso4rBeC6vdSWDR03Nja0hU4H413Wm6RN4t1Ex2w2WGcPIe/wBK9AtfDFro9isduqqy9T3P1rbmcXeo+Z/1uVWzCGGtB6y7dvU808M/DdtOUS3LC7mY7iH5Cmt3UraS2VoxGoAHG0da6qa1mtmBwoj6jnk1Qmbz3kMyBVx2FX7dy6bHnrGTqz55ao84vLSGeRYpsFejxgcjv/WuW1uxRCrWo+Q53KwwcdMD8q9N1DS7YSCTcQWPBI5Fclqkoe4kHyt3Kleorop1We9Rq8+sTx3xBpluYWMCuGQnO7k49K4O/jZDvXg16r4yga5cT2aqpGQYwcZ4PPua8wv2yz569we1fTYNu29zvrWnRdzJ+1+ZkdD3qCWQE4XJbuAeaSe2aWUeX94nFeu+BvCPhvwvpkOreJpla4kBkhtWXeSB/sj19+K9WtVjRSla7eyR8tGNbENxey6/5eZ5xp3gjVdRt2ujCYbYDd5kh2hh7Zp0K2WlE7D5sn94j+QrpviB8Q5fFdwqW8K2WnQjbFAvUgdN3bPPQcVwMkjPIAPmJPfvUw9pVX7zTyR0J0cHZwjefd6/cagvpL+QrCu4+p7UrWw3fvHyw4rej07TdO8LQyi6Y6rLPg24T5Vi2n593ruAGPfNY0gK/eXj+dQ2k7R2PWUJSjzVXeXXsiFzGBwPxqHzucZxRM+enbtVVn9q1jG559WryvQfM4J9aqzKDg4xjoRSsxHfims4I963irHk1Zqd7iRzyQSiQEnFbE0cWr2oK4EmMGsMPjOfwrqvAfgnUfFVxI9rIkNuh2vIxz8xGQNvXtU1uWEfaSdrdSsLWabotc0Zbrt5nE3NhMJhEiHeTgD1r2b4U/AqS8AvdVIMkgHlQLz17n/Cuy0z4Y6X4diivbm2a7u1IDeYw2g+w7V6Po0luZLSaOAQLCNxWMkktz+XGK+bzDN6lWHsMK9+v+RtRyqlhpuv8Ult2Xy6s4Tx8kPwxsLH7JBEl3IpWMYxxghifz/SvB7m+MrszNuYnJPqfWvQ/j94oXWvGxihuFmtrSIRgq24Bjywz3PSvJpJsZ5r0sHhuSmub4nud88XKEEnv1JZpgelVZ/3qbDyDUTzj1prShh1r14x5TwatdVbpkOh2ctnq8jAEoFySOgBOOa7nSit5KY3uFtkVHcSODjKqSBx69PxrixKVbcGxng4PWtjT7sgjD5+tZ4mLqe8zqyWpHCJ0YvRtv7yTX4jNZvgYbrXD3xFxdWrY5ztb3xXeXMwdCCc5GK4nVIjaTE4+UHINdGCdlynlcTU1NqqttL/ACdzrdKuFjVcY24xjGa7O9+JVzN4OuNCuZDNCSnllmJ2KpzgCvM7G7xEg3cYqW5uo9jknnHFc08Op1E5K9tj1KOZ8uGSVvn6GD4pkW+1i1xjkYPuATiuo0a7EYiG1VULsG0Yzj/9dcTNLu1JXJB2jj2ro9PvFUplgDnpmvUrwfsow6JHxeU4qKx9XEN2cpf5Ht3h6OLxFZRQN5RmxtHm8bRgnr26frXDeOfhpFdwu0SeTOOQU5xnkBsVP4Y8QmzuVYfNHwGVW7V63oNrYeL3jhhaXcVYkxkZPBOCPwr5yM6lCqnF2Z+rV8Phsfh3GtHnpy38vTsfGV3ptzb30tnOhScE5XoPqK1dL0b7M8cqORInzCvbfjZ8Gb/RrT+2IYvNgjOdwPzKuejfn1rzjTBFcRx7QBkcj3r6d4x1KSktO5+Ow4bp4THypOXMt4vur/mnudd4L1ISyxwvGGmyAik9WOAP616H8d/Csug+GrTUvsoDh0Qup6Yx8pHsM15bHaTwyRT2uYpovnV1Pcc16R4q+M9v4w+F0+jXkWNVO3zpZSPvKMEqPfivIUvfTSumfptWpXjh/YSdnytX2vpvr1RmWcq+JV0+3tG/tFngyESIx+UwGDwODgAEkde+TXC+OLM2+mXEZG10OHB65zinfCX4pS/CvxNDeTWqXdi6tDKsgyQjYyV9+9er/tAN4P8AEnhW28Q6BfpPc3MiJJGgC8bf4l/vDAye+a3jh3CfP2aa80cTzenmeBqUOW0uV38nb8n3+Rs/sbaN/aHhLW1LRqbV0yd+HOd2AB+B5rxj9oDx7ceI/FlxY2Z2QwN5QcDkgE5/HOap+Gtd1TQYZ006+uLQykM5gkKbj74+p/Oudv7WV9aklmOWbox7n1rrhUi5ttd2fP4pV45fChTk1zKMW10SVmr36nN21o9tfxXTszPG4ck98V6Xe6pdeJrZrpA/kKBkDkKOAP1/nXKahbKIsudpGST7Yr0DwhoMrfC638QZAtzctbqPcck/yq6rlWhzLoZZBh/quIqYLmtGS5n3bVl+pw2v6XPpN1LZXlq9veRkB4pBhgTyOPoQa0NM03+z7ZJGO2QYyfrWHqWrP/baTgBkjbJzyTT9T8eISVhgdvTPas5UqtSMYwWjMKeNy/CVqtavOzi7R0389PuPr3403kPhb4e6XMXXc8MYiQDG1CnQf5718aajdy+KtcgtpbgLE0mApOAoroPEXxD8R+OdC02y1NtttZoI42xzsAAAP5VyhsFg3bevr3/OuuMIQk2tH99jjzbMp46FOlTTdLRyvdc3W1u1tD1S5jh0i1igjMYRVC8HiuY1PW7e33fvASOy1w19Nd3TLEk0jydFG4mul0nwpJDbI91kykbiDk4rjnhqdL35y36HprP8Vms3h8FQ5YxW7d0vLRfgYGq6yb11CRkIMk5719L/ALNXgKeDwJP4nuI4DDI7qnnKSwC9SuePT8q8G1LSo404UEHpxXXwftFeINK8F2fhG1SKCztFZA6DDOpJPJ/E9K6ZKGIpezitDx8FL+yMweKx9TVqy0fW17W62Ok8TTWkOoS/Y3BQOc4A259q5bUdVSI5aTp0rkrnxJqF1F5jK23pwuMVkfbpLyT94W/HjmuGOCbk5TPqMfxbCS9nQi9dr6G+swubtpPetMam6wbB1z1rAtpPJXPQ1Otx8+Sa0nTTfkeVhsbKmm72ct/mdT/wk969rHA7kxqcqMAAVl6he/aSAxyev41lyXrk4U596WNtxyxrP2VnzPc9CpmdSvH2Tk2vMvoct1zRNerEm0HmqMl4EBCn8aoy3Bkb271caXM9Tiq49Uo2huWnnMhzninxsTxVJGq1D9a1ascNOo5u7LcfP0xWnp+nSXvP3UHVjVbTbRrtxxiMdTXRIyxgIowg6AV59apy6R3PsMtwarL2lX4fz/4BY07Q7GOUC4Es69P3R2nP411UXgbS72waa2luLScSiMpMwkUDHU4ANczbtnuQPUda6rTEu5zBN88PlJjcCR7KffrXh161SOvMfcxw1BQXJBL+vvMLV/Dd54bu1iuVDRuN0UyfckHqK6LwjYEkykYPUn0x2rp7yyOp2JspsSvtHkOy5IPUnJrmrqO+0mS3gdWiRhnIH3x6c9MVxTrfWKaUXZs3pJKLgj0HTtSt8iS4BcsBtVR90DrmmeKfFVrougXN3I3lysCtuD1kJ/u/SvOtX8dxWNvswpboQpILfX/61cBrfiS78RXQluZN4UYRR91R7CssNljqTU57f1seVjMRTw7sneXb/MZc3j3s7yOzMzHOWOT/APXoi4qqg6CrkWD2r6ZpJWR5NKUpy5pblqFT1BxV+2TeyryCT2qpbLg47Vu6RatcXAwgZehY9vSuCrPlTZ9PhoWjzHZeHdPmkuLeWVBHHwx3dSMV1t0kcg8gIr24k3oJDwCRz+FZ2j2yQ20LM4ZScA5yWPp7c1o30Uq6g8ZRflgDOCOi5OP5V8fOs3Uk12/UKjUpHlHxE0w2l5BMF2GQFGGecjvXJKDng8V3nxHvEe0slVt6tIzbsckd/wCdcKmN2e3pX1uDk5UI8x59VL2n3E8YwADzVhRngfWqwdewqeE5Gffoe9bSO+k1sbemytKzDaWd+dik4wPauq8LPLK8qTARyKMkEDHWuMsbsWkhdBuf+DPAHrW7pmtM1wXaMswGCgODx9K8jE05STSR0zi2nY9B0i2jkjYTfvZCTtfPP0q7LeQmWAMyyRBuHx91hXOWerQuYwJFQgDaR/Fk8j8Kfqd1DaRAsu5WYkZfGff/AD6V877GTn73U5HG7sZ3xFMF1pZdGG6Gfei99pGD+HFeZNO5JVfu5rtPFGoQapcw2duVVWYB3HO3/OTVC18LfbrnZGrrHz8+QMivpcLONCilU/E1UJKKV7HMiM53MefSp8wxhl2lmP8AEW6V1v8AwriVk3C8RMHHzqcVyeqaNd6ZI4lQlVOAwHB967adWnV+GRm5KK0VxjSgAYO/HYnpSNcyXCgMRgdKwrrxBDbZRAWccfjWXPrVxcA4by16YGK9CGFnLW33nh4jOsPSdk+Z9l/mdNLfQwA75FHfArOn8QIVKRIW75Nc+XDNksSfc04SbeFrrjhorfU8GrndeppC0V97L7380/3mIHYCoxjqcnNV1kIODUueeta8qWxwe2lU1k7vzJlbHQU4MTUCk5qVRgVmzpg2yQ/LjFOUnrmm7WPWpETHFQzqim2NK55pjLzwKn2c80bRmlc0dO5AFJrqvh26nWPszsAJgQuRnkdK50pxU+m3j6df291GxR4nDAjrx0/rWdWPtKcodyqK9jVjM9OuNL+cs4d5FzkYxx2rQ0/Shdw72R3RCFAxhunSta8UXlrbX8ALrcICjYGdp7mjSVe3JKuw25xk8txXx9abUd9j6dNyjcq2WiLbXGWQD5d6ZHXitXR9LutG8S2V/akwOoB8ts4kXuK6HTtOmSa1aZUdwnO4Z+lalxG0hTzACyHI29v8+leFPHSUrIwnLm91o9T0PXbbX9MS6t1LZABVf4SOop9qVnudyR7SpIbHWvM/CGrXXhXXI45M/wBmzt8x/use/wDKvWPsschaaNhgkMCO4qZxjKPNB6P+rHx2KofVZuPR7MbDGHcJIARu259acIZAGjDYjBPejYGljdm2IclfrWgiqqkABi3OK8ivtpqedOdiixhlga3OVJG0t65/yK4XxtpazW6FWO6IgnPcjivQJbIiUO6HpjIPSsDxFaJJZyNuySCeexrlwz5amujO3BVVCqmmeW2li0unSrLCBtJYMO4OMmql5pMY02SMRncHO1SMfSums7aQ2qRkkryPk5IGe9SXFqz3Cl1ViR97HevoKdR83zPrfa2keXroc7TRHaU2kfL2PtXgXiq4W68U6gUbeomZVPrg19S/EjUrbwp4Yub2VsTlGSFBxmQjAH618eLITeuWOck819vktNz56vTZfqePmmK0hDuy2F2Gr1s/PJJ9zVLnGaswHOAa96WxzYd8s9C8oAPH6U9lx9aSPGBU4QMeTgVyN2Z9HCHMjnFtwQMDmrkFm2CQccUsUQJAA/GtG3t8GumdSx4mFwam9j6I+AesxP8ADLULO6ZN1nckqH7BgCP1zXRzaw0Vql1bqi5GZIjy31WvG/h3qiaRo+vpJ8zSxxeXH3Zg3b8DXTyas62KyxqQycrzxXxeZ0VUqqS6n0FPB8rd/wCtEdfD4nWePzDKjA5+XPGateH9Ll8W3bSlDHpyMOg5l9efSvG5bm3u9WiuxceRF5y/aYkPG3PUDt3r6t0SOxuPCtlNpM8U1ocCNoj0/HvzXl4jDxwlN1YrX8jnxtX6nCPKtZaX7GjYJHpdokNuEj2DG1RyKux+ZIGVmBLc8muPu57iM4RTvJO4dPxqtaX+oeZIZJMLnb15r55ScnzO+p859TlNOXMjtrmSBlWMyfvOhBNcvqF40TukjAKp7HtULM5DM4YqvOQ3OazLyfzSyKQMckkZ/P8AWu+F1ez0OnD4bke9yG7kuJXOx8o2duBzXI67cC3TzJJC7cjgY59Pw61s3d6IXJhlL4GRjhQM9q8+8d6/NFbzbUZU3FQD6+teph4zlJI+jw9NtpI5fxBrJluxaQKssp+VHzkEEHr6YOa5HWNAns41eYbd/cetb/gC0/tPxZbxHsrOTjIHB/8ArV2/izQDc6fco67ii/u2PGWA619G6v1WcY/ed83Tf7tr+tjw7S8W2r2zsu9Uk3FfXHaug8R6i+o3s07EkMTszxtU9BxWFPC1tqUQ/j3HIxWtq8MSMBC5dSoJ46HHIr1ptSlFnFhoclOpC2qf6I5q5bk44plhhtQgB6A066qtav5V7Ec4Gea7oq8WfM1JcteLe11+Z3HiGOGC7jS3BCeSoP1Iyf51jySADGMmtO+nW8MbYxtQLkd/esuZCh9R1zXm09knufY11KN2inLjn1qrJkHmrDEmoJT69K7Y6HzlbXUqO3pULPU0gxk1XkIBrrirngVW0L5oIOSSK9A+GXjiDw7b3ls1t5jSSJKjg8gjIx9Oa84Y4UntRBdG1nSUE5U9PUelRXw0cRTdOWzMcPjPq9aM2rrr6H1LoXiGTVpmN0/+jsocBc4BIyM/SsT4gfE1dN0y60fTQ3nzbVmuVJXbxzt+vSn+BbmGfwtHdI4OFIOOecng/gRXlHiyaR9Yui5ySxzxjvXxuCoQeJlFr4T72u4+zc15W/zMO4l/TpWfPIFGamnlJFZtxIfWvtKcD4vGYjcZJNjPNQ/aahmfg81TaXHeu+NO58jWxbizVFznirNlfhZME4xxWCtzg8HmphP/ABL1HXHf0pyopqwqWYOMlJPY6lrzcOMMT271BeaDqOsQiOC1eV26KO/px3rR8OWpECSSAGQjPI5Fei+DEaK9OoJcLby2AFwrsy/Lg9QD15xx7141TELDyulsfolLK/7QwrnXk0pLZefff8jxe80LWPDrtHfWU1s0TlJFkHKsOoI6is2fU/MVgOOP84r7Hv8A4zfDB/D+3VtAfUNV8sm7neBWMrdzvJyK+Udcg0jxF4ru7jRbN7LS2cvHA7Fto+terh60a0faSVvkfBY/ATwzjRw83du1pNX7XVunqjjGeWSTcEYjpnBNSxNczHaEYZ78ivTdP0yOILGuxlAyAO31rrdM8Hw6pACsDSgqWLwjdsABJ3Ac9qJ5jCLtym2H4MrVIe0lXt30/W55Dp1nqunyCSG5yvXawzmuy8O+PdW8PXMd55ZjaI4EkZ9RjkfjXT3vgLUraz3Rw77aNi2EwSMgZPHJ4xXOvpccrvGyYccHdkGuOeIhX1nFM+nwuUYnLly4as15N3T+Tvoe/eFfjx4M8YeEZtN8TYtJfJZZX2Eq/HGD1B9q+XbSe2j1i5S1lJt1lOzIwcdqt3mlixnGwExnrk96hvdILj7XbALMv8IGA1dCnBx5ej6/5nnYmOKc4ycVzQd2lfXvbX8Dv/D0cdw8IZPMBIO0dz2B9qzPid4Dn8PzRXeFa1mAKyx8q3t9QeKoeFvERiuIXBVJbc5Mb9sdfrX0nYaZoHxP8H/2Y93BGzQ+YnH+pY+3XjmualCcZ8vY+qxFWhmWCXLrdfc118uzPkPVLNTY7iQT7VhvcXFlGDGzGMc7SePwFdtqzW2nfb9GuWDXFrM8QYDqQcVzmpWPl6ex74r1Kb5LRn1PzTMsMpN1aEtVHW26a3TI4fG4hhOID5nA9q2fDc0/iKUT3R34JAAGMAVyFpZM0Y/unk8VteG9ck0N54li8wsPl9vWrqUqaT9mtf0OPLMxxLxFN4+b9n2tpfdXS3JvF1yY/wDRo/mLk7j9O1dHo/iPUbfwDaeHzhbRJWnwOu5qwdL0W41zWYYxG0s0rZEa8k8niuw1zRJtCZYLqIwSBQwU91PQ1zTnKlTUILTqz6jL8NVxGJrZg3yprlS8tG/yOIvrRBGWB/eM2CMdqdpvh0MDPJzgcA+ldT4Y8Lv4mvXl3rFaw8s0hwvHv+IqfxLeWNgzQxMuFO3cnINVJVFTvtf736BTynDzUsXXsorbz8zm54xGmB0x07Vk3jgL2z0x61avr6WZP3ceF6Bj1NYd1FO7o2WJBzjHH0qqMHvJnzuY4mNnGnFs7/wP4G2wtqd2yKVGVEh/LA9a1NRuoYsqBz0OaxbTWNV1OJHljW3QqFAGegHFQ3ttcPGT5u4j05rhrpVKmrPvcFWo4PAKng6T73as3566le/nQliSAo71gaZp6eIda2Jjyo+WbHbPSptQtpriNgXbng+9en+Dvhnf6B4Y068kszt1MO8UpwfM2HBA9MEj65rolUjh6V0/eei/zPmKGEqZ5mEKVSKVOOrb69kvX8kytceD5NO03T7hmhkgu0kaNElDOoRipDr1XpnnqDXH61og8shFwynO4cZrvrpxnJjC9eecnPr+lZOp772WSaZy8jsWZj1JPevMp1pRne595mOT0J0XTS/4Y81e6ZGIcYK8YNNF2ZDhT7Ve8QWaC/UYwCOR+JqrDpvzHZxX0CcHFSPxmpSxEK0qa1s7eZPCwQbiaV7zcdqn8azruSSCQRnI96jNyIV4PzetP2d9SXjfZ3htbcuy3G1cA9eaYj5NUkk3d+TVqJGfGFz71Thyo54V3VldFuNgOTx7VqaZZvfvj7q9yah0/TC7BpeFHY1rtdrCvlxgKB6V59WfSG59hgMLZKpX0j26s0vOS0jWKPHAwT60RT5INZaS7uf1qxFKXOBXnuFj7Gli7tW0XRG9BcAYAre0vXptN5jbfkAYbkcHNctACMZOa07dQe+B715tWnFqzPr8JVlNWZ1f/CY3DvA0kpxGc7APTHftXuFt4Y0/4i+ABfSRhxIhfcBh1bpke9eJ6Joq6jEAHjRCAuVUE5/GvTvB17eaDpNza2cglgIwY2J/EivBr+ya5IPld9PUWMhOUU6Ts0/w6nzp4t8MXHh3U5UlJlj3Ha7dxn9Kx0XI6cHpXtnxGtIdc0H7T5Qju0LAowx3H69a8WjQhipHSvosFiZVqXv/ABLRnzWKwyo1VKK0l+fUfGvPSrsEZBGearRjB6Vdg5I4rebOvDQVy/CAB/jXQ+HtNn1K4CqzKOyJ0aufiUjqeMV6F4UR7GKQKN2D8jjrzXi4uo6dNuO59RHSB1mh6alrHDBI2SQfmC8DH/66TUbgjVbmPezusaAuAcAc5B/HH51uaFpsjorfPgryc9c9ev0FcH4w8SDSmv7lSFklkKxoT1IGP0zmvlaEXiKjS1b/AMzi5k5O72PPvHd4tzrrwwvvihAQEdN38X6/yrBAyOtV2uC7szHcxOSx7mlSXK8da/QIUvZQjBdDx/bqU3J9S2hIbGasI4IxnmqKTfMOealEmDx3qZRudtKskjQWTIwOAfQ1ZgkMGJBIwk9AOfrms6OZcjNOe5GcqawcL6HqRrRSu2bKahJbwxgSJgdAq/OD75qq147kgl3Y/wB5ifwFU0ZpSABkngdq3dKtVtSJGg86YcBj91c1hNRpq7Wppz82sUb3hvw9FFbxzXJUzv8AMUxyvoD7/wCNdLDpQaZEflyN3sPrVDSrMhkDOApGeTkk11ukaeZmLTMUMh6Cvl8TXfM5NnLOb6lSw06aZwijzxJ/Dn5Vxitg+FYHsp4bkxzKxIdGGT3xj8RW3ZafCseIsn/ZUYOf8iq2taudGgkjJEpcF8IfmTHTP45/KuSjWnVlaLtbr2PPlVlKVonz78WPh3pXhyxt7qFnW7nl+WJjxswTn6jj868yXS+een1r0f4jau+va2EFwl3bQIqxyKcg5AJ59un4VzkVp5m3AyTwB61+iYetOFGPO9Txa+WwxFdz5V91rmAmlA9zVuDR0IJ/rXRJpD+WHUKwbgVcstBklfLKpTkde/YU54uyvc3p5TRhq0jmo9EVzgbiemBVuDwfPdyBYkYt6V6Hpvh/7QscbQGMKMllHU+ldHD4YSAqyBt3GF2/1ryKua8miZ1PB4ZK3Krnj8/gHUrdCxiOf7uRms+50S9scefbSxg8gshANfRUehyyBVaMvgZwRWrbeHTcRETQjywP4l7fSuRZ44/Ekznlg6NrxVvmfLCqwPTmpVXn3r6J1r4O6VqUDTxxGKQdWiG38h61wutfA/VrIPLpzLeovOxjtfHt2r0aOa4avpez8yFRUdnc8y2MaTyz16Vq3fh/U7Cby7i0lilzgKy1G2iaic/6LIO3SvSU09maOk+zM0hieTTHAAxnk9avPot9HndbyjHXK1C1hMvJjPPqKpSXcxlSm/ss9W+EWsNrel3GiyN+9s1M0TfxGL+ID6Ej8z6V0VjB5F4+SV2NjawNeNeFtRu/DHiGz1KNDiFwXRRjcmfmH5V7/qEEcExubZ/tNvOA8ZPO4N0P9fxr5/MKVm3HaX5noYaU7cs1Y39GmiVEcFmAUFlJznNbcttiNpFTdjHHpWP4eiQwDcm0Ebdo9q6u1iVk+T7mzJHvX5ti37OpoY15csrmVfWrXjhNmUVNwcdz6Vt+EddNg0VhduTHKM20j88+hqpHCJkkwBgDHPYVSnsjJplxaFgsy/vISDyOnT8q6cDWvem/W35nJVjGtD2ctvy8/wDM9Pa3E4UHBTJGPT6UllIZLoDcNoOAG61558PfiGdUuW0fUZFt9ShbAzx5y4HI9+td/NK9jcpMdjRk4BPGR/jXdiMNo7/I+ar4epRk6U9+hr3eC4IOAMkgmuU8RPHtkKAlivJHIFdIzAKXfbtKdB3rDu7dZQcAFSMY6V4EG4VEpdzHC2jJN9Dn7TTltolcLyBuIx1qCO2W5vJnY/KF4Hauh+zG58x1B/drtGO31rhPib4kPhPRDBBtF/doFjAXO3PBY/lX0eHi6r5Ue5SqSqz5V8TPA/2j/FI1fUY7O3/49bJ9uR0aQ8H8uleEM537gOOld18Q90Xlo7MZJCWbf1OOMn8Qa4tkyoxX6ngaao0IxR5+ax/f8kXsl95ctZC0eKniYq/JqlZthtpq6y7Rmtpqzsa4eTlBS7GnAQVFacFqZAgKnDY2nt71k2rZweuK6nTvLLlWclSuAAOleVXk4bH1+GleFzlYI8np9RWpY25LAAZJ7VlpeBpWIXbk9MdK2dPuhuU/hn0960rcyQ8B7Jy3O78HeHI9Sh8mXcpmztdTyD/SrmsWN74bnjtbh1lhkXMMoGN6jrx2rqPAP2Z4Y5FYSsqDIA61t/GPR47zwVBqQcCazlU5PG9X4K/hjNfHrEOeI9nPZs7KtflrRhLZ6Hg8jx297I+Elj3nacdjXovwm+Kj+CdRW3nbzdOnIVlPJQ/3gP8APSvPZ9sshnTZhl3Fc8e4qtdyr5UccQ+6WZnIAJJ969yVONaPLI7K9CnWpunNXTPuGCK38QQJLFKrpIu9GT0PbNZGoWx0+NoxgkHnOMGvnj4RfGC58I3sWn6hLv0xjtDucmLP9K+iF1u31CP7Qg81WAOM8H3r4vHYOphZt20Ph6mFq4WpbePQzJdZt4YH8z90xABGKzNSnT+zmkhZCzEYweo71p3Vtb3BY+TjeeVzmsTVNJt4IlMXyjdggmvOhNX31O+ioNq10zitYmeOBMSEnooAx8tcD4u1JdQhCeeIiik7T1fr/wDXrtfFsd/K4jtwqy4PU8Ac15FqhnMxW4B8xcjJ+tfXYCnz2k3qj6SjFNcx2HwYGfFU0mwuq25Ukfw5ZQP616LqbJcG4Vgpw2CrHpya88+DEv2a81O4LBUSNAwPfniuuvJrl7iWAIrxuoYSLV46zrXvtp+COSV5Tb8jyPx7p4sdeBUr83zkp0Gc1n3BDQoeoC8V1vjKyivo3kXm4UbsqPSuE+0koUPVTjHSvaw0vaUo+Ramqbk39r80ULuEkZHFZrrsYE9ueO9a9w4YYAx7VmzDJ5r2KTfU+WxsIt3R1/h6T+0nt0RA5dSoU9jg1UnTa3TKnpWf4Q1BtO1aNlbGGUjPQc8/pXY61pkcjM0HyhU+VQCSxrzqv7mrZ7M+kwmIeKoRct9vmv8AM42dByRVSQ8HOetalxDjtjPrWbNBgetdlNpnmYqnKL0RRlOfrVSUetWZVINV5T713RPlK+t7ld27HmoXycHOCKmfjOKhcnBrpieLU8zu/hz41k0uCbS2YBJTlSx5HrijWy9zczTOuGZifXvXnm9o2DoSJBypFdboniCPVFFvd/JLjqeh9686thFCbr01vufUZTmtOtSWBru0vsvo+yfmuhQu1x+NZVwxXNdPqOmMuSpyB0xXPXkRU4KnJ4rpoTTPPzPD1KTd1YypXySRnHtyT+FVZiQcsCo/2hjNeseCfBC/YxezW4uiGAbPGAR2/TpXX3ek+H4bSC11DTUllRgzNG4LlCclfTdjpxUSzOFObjGDklu0YR4UxOIoKrKooyevLa9vXVfgfNzSgjP8qt6Rvu9QiijXec5Kk44HJr0Hx38NLKHUpho0ypE3zxxmTzCoJ4RiOAwHXHFebLHNo+rRpcKYirc5/wAa9ilXpYmm3Tettj4fGZfjMpxFP61H3G17y2evfp8z1S2mFujE9TwfY4rP1nXBaWpXcVZuAfaoUui6IVO5TXP+KbrzJI0/hA6Z9zXiUaCnVSkfqGY5tPD4Juk7dF8ya4vvtOkzqTuJxnPX86j0yUIQQAMgDA47Vgw3mYpUJ5xRY3zM4Vcs1ey6DUWkfnCzWMq1OpLe1vub/wAz0KxvtvUdBxzXZ+D/ABrc+Gr3z7ZsMymMgHqpGCPxFeRPc6jbReZHaMw6ZBz+lMtdd1K7IUMkXPTGCPzry54JzvJNW9T7ejxLCg1RqQk2+lt/vsfV3gL4t6Lo3OroTuZsFF3bR9K1PHviz4YeNbVppIBb34iwL2JCkgftkD73418oJFdzkbpHyfQ/4Uy6sr+2zNFLJIwGWUk8is4YezUeZI7a2Z80vrCoS07P9Ovoeral4c0jUdIuvsupCa4hYbGERVGXHXrnOfwrhvDWs2D3XlXEgkiDFHIwD6cV3Hwc8X+FpLLULHXoTHcSJ8kmCQOMbeOnrXiHiPQf7P1W9a0kZ7dZG2MMjIz1r0o0qc3Zuz7HPmmb1KEaWOwkFNaqWvSya+7W90eheLfC9lHbQ3unX0cspBZ1jyNvPAPrXHQeONY0O62xTlWI+Vl4PuOKpaVfykJHLKcA8ZPFSeM7I201tIo2k84HpW0VH2qhJLy8j5XMMfOvQePwN6bVuZJ7302Ir++uNW1I30wHmnBYqMZ/+vWl4h8QadNplrBAS124w6joozVLRWju0U5yfQ1h65aGz1OXauGyD9K1goznyy6Hi18ViMLhJV6bUlVfvN6vvdebOitLIi3xnBA61Z8PWLTy3E6IHQZXp7DNdgugQW/wottcY5uZ3KIvbb0/PINYvh/X9L0LwNfLKztrZmCxRY+QoRz+OcflUeylK6btdH01Ojh8PVoyrStHlcr/AC0Xqavhzxlpfgma6u54vM1IpsgfPEfqceuOK57U/El/4vuZLk/JGxI3n/PA5rlbllnuhJeMEBYZxzjNdtqWu6RoVqtnaYu3AHzheCKHTapqK1sTRzGWNjUjVqRp0odNpSb2v1+4Yni3UbHSo9KhVETJ+ZOpJ7n1pn/CNzoBPdSCQnnOeKk8JavosVpqV9qqSG9QKLSJcbc9yc9celaHh7w74p+Kl/5WmWTw2nJ80qAuPbPGeRUyi3C8pa/l/XkddOtSq04ynJ1JP4Yrolpd7JerMG98m3GFbc3XaOmKn8OaK2p3jSyDEC/NtPevVPEfwQuvhlZQapcLBebJE3eYd21+CAUIwyn29+KzdI0jXtUt2h0fQZZVk5eVIfl69iRwK8+FSM04xZ7eHy2Mqka+Ja5Vryq7+9/0jDvY/shI+UH2FZdzcIAQeM+1ejL8L9Q/s+9n1mf7BNBB5kFuse8ytuGVJB+Tjccn0rCuvDA0+JJSsciS79jbwfu9c+9ef7sXdao+nnRnir+zsl5/eR/CHwC/jvxYquhXTrYCW5cjjHYfUn+teufFW50/S5hYWknmLAu1F6JHkcYHTAxnj1Fc74G+IUXgXwrqMVtYCS/uX8zzNybNgIVcrnOQS3GOled6xrF9q99LPcSHdIc8dB6delbVHTajLd/kY4Sh9QfvXa8tLt9fJEt9fKSAVGMY44yfWsHUdVhgBy25/wC6KrXk0pyoY8HrWBNCIZmYksW9TVUqKm+abPIzPN6sfdpx+b6f5iXDPfT72HfgY6CtCG0AUcYqCwh3noeK1NgUDua6qk7e6j5zB4bnTqz1bOb8R2jeSrIPmHpWBb2u44dsHvXZXSefN0+UcHNc49mTfuAfl3dK9DD1Pc5WfIZtgl9YVWKum7W/UktrdRgKmT61t2tqETc+Biq9siwYBx65qG71AN8qHjvWM3Ko7I9GhGlg4c89+xdnv92UTgD0pYiZG24ye3uaoW6vPKEjUs7HgDn8K9A8L+HbLTZo7rVGb1MaDn6D3+tclecKEbvft1Pcy2hiMzq+78K3fRL/ADL3h/wAb23ElzvToc9vcD1rXX4eWuqxynRDeZhOHe6QCI/8CB4PHem6v4wl1STyIFFraxjakS8kKOgz1NdZ8P8AxWNA029s7i2jnhuMNjHz5x/L/E18xVxGJhF1Jb9EfpccFh1TtTgnb7/v7nlqxNAxjdSrqcEHqKv2ys3ABNavjHTorbUYXiyPNQl8jADA4/wqHSbRJpk3thQMsO9bOqp01U7nXh6fs5NdEdFoUjxoPKVnx26EfSuzg+0aL4f1C9kbEQhLhc85zxWboFpGkaRxOszDALBeRk11OvIsPhHU4rkoU+zPgoOfbNfL1a168YpdTerO7supix7JtPDybZFCSO7OOAuMg/XFfPxwZXIPGa9j8VeIltfB8OzYz3FuIUVTzgjkmvIIrWSTJC4JOR7V9BliklOpPq7fceJj05TjCK7ski61fgB/CqkVu6HDDB7Vr2lvvOMgAAsSa9GpJI3wdOT30LulWn2i5RSwjB5Bboa9T0LRiEgVlOWIyTwK5LwzBbzNuIDuANq4zXp3heJbzmQN5RIVW6D3P4V8jmNacnyxWx61afItOhvX11HoWhNIZAZn/cxE8ZJ/z/OvmDxzr8es6vJHbsDaW5KRt/e55b8T+mK7340fEOK5lTTdOkDQwq0RYeucE14vu42nkjqa9bJsA6MPaz3ex8ria/JH2fV6v9F+pZD8D2p2/HIqoJDnFSAsTx0r6RxOGNW+xaDqD6U8S5NQxwMx9qtxWwBrGVkejSVSfQVNzngEVbgtAx5ySe1LFGA1W4AA68buemcVyTn2PeoYdby1NbR9Ne7lRdnlqRkMPbsfausg0BYZ/wB6xIA5CnIasnSLXyZWE04GMcAZrstLkeJ18qDz3bgZ6/XHSvnMXWnf3XodM21sXtN0mMxxu0ZjRyeDyeMV12nWq2zgMrEMARg5NUtE0i7meIzJtI6K3Kr6k4rH8a/EfS/CpFvE4nuXJDmMglQOCAOx+teRDC1MTLR/qeXUqcz5Ubmsa3BpC3CwuPNPLMT9xe+f1rxbxn8RZdZ8+zsSY4CcGdSQzjncPoeKxfEfjafxBmONTbwMcuu7LMfc+lYcNvlhgc+9fT4XAQpJOa22Xn3fdhBJ6Q17sIolJwzYHr6VvafaIAmJVIYZDY6VlwW27cz5A7DIAJyO9bOl6XNJuy+FGCQK660lbc6lFJdjb0zTraRcO+30U4rqLDSbZYl2hSQc9P1rJtIILfYJY8sx4ZuBityzAZjFFFjnjB6ivmsROT2ZzyuzRTTWR1YllRgSBHg10lhpQlAPmKdoBBOQaxIdMmMXy+aojHBHf2rdttOviittfbgEknk14VWXN9pGU7W3sayAJEypF5jEc81OqmVUDRMjR8AHNJp1uxRlHyMeCcVffz4gBImS3SuFza63R50mk7CRxvLIVePC442ninmxdDxHuCnoRn+dT2xMbhWiznqc81pLKiHbgfPk5JORS51tscc6ji9Ec5e+EbLXlaO6tA4xyccj3rzzVvhtH4eleQW/2+13Eqq/fFe12RDykKwY/wARz04qVrCF12OQ2DxxjNb0sdWoS5W24siOMlTlZ7HgNjpljeExramJ/wDloWHKml/4Ra0AjQiWOQsVbIGB9K9R1zwZBcM11axmK4GeB0b61zlnex/afst3B5U4+X5z1Psa9P65Nx5qTbXXXY9mliI1FzQPPr/4ex3c3lISz7htfIrrNB0qaHQW065VlltciN+uUrpp/DaOQCAucfOj9Kgi8PPZTGaG5MikEFZGz16iqp5i5SVOpLc0daMla5U8P3MlkEgl2s0a/Ln+KustboIQq4IKnaB3JrlLrT1NwkpZoyDtVx93I5/r+lbenXJkhV1AJU4PGK8zMaT5uZGNeEZLmRp2crOrBVyMfN2Oah1E+eUmjXYUOAO5HcVPb7ftG0/KHGc/yrVg0xRblpAGHJBxXhRqeyqKot0eZOcacuZnjnxA8PuuoLfWszKQBJFJHlXyPTFdRoXxKl12xGk3xWO9wqxzkja5I7ehq5qCx3cd1pzKTc2zeamOu054H6/nXF6h4fAN0sURiJUMntjvX28aicYuWz1R7EVTxMFGotY7P9T2jwDc3l94fkiv5C89s5ifAx34P5EVtOjGJEOGJY47V538PPH8On3P2fVZVhM0SqXc/wCsI4B+vr+FbvjP4l6R4d05milivLxz+6hhfcB7k/WuCtgvaVuemrp/gfJYjDVliXBQ3d1bY1vFPiyx8D6NcS3Q3yTITHEB8zsO1fOmo6hceKbm5ur2Qm7xsATkDJ+VR9B/WreueJNR8W3jXF/J8qjakacBAew71geI9RPhzR/PGN5P7v1LdAP1Fe9hcPyNQjuz6DCYOOFg5Sfvvf8Ar0PGPH9ytx4juYUk81Ym8vd6kdawo+Rg1cn055pmnyWLEkk9zVYxtC+Cv419/DlUFFM+YrwqutKpUW7/AA6EePLkBHStOMeagwapPGCM96msnwdp65pT1VzXDe5PlezNOy+VwK7LS3haEbkxzzx1rj4lw2eeldb4bf7QkaMfmBxzXi4r4eY+vw/uw5Th4UOAcZrXsPvZIIplrZlgMjqeK6jw/wCF7nUJ1IURqCPv8bvxrXEV4Ri3JmuCwsqVpvY7z4al5SAjbJFXO3GNw9Kt/FjxzbXKwaLbstwLUF5v7gkOOPfA/nV7TNMn0zS7udSBOsRVGHd88KD+Ned+IdHXTo552IaTI3E9m7n8818pQVKtiHUfyO/lhUqqb6HIQ6rbtM0RfZKGxgjirkhaR2fruOSV6Vxtwhurl5R1LE56Zp8T3MbfLK4H1NfZPDR3izxaWcVE2qkLq+jWmh1OxTz/ADFeqfDH4hS2tuulXR3GMfuWzyR6V4hDeXa8Fgw/2utWYtUuI3V1UqynIZTyK4cTg/bwcJHc8ZRrxtOLXyPr7Tta89N6MFDcgt/DWbqN2b8sQSY+T19O9ea+BfGD61Zi1kYC5iAznqw9q6yaaZwJC2IVyoC8Gvz+rhJUKrjLczVFRldFPVG+VztYkjgt/npXlniwS/aw0gUq+cFOma9CvpLi5IgeT5Sc7h3rhPF0H2cpGB8oJOT7f/rr3MuXJNJnpUtzS+EnlyahqEUsgQNGp2nqeTXSapdLZXcpBZmjYh0U/d4xmvK9H1V9D1aC7T5lRhuTOAwzyK9O8VKsqre2jCU3Ch94Py+9deKptYjmk9JLT1Vv0Mvt2KEhhuLd2xuKsCoU8sPf86801u18md3RsscE/iM/1rQ1TXXdkiTEQVyQEPJNPXw9JqMEctvMs4Iww6FWHY16OGpOh70nuFSMZRlDr+RyTXAkHoRVSeUD1zW9Npv2Rjujw3o1Z88IzgoB3r2YTj0PncThqyjq9TMhuWt7iKVFPB5NemWuqrcaPG4OGAAyoyQex+lecunl5GOMdq1PD+ttYO0L/wCrYd+n0qcVS9tFSitURltZYeo6dV6S/B/8E6HXYZPtWZl2u6BuOnTHH5VgT2x7dMVvXd99s2BhiNeVKnoDWbPkZAHWuKk5RSTPp69JTjdnPXEJBqjKmM1uzxA9qzZ4ODxXq05nxWLw1m2jKcHnBqBnGatXEOzJx0rV8N+DbvxFvlVdtvGfnf0FdrqQpx55uyPmVhq2IqqlTjeT/r5HN7d/GCcDPFVWLRtuUOrA8GvqPwF8FbV9Mld7OCUTKA1xOCWjU4zgZ4PH+c0eJ9E8HeFdSeFoLW5CjBj257d8dDXmvN4KfJCDkel/q3Op7sqqUl2V/wAdD5xs/F11aqEmXzUHTOAf5VI3i6K4YK9uBkjkketdnq82i3bujWsEaZO0LyQPTNc1feEdPvFP2WURP2GciuunVoTd5wcR4jA5th48tDERqJdHa/prf8zu9O8YX+h2DR2MimKZMglQwBIHzL6HgD8KwZbi4kXzGmbzMdelYGn311o0S2d+N1uOElTnHsfatJrtGhG0hhjgg8EVyOh7Jvl2fXufRUszjiYe9eMktYvRp/r5MktPEstvcRq7EMjAq/pjpVXxgq+I5ri6umElzM5kMgAHzEkk4HHU9OlZWpMCh7EcgimQah59sUY/MvBBrsp0eRqpDRnz2KxyxEJ4TE+8mtL/AJFXT76SCLyJRhk+Ue49azNXmMh3E54p9+xVi6nHaq1rby6xOtunBP3mxkAV6sIJP2mx8Dia9ScFhFeT2Xn2Mp5tjEg5JGMV1vhDSIvLaW7RyzKTGUwMNxjOe3Wkj+HF0zB/OBHUD1ro9P8AD2rxCWOGyluhbxNNKsKF2jjQbncgdFAGSe1TXxEKkeSlK7Z05RkeKw1f6xjqTUVt1Xq9zZ0vSvOVnXaAgy2WA/L1rTtvhjJ4lkuFs4ozPDEZmPmKoCjnv3Nc7Y67EqqNyAe7AH9a7Hwx8QrHQUnDRx3HnFdwaTGQDnBAHNfPS9pDVJ3P2KEsvr4fkfK352/A4FhJpN0be8QoyHHPf6V6H8P4PDPiG8is9buDZDYwEyyBVLfwhs9PrW98XviX4F8ceG9sOjK2qllAnYeW6DAzyp5/GvELHS4kcNE7Lk5HJ4H5816dqcGp3v8ALQ+fjXq4ap7KmlKL81dfg0zp/it8Nrj4d6v5wk86wkJYSocjB6HjrxXK2Wr6eIdl4weP2POK66+nm1bQYrG/1+d7Lo0DLuCAdACfqeleYXfh+CO8lW3dmjDYUt1I7Gu1KnNJt2+5nzea/WMvrKphYJxnum1v10V9GSSG2uTOsTYTkp68dKyFv57+RftMrM6/KNw7VsQaFPEVKp5gz2q7N4dBTNxE0CoMl9p4FdMZwje2v6HyFTBYzEJS5eW261SfX00KNv5lkRLD8uBwMZBqvPJcavJJNcYMnsAP5Vs+FZbK8vzazvleVVjwCKkg0R7W+vIpF4Ulhznj1pO8U5Pf8TrhhJYilTcJXg200noml1/QtaFrdzceFm0ue4X7FZu0oiY4POOneuL1G4aW5WaI/IhwuRVbUZhDqUsZYqpPY4zUF4GiCYb92RuwK6qdPVT7nzmPzOdaisO1/D0vfXR6fJGtp+nSanegsvHU56Vo3Kw2FwN6h0TjNL4c8WjTNEvrQWomurlkAnYA7EXOQPqTVzSfBer+JLaXUTEfsEBHmzZwq57H3/xrOcHzavSx6eDUKlGMcLFzqSd3pt6lbSdcsl1yxkubQ3VnHKrzxdA6AgkEjkZ6V7Svx/uZALTQdLt9PtEysSQRcKvpn1rzCx0qG3N5axQpIksewvjO05ByCfp+tb2garbaHFFZtCsaDJaVOWOfrXnTdKbUbtH3mS0cXhpP284xjJ6u19VpZeXmzY8SfEjxD4jnhm1SaS4EH3FY4VfwrYsPjprMNsYDcqMgA7lPI+tMttD0/VnhntZ0ukDBpLeXKFhn7pweh6cHNY3iPwvp8RtUshcQziMi6WcqV83cf9Xjnbt28Nk5zXC4eyi9dPI+1qUsXT/gtTj2aX4bGlefEHUNYl86a5Eyr/Ayjbj0I/E/nWXNqjXGdzZVjnb2FYk/hZodOknhv2F4JFUW3lnDJg5bdnHBAGMd6wrjUdU0v78XmKD1Kj/CsFh1V+CVzjq5ziMEv9pouK7pXX4HbecjxtkEyFhhuwpLdrU3Ki9aRbbDbmhA35wdp598V53J48uNxUwIvvkgCm/8JDd3vG9FHfbk4rZZfUjrLQ8epxdgavuU7yfpb8zp7y7hij3yuEUcbveufe8+2y5XlegPqK53UZJ2nxJL5qHng4Fa+msAqKBgiu9YZUY817s+QnnM8xruly8sV97Op0+1PlZxjHeo7ycIQueT0NeifD74a3PiHTPtt072mnE7RJsyXPHA9PrXRat4B8K6NbyW9zAXfO8XDTEyggHgAHBBz+leHWx2Hp1FC7b627n6LSy+tVoRjSsr9/8AgHiTOscTlu45Ncp9oWOaR2PfivV9T0Cz1OVVEawlVWP92CquAAM9ep7n3ry3V9IOja1c2MwIkikKEZz0PqOtevgqtOpdLc+K4lwWLwPs5yS5btJ36+ZFLqTzLtU7V+lT6fZzX0irGpLHrmrNlpqzAblCjNdJZmKwizgKBW1WtGCtBanmYDLamKmqmJnaJa0y3tvD9uWIDXB6E9vamzanLcMWZjz2rHnvvtMu9jkA4Fa2kafJeOHP+qz1PFeZOCV51Nz7vDYiVZxwuEVoLovzZ1ngTRxf6nC04JgB3N9BXatd2FncX6tCru4BibfjySCDn3zWL4eia1geSOQKqqTj6dqk19o7SJJ/lWRgNqkde5Y59M18vVbrVrX02Pv6VFUYKDe39MzPEepJqFzGy8KC7YPXk9/yFRaddGCQdAOhPpWE9w07lic5q5Cd2PmrudJQgoBSrxnN8q0Z6npl7CICEmZDt4Krjcc1c8QarHb+CtUY5M0sSxZc92YD+WTXnWm3jg7XuNgU5Abv+NV/GPij7VbRWkTfuozkknlzzz+teRHBOVeLXe48Ry0qbnJ6Ix9X1A3ckaA5SNQq1DEeeeSe9ZyyE8+vNXLclsAda+j5FCPKjw4V3Wqub6m2LQy2zSIrHaQCVGRz/wDqNRwrtBB6egrt/hZb2d5dXNveEdFdQT1xkH9DWF4v0+Pwjr8kGwS2+fMh3HIZD0/wrzvaN1PZNdLrzPoPaQjK8tLI6HwjaJLZSXTt9nVQANpxk+pNT+K/iUlhYf2bpcmWYFZJxz+A/wAa861HxReahGsfmnyx0ReFH4VkNKX5buMVnDA81T2lX7jz62Kg37ur/AWWGO6mMkrFmJ5Gamj023b+Hj6mmwKuPTFXYkBI/pXpym1omc1DD05vmlFNsZFoVtK4ABQ46jJArdtvhpqV4ha12suflLnbu4B4Jq/4cMKqf3YlkJw2Tg474/DNen+HrZtZlhe2Lx2wywJOCR6GvDxePq0H7v4ndUw+HgtIJfh+R4Rqmg6hoMojvrSW3J6M44P0PQ1VhBY4r61TQbLULNo7uFJY5DsMci7g34GvIvGnwn/si+e70z5rEsS0BB3Qj2PcU8LmlPEK0tJfgcVLkdTlTPM4YiTg/p1rb0jw/c3zBkjYpjPTkiuk0TwurL5vyxxDnzXUZ9Mf59a9C0SCz0uBYpFAYjcZH6AenBH51FfGPamj1pVFSj7quzA8K+BbiQlSkjFlyTgcHPc16Ja6FpnhezN1fzRp5Y3P82APfPb8f0rgPEfxij0Zja6UIpWyQxU8D6mvJfE/iXVvFdwXvLomPOVhUYRfw7/jWVLBTrvmrOyZ5lb21RXe3Zb/APAPRPH3xzEqSaf4cHlRnh7w9/8AdH9T/wDXrxqQySyl3LO5JJLHJJ96FsZVJwQfc1KIJV6819DThTox5YHCqc5fFFoWJWOM8GpwzAgZ/Kqqhs5YHFSpkH0HvTaudtOVlY0IcHqwA7huQa37C4P2hQjFuB06e2a5uJdzDDc44rZ05ltSjtHvZlOeeK4K0U0ek1zRO6sLHzvmuCplBBK7sjn0rX0l3spMArwSC/Hy1zFii3KjbIUK4I28/hW9YSfZ5UBjB5PD9DXzFeL1Vzk5bo6i188lFWR8K3QHrXRW90Iyq+a/Iwysa5+xheWFHkjMcb8BlPOa2bLaJTHKg2jo+eTXztbS90c9RJo3bbd1ZztbnAFW2P2mTcZMsvAzxVS3kjcER4IAGPar0alGVtuc9eO1efeT9Dyp736k1rZ3MkvyzhMc/Wte0tpomDM4cgfMKr2EsK/Nsyx4zjpWqLjcD5SAPkZ47VjOdtjx69STdrEUqQO7ErtZ+Pl65qSBNuFdSwU8MeopJYQiiYruZeOO9QSSA/O0piI/vdDVp83TY5l7ysi2FPlsFUOQeB61zfiDwraa1CWKrHOucEDBB9a04rgFpZImJf8AvE8Z+lRX5llCyKVUqQCfUVvTruE/dbXmdFJTpzunY8108y6ZqTafd3bBScR4ON31NaRtEupiiXpaVAflx94+tdJr/haDX7Py0KJLywcH5ga47RI7qw1aXSrj/j4jIcS9dydP6GvSqOM4utT6br9T6GlWjWi5J2kun6m1HZudE8lwv2iE5LdeRyDj8adp8RM6I5CgqVKjgZ61Itrd2FyXIDRSkbiD09KbcqbaRZJMBh83THeuxSjiqOm/6mad7xT3Ni1sWi278soz89bCqTGpjGAMctyKoQah5lmCCCGGSeOK2rK38yGQqQQ43YWvkcRBwdu54teclrI8t+JRfw9cxatApV7b74ydroT8w/mfwrUv7AaxpNjf2sgMUsYKuvO9SODWj8RdNa70qaEr5mRtCN715z8DvFL3D3ngq+kX7RA7vZtnAZM5ZPw6/Qn0r7TLoqthnFa8uvyZ61Ocnho1o7x39Cj8QtOFrZPIVRHRCnBzkGuf0nSbdbe0j2EGOI4JHXuT/KvTPiBo5ktRuUNbxtk7RgsMfrgj9KxvCOmwarp32pJFcBQpA/XHpXpUbwpW82enTrJ0lIxtH01dTRZV+WHOTI3Gev8ALGa8l+JfiCDVNdNvatm0tB5a9wW/i/z7V6H8UfG40DfpOnCNZ2/iXnYuO/uea8jsdDa/jyjJu+uTmvcwsFD97U0XQymp1H7pnoAAMGh4Fl4YcGtX/hG5hL5YZdwOMc0TeH7+1BkaFtq85616PtoX0kNU7rlkjm7jTyn3Tx6VTUGCX05rqreJHkxcxtsbHK8ED1q9deDLHV7UTaZfbbjnMFyNpYj0I4zXRGuk7SPKxOBt79JGDCwZFIro/C5RLnc0m0gjAPQ9a5m1SS3mMMyFWU4IPUVt2EbQt5ww0asM49M1y4hJxce562GfPC50eg+GJp2V5Yy0GMvx90Zr1bwp4dVZ0tl2yJnK7hkdB/iK2NI8OtFZRIsCgfe/3vrXWaNoiaXZy3c2IoVXLSMOFHX8818BisbLFNpbeR1YnFxjF2euyOb8TJaWjWlhGdrRgzMqjI77f614H8VfEkdzevZ253Mh/esvQnGMfhXWfE/4iC0e5a0cf2hetuJ/54xdFB9yBXjHzzMXfLFjnJ5NfQ5RgHC1ept0/wAziqVXTp+yi/ea18rkUS4K8cYq5FDv6jJNRpAWYYrd0PSLnVr6O2tojLK5A+UZx7n0HvX0lSdlcnC4e7s9iKw0lrqURooJJ5J6AV1GnfDO9vIxITFEjcgk8Y9a7jTfB1vocCWsUovbqYEyMpwqn2rMvdHkLFZ764ET5HlI+F46jivna2OlKXLCaX4nsR9n9lfgc5qmm6d4Rkikt9ZWS9jwwjhG4E45BYcCt3QfFp1dVYv5UqjoTkfjXDePprLQ02wrtmK42fyP+fSuM8LeKZtDvlkl+eNzyrDP5V6CwLxdD2l7y6XPKxWZUcNiIYeo91v27XPo83L+UGkMQKrgKBk/WuS8Sxx3e+RgSUQnB49/6VBFqsWpWsdxby8HH8X6VnXus7i3nRseNpB7j2rxaGGlTnfqetTi3Zo5i7XcTxjBzXZ+AdajvrM6RctiSMjyW65Q/eH4da4+453Fche2euKrafeyabqkE8bbSrg5/HmveqUvbUuXqtV6meIfJNS7l3xXoc/h7XJ7WUYeGTgnuDyD+Vdx4HtITpN7cM20yEAlyMIwPBH5iuh+LnhRda8P2ev2h850QLKy9SvUflXnvh2eT+y5UDiPONzZByO+R7AVyRxH1jDqUd1oyKXvc1uv5rf8zofEXh7yoWlKG5jZS/mIOg9fzPQV5/f2Iid13K5TjI4z+Br1jTZXi0rzIm+2xYzgn7o9vyrm9b0qLUQ1wERTIC4foevf1oo1+R67Fq0k4zPMZo854/CqjJg9K6DULIRTMq84OPWsmeEqx4r3qdTmR4GKwrg9SWw1YQMqT8p2P9K12kRlDx4YHpzXLyj1X86jiu5bJtyEn2qpUFPWO5lQzSeGXs6qvHv1X+Z0E+Gbpniqcse7mq669G3EiYP96pjfWsi/LIM+lQoThujaWKw+IvyzX5EMcMYuoTPGZYA4Lxq20sueQD24zzXsdzceH/COmFNPaVg8aOkRPzSd8MRwR2/OvHmk7hgQvI5rYed7i2RjzlfWscRTdVxbei6GuXqnTlNrexsax8WfEEsc0Vtd/YbeQbTDaDYoHt3/ABrgb3UZrlmeaR2c9SW5NWrz5AQQcelZNwwbkDOO3rXdRhHdI+fzCvUu038hbW3m1C8jggDGWQ4wO3rXQnw3FYH5pWaQdecc1v8Awy0BrWzvdavIyq+XiEt65Az+pqnfyAgknJPf196wrYhup7OD0X5npZZltNYf6xiFeT1V+i6ad3uZFxCGQq2GGMYPeufuA9ox2k7PT0rYnnw3BwPSqc4W6UqeG7Gumk2t9jy8fGFX4NJLYwri835B4we9UftRibcD9al1CIwvg/nWXMxB45zxj1r2qUE1ofmWNxFSEnzbot3Vx5ifLyT0Fdz4K8On7FBLBbTtdyE78rxjjaF/Wm+BfB0UccV1eKss7cqr9APp+de12E9l4a08XQVXdBnbnAbPIwPbNeFmGPjBOjSVz9E4d4fqqUMwxmja92PVebfR+RB4X+EvijWriEQ6b5SkZMl0Qij6+tdlqfwvPg+wWTV9Ss4p7lxbHymIJDsAwJ9MMcjoR1qD/hf/APZWhPa2lsBKYvl3D5VPvXhPiv4jX3iK+aS6upb2UdFPKqc9h0xXlYKVaunzwt8z7DE4yphnevNRj0W7Z6L4y/ZvhuIbq80S/tbqWEeYbaJ8sy9TjnGa8t0/QYN2x4thBw3HSm6frmtKrm0PkZGCN3zEVNaWWqysXNvJKx5YoNxr2qkm4KMXZrzPFowws6vtlRbvu+WyOk0f4caZqs+JLoQgIZC0fJwP/wBddPN8DNJ0uya9vfFUNvbrjftgLsuQCOM5PWvOv7ZawcpOWhdcjY/BrNvPEMl6SkchUdC2axpuqn7yuvO52YieWwXNBJS7JK/9epheK7z7H4gu7C1mee1hbCzYx5i9c47VVt7mERLI0i4JxtJ5B+lbK+HTdM8/2kP3O/rmqWq+HFS33JGvmRnczKc7hxx6f/rr1lKk0lsj87r4XHqc8Ta6bbSfRX0St2RZtPFMdknIDMOflqzqnxZ1jX7Z7ITAwMNjKVAB/AD6VhadBFKRjqeoxUuraA9ki3cKfJn5xjj61rCai+RN/oTPEZlVw/PCXuLey1t6nJX1rPYTB+VB+YFSeDXf/Bu6j1XxG+m31ykZv18hZpvm2k9MZ98fnXOa09xeWSNNAIoI/l8wd+/9a5q1llssTwuVkjIZWBwQQcg16VO84pvc+HVf+x8eqtK7gtbPTpZ6fPRl3xrp76b4p1CzmXbLbyGNh6EHn9aqQbbpAhOdo6VDd6tNql/Nd3rmWeQ7nc4yT68VXgZUukfJChsnHpXVy6Jdj5epiadTEyqw+Gcno9HZvS56B4f8Lrp+kC5u8h5VZo/6VUk1OdEMFrKwUklkU4XNN1zxjP4ieOO1QxWsSBFx/CAOn9au6Xe6NolvF5rNczyDcw6AN6fyrz6kLycmfotCrhZcuHwk1CEVZzbtf06vU3PD+L3SYIri8ME2TuZkGBn6Us2kg53T+YAeo4zVaO8i1GRjDbNsAI2xg8E9K0k8Ia4kSyXFu9pG2CvmoQSPWvHnCUpOS0+R97h+WpThRhB1LK103rbq7kUE0mnfNE7AHqNxqyNY3n5vvHkmruheD4NRm8u+1mHTvmCgyoTn8hXS6h8HbSyiNwusxXdshAaWBwRz+FZex9otX+J7NGONglGlGy7No5ddR6c/gKlDi9cRiHzGY4CgZJP0pV8P2tpfRK945tsjzCygMvOO3Xjn8a9Istd8LeHotthZmeVDj7QR8zjA5Oen4VxypJJuLWnme5RWIqe7WVvLRnm938PtL2PLfxA3J2hYkyoXk53Y4pqeHNKswRBZxqCO/wA3863db12LULkyIDChydgOetYz328FVGfeub21eas5M0+oZbQblGlHmfWyb+8xtX8G6fewRsrJbuWOdgJKdOSOhByfyrn9Ot00fXIUulNxaJL1xt3rnrjtn0ruLiyu/miaFo5B95ZFwfyNZep6Jc3mnGHbCr7t3mN9/wCmfSvRoYlpezqS0PkcyyWDqLFYSlaUddFo7dGtj36LxhYzeGoIbC4jhEUYVIJMLlR6gfjXOeLpLW60uzm3DfK21lQk7PfnPHFeOaJq2oaTMlpqEWIj8qSjnNdS967xqhkO1eAM8V5GJw7jUUla3kfYZdjKWKhzxvGSfvRas0+3T5MtzpG0aGPLZJBQ/piuO8aeHXjuftbIySLhZFcEEEd8V00dz5fzKcN2I6j8aqeIdambT7szEXMk6FC03zN1ByCe/HWtcLKdOouUM6o4fF4OfteiuvJrY4u3+bGT8vUVffSm1EBRceWoHpRonh+W+h8yWXyhkEKRyR3r2bwn8DLHUrOKa41VyXVXCRD1Ge9deLxlPDauX4XPi8Dl1WtSUqsPcfd2v92p5TYeGLOHDySGVgfpW5HtVAi4QDoBXe678KbbRlbddzxxE/JctGGRFBAJYDnv29K8r126vPDl0be5g/eYGCfQ9K4qdV43WErn1aeFymlzxgox6tXf39TpP7ZbS4UmkkHlodwU4+Y+lc5f+In1edpZWJyc8/5/SsCa7mvWzM5PoOwpPNVOvbiu2nhIQ1fxHh4rPJ4iVqa5Yee79TfjuowOWAzzViPUYIurDPtXKGUu2cn0xUkZrSWHT3ZlSzepF+7FHRXGuYXEPPvWaZHmkLSck1BEu08dKtRrlqhQjTWhpPEVsW06j+XQlgTLdOM1p20I3DviqkKAGtK1GSOlctWWh7+Coq6uegfC6K2k1mR72JZbaKJiw3bWzjC8j3rS+LXh+K/8Py6uuxWtSqx7TyUYgbT9M5z9ar/D3TEaxvLto2LcAZ9jnIHeqfxX1JYdHW3DYaeUAAdCFHp6fMK+XcpVMwh7N6p6/r+B6WLjFRnJvoeTiQ4HPapU9c1UjB/CrManHJ4r6+SsfMUpOW5chUHqe9XIVA96oR8Gr8DDGK5Jn0GFsb2hzwwTAyI5YMpyOhHevV/C99a2bIYJ1Q4OYycbh6D3ryvQohKeCAygknufavRfDsdsLLaM+a/zb8HjGOK+ZzDl63PSrJNWPWNJuILu3RA6tjpu+8PyrQkIIdJIkkVuFDEAHjmue0ieB7VDIhAKgFl4ro4bYeVtI81F5Bbn6V89CUYP3WfL1oqMj5w+IrX3g3xG8UJP2W4BlhD8hfUemR1/EVxN7rd9qhJubh3Vv4c4H5V9BfGXw2Nd8MzTxIDcWpNxGAMthRh1/Ec/8Br5uWTIA9K+3wjp1aSnFanrUazqRTbHNwMdKfFkYLdKjDc9KmwD2FdrOuCu7osQ+QVbfneRgYHFNYKTxgKeR3qNSqn19q0orYSRwxrDtc8lieawk+XU6VbqUYow/Bwc8ZPb3q9p2kpeOyu6x4G0F1OCT0NdFY+HLfKuVEhzyjetdENEi2bfs+cgbQWOAa86rjox0RjKa2RyZ8IQxruVTKMc+W3epbDwO8u5hO8LKOA6giu3tdHhtjHuQhm4YdhW9H4eW4j3wozr0OCc/WvPeZNaMwdTlWh57b6BqGmfNG8c5bGdowf8K3bbUE85BPFJBjghkyK7KHQYyjK6Eqfu4JyKvWfhlPPjaTc2fvDHWuWeKoV1eW/kc8qy3ZnaffWZSCON/MB569K24TFOA6FNzcBe4q2vgawkiLNEYz03Rtg1Xj0KewnVrJ1fHBE/P615NXDwqO8Z/ecXtqcvhexq2No0YAAGPQVtRQAADJOOGHoa5MX9/YTYk06VkY5EkThhV+08TCVuWETN95HGDn8a8ythqlON3G67nFVhOpqjq4bXbgKT/un+dSRjyiVDnk+tYsGtldxDF+OcdaItSfPyqGz0yelcSgk029Tz3QqO9zphatlcPlcZ2sc1UntpWkAGAPY1lxa5Kk5yxCnqMVYgv2eXIfketXClG7a0MPY1IasvmP7Oq8ZYjbnbwaoXdq5AaQGQk8hTxS3WqM/EkgAH6VX1rxRYeHdMe4upBHCnR2bBc46AetdNHDznayHCFRNWV2yK7aDRLO4u72by4lTc0jcbR3rifC1xca/4ju9Z8loLZoxFbhuSyDnd+OazJI9a+LepW4ETWOhQSblSVjvm92H9K9c0bRY9Ot47eJUO1du8jArsxLjhKXsYe9J7+R6M5xwsHzu8307IzL1XuYAuNoPGe9Zt9C0ll5bNvmQbuT1FdDqEEYfZvKHGeDkVhzMlvvcyBkIO7J6j0/nXBl2IdCquZe69/wDMihO6VhmgXAuLcQPjfH8pwDzXa6ajQWEG1cuo2uw9K8/0tza+IREjYhkXhiOCOCMfnXo9pMn2LG3BBK7c9ec/1q8ypeyq2XXU5Mx0ats9TK8aWgu9LcbtzkcMF6GvlDxrBe+E/G0eq6cfIlidWR89G5GD7Hv9a+ttfvP9GC7CABkEdMV4R4p8LprOr3DOylZJAygn+70r2cnq+yk3bRrY9PKJWpuM9i34j+KNprehWjWke69kI86B1O6FujY49zg+gzXDtJc+FbTGn3EqxTM6sp/DkZ+pr07w/wCB/sEq7SoXK7mc5PC9z+f5VwOvK/ijXLqdGdbeAmKE4ypUHrj3619FSxEeV8sdP66HpUvZQ/d09upzl14BOvW0t/YzmW9GWaM/MH9evtXF2tvI7OPKNvIvGenI7GvYrCay8Mweb508sqKW8uIDP0x71wOs6ldalrlxfiwS3gmfP2fB+UYHP412YevOUWp/K5pCT52uhDpGt20si21yiwSD+POFY/0rca/tPKX9+jJyAWHaq+l6HpurMwvbZ45G5zGen51meIPDN9oN8sLMZ7VzmJguBj0Pas3CnVlo7Pt/kNqPPZ6GlLa2Uyo6orFsYOe1PttBghLDygXIzv3flik0jSm8svcEIpU43EDaPxqtrfjHTtLsytvLFeX6EKiqDge5P9KyVOrN8lO7IlUjBWuZ/wARLOxs7SCbIivfMCqmMF1xyT+lc7Zzts4wY3GDjgH2rE1O9utXu2uLqRpZCeSTx+HpWrpEhlHlBST2Fe6qLo0VGTu0c2Gq89SStp0Ps7TlZrZAm1FUdTivLvjf8ZI1sf8AhHtJdGfP7+ZeoIPCj8qz9Q1fxlrNs2n2Olm1QKdzseR9PeuOt/g94h1Gf54EWRiMtIxzk+tfI4TDYajNVK01ddLo3WDjGftJyV1qvLz/AMjzicSXczPLlnY5Yk96fFZtzheB6mvX7P4D6juUXMqRnoeeM+xrY0/4caf4am82523k69EfDIp9a92eaUIr3Xc6I06F7uV35HAeEPhdqHiLy5mxZ2JPzTSnBI/2V/qa9KGi6f4Mtmt9MclnIDyuAZH9sjoPYVcvb+ZUKITCh6MnyjH+Fc3dXcmfMXLyE4xjke9eFVxlXFPsuxSu3bZdjegvAqF2lCEDGzbj/wCvWXfsHheSVlEEALM2Ocdzn8qjjv5RG73MkcSp1Zzk/wD1q8t+Jvjxbm3TTNPuC8R/1rqOpyePp/jSweCniKyjH5vsZV8RHC05VZ9Px8kcH4q1htc124nLEpvO0HHQdOlZYU5PvxSiI9+3f1qQIRX6bFRpxUI7I/MpueIqSq1N27mho+sz6a+CS0B7eldbFei6hVo33g9s9K4lUyvTn0q5ZXsunyZj+YHqtcVejGp70dz6vK8xqYVezqtuH4r08vI6e43KOVxxkDPas+bGQRwQatRX8d4gI+VuhHpUM8POc5FcMbxdmfVVmq0eem7o948D6xDqngWKKbJjVfKZeuCODXlXiLS/7A1uaFGDRNkrtP8ACe36Vd+GfiFrK6l05mASf7gPTPpWr4tskl3G4VfNOTG0Z6fWvAhF4XFTi/hkVR11XX8yn4V15bNo4WyFY4Kn7rdua6DUYsSLCArwvgqR1GeuK808xrWXCnIBrqtB123uIkhuCWZf9XhiDn0yf881vWouEvaRV090byim79RmqeHYbfzH3lY+TyvT0ri7q2YOwPX+VemWEU2pM1sxXzgcRmXhZPb61zuvabKkrpLZ+VIGK/LwSa2w9WUXZu5nOKqe7M4O5hP1OKz3UA8iugvLNo8nBz0wR0rKmtiOSK96nNNHy2Mw0oy2MqVV9KqSAdRx9K0J4DVKSPHbiu+DPksTBp7FZnZc4Y/TNTjW7i3aNo3OUGMHnPJ9frVeRagdWNdKSejPFlVq0neDafkdHH4thmQC5i2HuRXd/C3wKPiRrMawRsunRsDPMB0/2R7np7V5t4R8Iah4416DS9OiLyucscfKq92Y9gK+6Ph74Et/AnhyzsLRghiXMr7cGRyBk++cV8rnmMp5fS5KL/eS/Bdz6nLMXisWnUxFnFaJtat/5Hm/xv0KDw7o0fkxmFS8cMaxjCBRu4x+FeA3tw65wcgdAe1fTf7UmsadH4J0uyLY1drsSBFHBjCMCT+LLXyhdTMV654qMppt4eLZ7tbHSdBKV0/6/MhuLkHORg1T+0YbIqG4k5NUZJ8V9TCmfDYnGtO7Ltztu4mU4DdjWTp9objVoonHAbJ96kW8xz0FWLSUC9jkXrjANdUU6cWjwakqeKrU5S6NX81c9J064YReYilljGSQOF7An9Kbd6rI2AWLH/a5xWJDq72sLRLKyh12sqnhhnOD681nX+riGEvnn9K8COGcpbH61UzmFCh8VrLUsa7rGxRDGSZHODjsKbpen7yvGSTzjjNO8E+DNS8Y3zzqFt4QpcyTEABR3/WvToPhrHYJGVvXuXdcqEgPLdTxnpgHmt6s6dH91F69Tysuw+IzSr9crxtB/DfTTvbzMjR7G1tyDdArFg58sDca7Hw/8c18CpLHBp0E27AX+EgDpnA5PvXkHjDxIdPnNtbOXkbj3AzWFau7tvnYuxPP+FKnh5pKpJ27dz0MwzzDwnLA4eF3HRt7L/gnfeMvFR+IHiKfVb22iikl6JGuAPT61o6NaeCLTRLiTWLa5kv+fL8p9qAYGCffOa4eCTyBvUFgPQ5qo88+s3PlorFc8L2ropynz8z1XmcUsTShDWmpTlsrFK/8RwrfzJZCR4Fb5WIPSui8M6haX0ggnbCvkMa1tR8FXnhnwsNavo4oI5D+7tpAN8gx1x2FeaW0/muZdwQsScAYxXaqab5uW1vnf1PnZ4nE5XiIuvJSc7vltZJX6akmoQXWm6rceXFuiDnaQc11/hLx8dOt57S80yC+tp02SxTrlgPVT1U+4rAi1NLfa8jqxHOGPenHWYry9EgRVAG07eAarnlfmUbNdTgw8o4aq5Uq1uZ/C0no9fwK2saXeXVgfJXfbbyPLXO7HUE9u+PwrirlFtSySKR6CvevCuvWdhEY5gGiI6cHrjPGDWp8SPBHw58TaDNfaTrH9m6uihltpEcrIe4yRx3rowuI15ZWSMM54Z+s0vrGFqXnbZ7eifTyufMmRkgCnIp3DtnitAaRdh59kDTJFnc6AkAeufSqzw7GT5htbjk17PMj8ZlRnTfvq34GkutLaadHbQ2yJIAdz5yWOev8q2fDS6Pqds4vlcXakbcHAqn4V8LaprC3V9ZWP2y2sVD3HI+VScZx1PXtXV6Te6REtxb3OkQHzXDeeSwkjwMEAg4wfcVx1lFLR2v1Puslo1q04VK1uTZRktGu6aVtzd8I+IrjwNqMt1pfleZLGYi8kayBQR1AOQD71oX/AI41i8LNPdSXWTz5jZrmLvTBaJ5lnP8Au2A4x29KhsbpPO8q5l8o7CVbBIYjPy/j0/Gvn3z/AGZXsfq1PFTwVqTXJ2ta2vZ+ZsHVBNkt1Jz9DU8OvT2sbRiZ/Jb7ybsg/UVjXMYX5kYngH2Ht71R+2+UfnzWEaXNqjeeZVaUvfdn3Ooe8+0ruyPTFQ+Yw4DEA+9c0NcSN8KynP8ACTzW9DbXV1GrrCyqRkZrOVCUNWdFDM1jZNU/ekt7Fi3uI7e8i8/dJHklgOAR9a9asvG/hK1Mh0zQxbQFAFExWaUnAzlu3OSMe1eMTWFwASV6+9UkmutOkDhC691zVw2tBq5qsdLCy/ewfL89Nvv2PSdf8TNrd5LcyRhXkbJIJZvQZJrBkkYknPFZ1jqUN4oZGBfoUbjmrYcsMDn+lefKDjLXc+jjjY4mCcHddLEN0BImCAR71SfVRYgJITsxwfSrVxIoUjp+NYesyo9qytySDj611UYKbSex89mGJlQjKrTdpJf0jah1aKVcxyhjVHU737RgMw2KdxFcPaSyKfkcir096TFsJO49TXf9TUJ6M+QfEk8VQanG3z0ZuT+IXf5Lc4Ve9e/fs/8AxOspLVNEvowl+0gWCU/8tCcAL7HNfM1uCoGOa63wNcfYvE2mXBlMIiuI5C45ICsDXPi8LSq0nBo68szHEVa653dS0a6eVvQ+zfiHpDWti6SIokkAwz4ATnJGcelfJPjS0Bt5mdx5kLnc2cg84617p4q+KV14tgS3SNpY/LkdV4VjxgfyzXgnjvUB9l2vgvdFsgcYI5/nXzeW05wrcvn+B97jIyoZXV+sW2/HZfjY477Xt4UkkcE0u8ueTVVFPB5/EVajXd3B+lfZSSR+T05zno2SI3I4q1GcmooojVyK3yRxXNJo9vD05skiBz61chXOOKZDbngAVo29oWwB19a4ZzSPqcLhpy6BBG2cY5rW061aaRRkLzgk9Ks6PoUl9KFQj3Y9hXpMHgqHQ/DNxqE22SR4zDCCOsj8Kf5142IxUIvlT1Z9ZRpLDpOe/YPCk8umeFWDMqRBmk809ox1IJryXxr4mfxLqzyAbYUGxAPT1/Gtv4geKEtrWDQ7GXMcEYSd16M/dfoDXBRHI5608BhOVyxM1rLb0PDx+KU5OjD5/wCRIikc1OpJqIOV4HFTRjOK9eRyUl0RYTpxxV2AcZqqijoKuw4PsRXHNnv4aOppadOVcqJPKDAgkjIruvD0xjSOFpiU25R84HPUVxej/ZN0huVLMMbfT6V2mnwxW8UJii2FhsIYfrXhY1pq1j1ZaqzO80rVPnRxKHBAzGp6dq7ez1ENEiq4fcQeO1cBo8FrbQtlhuPG49jXYafLbsu2NvLYd8jB96+Jr2U7pOx42Jgmr2NDUkFxazAKctGwyv8AF7fjzXyp4w0AeG/EV7Z4YxA74Wbjcp/w6fhX1PLEJAHSXCr2Jryr44aRHeafb30QHm2R2yj/AGW4/nivpMmxa1pnPh/ddjxZcYHHWpRg9s1GIgeh/OpFgLEL3JwK+rdj2oKS6DlTBB/nW/pPlvNOxJkwMDb0rFFlKzMqZYDjOOtW7SCe3kBMbRhO571zVUpRtc0aurbHZ2aSlk8oosZ7Hsa29OSZgyzTIM55XiuOsbW7uLgAYQYyDmuhXRL2NlcXS7wc/PXz9eMVo5I53FbHX2VifIUiTeRydwzgVs6dNOsIWN8OCcHGAa5TS59TtVYgoxYcnsQPT3rotJunvkKhfKKjJDjnPoK8GrBq7vc5Zx01sdFp5kP7x4wcd1PU11On26yqGZCSO+K4m3SVXQsDj+EA8ge9d1pcxMAwp6YzXlVKvK0jxcYnGN0TtGmxx2zzgVClpHLGcKcdzjkVYwHHPKfxYODVuBEghKR8oykksQTmtY1WnfoeO5uC0KCIkMZz8wTtWXf2UOq5PkLsHBIGDn61rOVkI7p0ODir1nFHbxMiAGNlLEkgnNdMcXOEvIv2rpe8tzh73Q7uwHm2cnmY5MLDnHsayZ9fbz2RQVaP7yNwQcc5rvby4TKvuII4Xb/WuW8X6P8A2lD9qsgI71R0wNsnoGrrjTo4l2tZ+R6VCs5tKqvmV7fXYiqtkoO5fsfSr4vpZHDFQ0ZHBXmvJ7jx1ZaYN08qxFfvxSjc5I4PA9wa5nV/iXrPiuUWGlKdPtmGCykh3X69vwrtpZc5X0tHq2ek8Nd6HrPjH4maT4fb7Hbk3+pHgQxcgHHc9qyPDnhHVPiDeRajrR3Ig3JAcqkYHbHf8ayvA3hqy0gpPeAyzkbnL8sfqa9csPEgVFEEZPHY9BXJi8QsOvZ4aPq/8jCqpUIWpK77s3NG0dtPtQLaJCgG3OTWkbWV1OX2Y646Vhwa60cfythCckdzRb688spCZ299+eK+aVGc3eR89OjWlJyZe8iKVSZMpjjJ6Gsu7srCNGG4M2OhPAFMvtRclgZCxc9AvFY2ob4kQSKWDenNa/V6l78tmdlGjLdysRTTAyR+R+7MDjJBzujz8x/Dj867qylZNPQydf4uec15tEh0+XznynXJxkY9K9GbcbETIu5QobPrXp4yEq2HjJ/FHR+fYrHRS5V0IdUZ308l5M5bAHpXCWemf2tqTuFJWJxsA7nIJA/IV1mrXzyWpaIAKOdp7iuR8R+LLfwH4fh1B1D3tzI/2eAH7x6bj7DiunAUpVNt7Dw7lSptLdvQxviv41g0KOLQYLgpdP8ANO6nLIM52jHf+leZt4yxLJEiyRKOGIXGa5+Rpr2/fUHjnkvJXMkkzvk7iTkir8ujyOBL5zKZF53nnNfV8lKklE9alCMIJP5mpZ6xbyF2Uhj6kc/nU8Oq2N5OsIcrOflyemKxrHRY1jG6/WEngkjvU50SNFG67Qup4Kj73vmuacKbbbkzf3bnQHS4bSNXSbzGQ4Ix1NaQktLy1SC7Zxu+6vULVHR9EN20c017FDkY2Nnp61qS2ulabLHcS30Uuzhguc1xuE29Hd+RnKpHZ/keGfF3Q7zwvrUYju5LjT7kF4dzfdx1X9RXKWpEsY6k9eT0r0j4q3TeJ9Tha2tGjsYQyxdTuPc/yrz2K0a0fOdyHtX3WGq89CPN8VtT56WHqxxDm7uL79DQtLJ7jCou5gM4p8Ze1mDKSpHHFbPhqPzLgfKHGM464q1rmiFQXiU8HgAVyyxCVTkkfQxpxSSW59s6dY2wtPO8tWYjkKeTVLWLix0aMyu8cJ7tnmuJ8afG7S9LV4LP7NbEcFy25/wQV43rfxptLq5LNHc3ZUcF8IpP05r4qng6tXWMXL8PzPIoYOo3z15cqfRvU9Y1bxdJq7mO3k8m1BJLqoy30rm9Wu0upljjbyoUwTI+cmvI9Q+OdxBEyW1hGjDhSxJAH0rgdf8Aifr2r7i9zszx8oC8V6tDI8VWnzTtFeptXzTA4KNr3t0Sue6a74ltbSVbc3UYccOWfO36+lchqPxItrMzGKT7XMPlVV4Vvf6V4DNqF3dMzPMzMTyd1RpJInJkb86+po8P0qa96Vz5WpxjfSjRt5t/pseg6t4r1TV96sxjRjlgnGfrWMIjk5ySepNYdtqN3Ew8tmkPoVFdDZX8k6gXUPk/7Q716jofV42glbyOehj45jO9WUubzWn3rRCRxdPapzb7l4HNWhajG9TuXtinIhU9K5nUPehhNLNFJIyjYI/GrCxb+nWrHkFuSKdHF5b88Vm53OuGFcdHsNtB5MmCMA1fk8yEcfMp5pBbLKOORmtXSEink+yXB8rfxHKR0bsD7GuWc18R72HoOEeRuy6MxobmSC4SRMoykENXpFrNB4hso7zOXVdskYP3T3OawLzwpJ+8VWVtiljngnHUD1rJ0q6k0i4dky0TD5kfpiuGso4iPNB+8jqp050JWvdPr2L2pWP2ZsKQ0ZY4IrHuE2v8rYYdxW/dXNveRh4yd2M7TwR7Vi3UYwTnmrpSdrS3OyvDnp3QkHie+stuXZ0XgZPIx6V3GhfEXStegjsdciVgePP3Yce+a81u1+XOfwrJmQBiV4PqODXU8LTq67Puj5itja1B2fvLz3+TPddW+GX9oItzot8l3BJ8wSYbWx7Hoa4HV/Cl9pbFbqExN3HpXO+H/H+r+F5CtvMZLdsbon5H/wBb8K9W0L4v6Xr6xpfP9nnwAwl5QnGK5Z0cThtV70fI3w+ZUMT7knr2ej+T2Z5VcaVIc/LjHrWbNpzrwUr3jVdM0vUYQ+63lBOd8DZOPoK5bVfD9gzyLapMzAZBxgGnSx7+0jSrllGvtdM8imsCMkKRVGS2YZ4OK9Kk8Mv5TyOhQIQCW6c+9ZcmlQkYyMepr1oY2LPAr8PSlrBo9F/ZRia1l1u54Bd4I8HqwJJP5V9VWdsNXYuZDDGmFB989a+VPhLfposF1HCwDvKhwB6DrXvdn4lultkG0CFo8c8Y9/0r8yz/ANrVxcpw3dreiS0OyOWzw+Hp0oPVLf56njH7XM9rF8QbOytZWkW1s1DEnPzFmP8AhXz5ezg7gB3rrviHq0mueLNUvJJTMWnYBj6A4H6Yribps5r9My+m4UIRlvZHzmPlKknTve2l+9ilPKMkHoRW/wCBPBj+K71PMDLbscKR3Pf+dc1Ou9lHTJAH417L4Ct10650+2V9owASTgDPJrrx9eVCg3T0kzhyHL4Zji5Trq8IK9u7eyfluY3jL4V2Og7FkzHHIPknQkjI6jBP0rz3U/Dlzpsu+BzcwA5BHWvqT462Fkfh4iwDfdwSqEaNu2OSR7+tfLkesSQqokYkjrk9K5MpxVXFUFUu33TOnPsNl9OcYul7NtXUlps7arZlVdQZSd3ynuO9aPh+1GraknnfNbxfMynoTWTqKrdjzYsBxjdjvXReDbdV0T7Y08XmyTFDbZbzMAZ3dMY7dc+1ezWtGk5R0ex8vl162PhQq+9Ba+TS7/O1zuIr1YYQiZjTaQEU4AFQ+Kdau9BsEu7tpESaPz4Qz53jlQfblSPwrIe6LEknB65rjPGF8dR8u0jJOX5xXjYbCqrUXNt1P0nOs9lgsFJ0fitaPrsjOsvtOq6i0jgyTuckntnn+VekweGtP068MUV7/aURVcTeWYwcqCRtJzwcjPtXP6JYR2KhFHI6t3NbjXCwfPnG0ctXZi6zqPlhoj5vIMup4WHt8V70r3d/x9Wet6T4n8JfZrWXXNMieS2gitjBawrH5oQYDMVxk4ABJ5OOTVrx5q/wt13w5cajoSyaTr8QQRWscRCPzyD2/GvBUlutfvfLgDCEHlzRcxLp0zozkgHhqzhBxVpWuz36uYRqWq0oNQi7J3svktrFjxrrN/f6Ezszyx+YsRdmztJBIA/AH8q47T9KmvCFUk8cEVadZNX1JmBIhBwB2rqdKVbQBUUAr68/zrtdT6vT5Vu9WfHOg88xzxFZvkWi87dvU53VvC50y1t5pG3NISNp5p9hZWzhfNwPpxV/WbmXVdQjDSbI4jncAOv+cVPb2FpG2+Q5XqSCeR3pTre6k2aRy+gsXN4eK5FZe91stX95c+w+HrC1leaa6lcp+7WJwgDe+c5+lctZ2l7qwdoI5DCv3nOThc8ZPaui8M+EJvHfjCOy0wNFZswVpGBZY17nmui8YTWnghda0bQtQafTvliecqFaYjnn2BzXXdJKTWm2n/BLlQWL5qskoU4X2+1bs+2h57dSSW7y6ZHeBlZfnKHAPtWP4f0Zk1yN5UjmWBxIYpeFkUHlaueG/DEniHWYbW1Z5rydsLtGQSen0rtfi74W0fwZLptnplx9pu7eIC7uA2Q8p5IA6ADOPwruUuXZ6f1sfHPByxtN42pC0abutb6XWnqrjdU8P/bL6fV/DMD2ycPJBH92JT2+mc1i3emyXpLPGYpcgHPAz/hR4Y8RvHt2SGOROQfWux/tuPUoi0yoJdudzkc4+vevPqVE377tJfcz77CYXA4+i5UpcqerXS/ddmcnptztWKC5zECDtdhwR/8ArGK1nttNubVAnzSL1VvX2/z2qbVXtb24EkdskCBVURqxYAgYJGfU5OPU1ktpk7zIIG5bnaTgV5/MpNqOjZ1RpVMNHkklUW22ti7f3LXkpZ1jU7VQCJFRcAADgADoPzqgdDnvACgKx92Iqw1tOj7JIyjY/Cnx6jdy7YYVZ9vAUCoi3G6juDhSqO1dO3Zb+hCmg2Vqm7YHlU9TWnb6y4xE52KBgfSmtpd80e6aLyx71nXenO44fJqHdu1R6naoTwS5sNT5V2ta/r1Ng3CyDg1BJg55zWRZSXiyeWYXlA6Fe1aq214yk/ZnA9WFZSp+ze50UsY8VG/I7+jMi/tACXjJhk7MBwarQ+IZ7U+XdcAdJF71oX63CAmSJxx3HFczqUiyKysOPSvQoxVVcslc+OzGtUwU3UoNxfbZP1X6nR2d3dazK0VjBJdTBGkKRqWbaoyzEDoAMkn2q5F4Pmu1V76UxjqY4wNy/nR8EdFur3Ur26trv7M6r5W/zCmEYHdkjsRwRXfa3b2UEUSQXbXk+SJXC7UXHTHc1y4qUsPPlp6Lv/kfUZDgI5vg1jMdd817RvpZO13buzyO58Hz2IZ45hKAegHSq62guG8tgI5gMZz1rvLsouQOCOCMV59rEpg1ebym4DfrXTh61SvdS3Pm85y3C5Xyzpr3W7NXv919SX7JNauokQjvnsa3NBC/2hESDwazLLxDPHGFmiWZM9xzW5Za7ZxsHSLy2PU5pV/acrTj9xrlawiqxqRqWSadmtTtzeYgGMgqNu7cRgVzOoTwXNyGmVX2ZAz2z1qhqHi4vCYoF6jk1lxXUsgG/JrzKOFlC8nofaZjneHrtUaXvLd6aXPT/AWgaf4s1ODTykQZjwjLw4A5GRyKT4mfBl/Bsf2+zLvbg4kU87Se49RXL+EfENx4b12z1G3OHhkBxngjuD9RX0t448T6f4s8MRtdMLe0mUbpIlyyccYXvzivMxE6+ErRnCTcW9UaxjTzKnGMoLTS6WqfRo+ToYww9z29KvW8GatXNksN02Puk5FTwQhulepOqmro58PgZQnyS3Q61ttw9xXRaHoUmozKiRvzyGXGKzrOJVZd2NpODk16X4VbSrLyp7ibYACqgSKoH+NeLiazitD66lSVGCaWp0fgjwjGsxSaMRxIm4nHH1z6da4r4vfEoanqkWmaUwFjYAopX/lpJ0Lfh2qXxx8YDHp0mlaOBGHBWSccEj0FeRDfM3mOfmJyfWscFhJSftqy9EeNia8vaab/AJf8EGtlmZmdiWOSc+tSR6cG4D4pVQs2cVfghavalNrqZ0MLCo9YlYaNuHEhJ9KH0ueJd5UsnqOa6TR9KfUJgCfKhH3pMZ/DFen+GPAjT2qRyKjwuN5LDt9Pwrz6uNVLSTPTngsPCN9meHRIQfSrcaE8967X4n+C7fwvqVm9q2I7lWJXGNpGMn9a5GAYPoM1sqqqRU4mmHpr5E9vYSttLjbGx5c13Og211K/JaSBRlHY1zWnGK4YoqvJs5Bbpz613Phyzd4w0cjFWG0jsMeleJjarUdTvk1FWRqWmj3l1L8wJg3jODzmuzsdMBEcKIyhRknI5pdKhicITIdoUBgFwfqa27a3ij2OmXGcfIOcV8TXrym7JHj1672JbexUFwRvQjlSOlcN8XoUh8M30IkSJ7gLhCuScH1r1O1REZjGG3sMDPIx/k1438V72W8v7i1Uo8MDeXnj5mAyce/OK7cs5o1uZnnYSTq1rPY8VGiXasQFDN1wCM9Ke+m3loR5kEsYODkrxg11kUP2e4iV2QnIJBPII9q0rK7uLl45AvkRliSg4zz6V9dLFyWtk0fSq0djl9PSRI1I2tkE4ABP41o6cgaYGcqEB544rppdDs9W3CZRbyE/ej4YVk6j4VudNKrBm6gYctwGWuX28Kul7Nmbs9OppWwtbfAJ6r8p96upIslwMv0AzxwKw9ItHadRMrR7eGWTjFdZbQpFDKVQMW4BOMGvMrJRb1uznlaLLdtFGkYDE4J4IJxXRWkcJkYyEKSvytnvWDarJCFbyyy45B6VpR3Y8jebfc2cE9q8Oqr9TGabVjpYoo02FTu3DB+ta9mwjXcHx2xntWDbziRYSNsZUYCLzmtW3mCJh0yTz16V484vmu0ePWi2rGxHc4IMeRggNnnitCQR3MYc/LIB1z09qxbUl/uD5hxnPatJNqAbiCSMH2rOUqje2jPIqws9NyNn2MPKDKAQrZFX2toruEOzBJADhientWaXaJiA4kdcDk9R9KdJeLHAZGBYOuAmMY60OcpXiZyhJ25QvLZkDRghflwSV6DPb9axxYqpcpIfKfcrhz90npmmTahO0QzIVVSGIzyeKzbm++0wyHa8flgOzjo49DXqYWo78t9ND06VGola54j8aPB66R4tjvgw8nUV3cD5VkGAfwIwfzqPw3aQW+0F8hSfmRhhuSPr2r0zxN4fm+IOi3doSsF3bhpoZCcKGVdwUntkZrwCPUhGYlUGLkN8pzjiv0KLeKpct9Vv9x71GXNH2beq3PYNN1GOQLtYCUnCg9D9a6GC7aNwWDIx464XNeQWF7NL5Lqzh1G7JHFaw8V3aqVuZ48AjAJUHj615s8A3pEcqd3oexQajEdzC4CbCB5ZIO715q2dWSWUqs424yHXGB9a8VXxjpkQYT36RgdQMk59KrRfFXSNMeQxG7uMnhVQYP4kj+VR/ZVRrTU4Z04rd6nu/wBvgRfOM5kKjlOgJ9qqza65sWm27D+deA6z8bbu/n8yztEjA7zvn9Biua1LxprmuMBPfyLH/wA84TsX8h1/GuqGUTdnN2RnCnGT0dz3HxR8QLTRExdX9tICM+Sp3O3sAOnfvXUfB34tWvjCzuNPctDc2+QiS8mSPqMDueCMV8yaH4TvNblXYp27sM5GP/1mvadOsdA+FPh4X96SuotlYAgxM79c/SnWwWGVN0o3cn2HiaClT5Zr073PVNVlSxjuZp5BDFHliX+6B1Ga+bvFviybxXqDXXzG0iLRQIBwik859Mmp/Hnxcl8Y2iW8MctrblNs6mTJc+3YD/69clYXQjLRrN8oKkoAQGPpW2EwX1am77jo0XFXludJb3K2xUiJ9wOSGHsKnW+nv3Motgqg/LIBxj6VlteLJyd0Uu7HztwfwFblqpWLaWZQBjCnHvn6VMopK7WpvtrYILaK43hx86/MQ3Of8KnsrTZOzSI0an+Jj8uaz7/xlo+jwsWl86dh9yIZJPoT0FctqPxFm1eUqsItYcEBV5JPqa0pYStUW1l5kOtFS5W9Tt73xHaWDBIz5lwRnCLwKzoZY9UZWkd2Y/wjgVzWm6zGSofiUjILV0+ltbsPMjJWQ9AeRTqUvYrlafqZycmjRt7GOVEjONoOcGsvWfBsF8rFAsT4zvAwK3YNsiNkgEdMVdhhQW7FpM+gPNeZ7aVKd4yIi2tTy7QD/Zt89rIds+cKw716FFp32m0zImfl6GsHxDoKTTLcQqIpkOdwOAa3PCmrrdAW9ywjuIhhkJ+99K6sVP2sFVhv1OpO6TR5vd+Hr22cma1mQ5wxZMHNUJNNbacr9civsS+8G2c0m54o9gBZlKg7jWDrHhPRrW2aM20XdnZVA2DrmtKeZzl9g0WIw9XRR3Pku70kMpCgGuX1aya1ySABj0r0P4keLdLsdXmi0uJXUH7yD5SenFcQsk+uRsLiMKp5B9K+uwkqvKqk1ZPufKZvHB1pOhQd6nZLReTZzEUTzNtjQsT/AHRWvZ+G2dA9wwH+yOtdBZWMVjFiJRu7nvTnIz711zxTlpDQ8bC5DTppTxDu+3T/AIJnJZR2w+RQPc0hHYjP1q1KDVV3wTxWSblqzvqUoUvdirIWG7eybKnKZ5HWt6yaC/jLIdrj+GuaZ92Rikt7l7SXfGxUjk49PSlOlzrTRlYXH/VppTXNDt29Dq1iZgBV23sTcArjew56VZ8Pwp4k02Se0GZ4ADPCfvAH+Meo9fTj1rc0mzaKbZ5ZDKc4PUjtn/61eXUUo3v0Pv8ADqlVpqrB8yaOfSyNpciKcMgPOcdvWtS78MzQ28c/3g2eBweK61tKk1G4jlaGOQKucRnDfrXV6FoNrqVoYpQ7Iqfu8fez3ry6+IdNKS+Zs6igrW0Oe8D6nD4hSOyuSqahAvysuP3gHT2z6/So/EvgAb5HULFI55A6L71b1vwCLTE2nOySIwZWA2uozyRiur8K3UGv+do+rEW+qw4O0ceaOxX147VwOtyy9pS26r+uhhOpye/F6dTwzUNDutNZ/wB27KnO4Dgj1rPkbcmCMZGRX0B4m8EeUjzRFy4bjd90jHIx/jXnV54QguTdQRN5bKhdEcfxDqAfSvQpYuEldmsKkZxbi9Dy27XgkHpWVMw59a3r/T2QMR8p7g9q564JjOCvavoKLUlofIZlGVOXvKxVlOTzz/Kqrj3xU8sqAdeapS3ipkcnjtXpQTex8TiKkF8TLlvq17YHMF064/hJyP1rWi+ImqwoEd/M5zwcHP4VmeHNC1PxdeC20+zklI5ZwOFHqTXoH/CuIvDFp5t1JFPcDg4ycH09P/11x4mphqTUKqTk+nU9bKaWZYx3wtRwh3bdvknuY1t4s1K8TMtuY06/Mx596p3WpzvkAqvsoq3fYBwq98VV+xCL95Jznotc8VT+JRsfT1fraXsnUcrbvRfkkaPgPXWsNehFy7LA7ruI9c8V9GX+us2nTxp8uIGOScbeMYH0r5XuZGjIZfl2/MK9J0nxY2veDmVmJubZljIDcsp7mvFzTA+2nCtFeT/zN8srKT+rVJXa1V+3X7jz/VYibqQ9yxrDurfLHiuq1OHbMwIyfWsS5Q88da+gw9TRHi5phFzSv3OdKeXPGT0DAn869NtplVlcHBKgjFcJPbFxwvAOTXQ6ZemW1VGYeYvDDvitMWvaxT7HPw9P6lWqQf2rNfI7WGe51G2Ec0zFXYgM7HniuI8dfDww3xexlVnKB2Qk9T3robC/EUkbKc4xw3SjV9QaS4aUkNngH27CvIw8quHq3puy7H2WZYLC5lh+TEK8d7rdPyZ5Fd6Fe6cseSGkdsbBzXf/AA4+GOueIgkSKsY3D7x5G48fyNR2ipf6iZGG4xnIA96+mv2edOtbOK61LUW/cRSAxRk5UuO7fnXVmuazw+Hvpc+Ey/h7C4aU8anKUY6Rjff1+Zjat+yKuheB7/VNQ1dpL9bZpbe3UCNQQM8nnP6V8h6UD9vlM3JVyuD619c/tM/G4poN/pemXLBSPKkC9AD2B79vwFfIGgLcXsoVEJYnJPvXfldSdfCyrT2e3Q+dztunjMNQkv3msrJdHayfn6nXxXAQ4UYycD2qpJJLqlwLePiJT87ev+eK2rDwfrGpKLaztjNcSLnailifXGKva74Fv/h/cRWuovB9okjWTELhsZHf0NWpQV3Fps96WHxU+WFWDjDd9NOw2w2WVs6RccY4rkvFN4zaikQPQc49ya35LobQN3TH/wBeuRulfVvEE4jzsBxmnhoXm5z6Izz3Et4anhaO7kkkjQ0lJJnVIUJNd3ovhCUxpe6g3k2WC3JwXx2HfrWXo1pHYQKQBkdz1qxqmsutsd0hwBgDrj2qfbxlU+G/b/gnuZfgKWCw6q4h3a1t0OVvbf8A4nNzHaAmPd1ySBUmo2/2OzjUOWmc42+nvS2E7eYVj+eWRuMDkk17H4N8EWvhLRX8U+IrOO8lCkWllcDKFyPvOPQDmulJymr6JbniYfCLFRm6ejk36K7vZd3Y5HwZqsugaS1tbu0JmwS0Z2kn1J6/hXnPim6fUtXktYmJy2Wbr+Ndy2sNrGqMbeOKHzGOFjQKiDtgdu9cSLZ4NeuYjhp953MOQRWtOW8r3ttdWHnVp4WjhaPwuXK2uqS2Xqdv8MtGuY9ThttGhFxdkbt7LkKAD8x9B1rkfEyTanqj2hGZ0fYAOQTXrnhrxlY+BPB8sdhbN/ad1C6XM7nBGcgbT6Dg49c15HDeLJd3d04Pmuco2ehq04wSlfme7+YZhSjTw1PBO0YvouyV/wAzRg8IRtpKxDbDqcGQ+W4bv+fNUI47mOQRyowbseuT7UzStUmXUpC7FopjwT2PrXQmGW4tJLlIz5UTKWkH8JPTn8DXNWqS5rNaGeEoYbEUlLD3i46Nd0tm/NrqY4mkiIyOcdMHj2PvSm7YjnIIPHbFdikNjqGnWyImydA3mys+fNJ5HHbHIrE1bTvJ42jnnj0rKceWz3XdHsTwFenS51O6LEiymzjk/wBapXlu4PpWfDcvaTeZF8jdOlWdOvA0fkk4I7HpimXSrMWBAH0rjTcZbWO6aVSnGpTev6+poxR6lqNo0y4dOrDdz+VTeHBpyaiBrkc32YdRDwTWPZ30mmNhXO09q1JboXeC4HtWk5RjaSWvnrc7KEoVUpOT51unqj2CDU/AFvpbJBb2+8gbS8TeYD7k1Xj8X+GITiaxiuI8AMBAAxHtXjEpZCSrHHpmkW/PAJINYTcp6rQ6Vi4Q92V/vOy8QXul3wK2VitlD5jyDLFnIIAC8noMZ/4Ea4m/0u1ulIkReeMjj+VXBKHGd2TUe3LEcHvk1jSTp7NmeL9lioqMoJrz1OchlvvCEM400q0cpywPXitnRvEsesQKSfLnA+ZGPequqOGBBAA6dK4aaZ7a+kaMke4OK9qNJYuHv/Eup+dYjMauQ1oxoybpbcvRdbrsenzSqU3ZHHLE159qsrSajNIoDLu4xXTeHdD1nxVa4iysPQsR1+n51fb4c29mWRrtnkB5K8g1jTnSwknGctex6GOwuOz+lCph6TUN7tpX9E9zhY52BHGDVhJJG4J461q6t4ZOnyZjYsvv1FVFs3j+8pA7Gu5VYTXNE+TeBxOHm6VVNNCRA5xWhAp44qKCHBHrWlbW+eo5NclSZ9Bg8PJs0tAsFv75InZkTguQMkDmu41Ke4eOBHSSKBEVIVY5O0DHX1rM8K6dhwd4jIO/JODVvxfrsVhGkaSCV1U4AGfmr52tVlVrKnFXP1XBUoZfhvaVdOrf5I5DVdYUXzRkZCccU2LXIUOMEY7VhSLcPM8kiNuY5PHSlT744z7V7PsIKKR8K81xLqyntd9V0Ol/4SONcbRk1Dc61cXJ+X5R0xwaxlznFWI6y9jTjqkd/wDaOJrrllKy8tCwgJbJyW9Sc1dij5BzyeaqwoScdauQKcknmsps7sNHyLsMRPetXS9PN3dQwKv+sbGazrYH5T07V1PhRZVuo5Y4Gl2yBT9Pb3ry8RNwg2j67DxjGPNY9H8B+DFt4VZlEj7uR7njH6V61o2iLp9tsAG4nvycVy3hFJU8otGwyTndwSffFdq2oCzsp55jxGhJJHOK+BqV6lWtbds8HH1akpcqPnf48alHd+LYbaM5+zRsGPoTjj9P1rzmNRxgnjjit74gM03iqeZ23NIiSZ+ozWLCnK9Buz35+tfc0Pdoxt2Pcw0OVKPb/gGjpsT7TJuCqCGHH3j6f/Wr0jwb5k8RmJ2RooLZHTPpXGeGkWxuFknK+UWPyj5gPQ/lXpekXEPkN5AHH3RjGfwrwsxqaONvmbVpaWsdRY20m1/Jfa2Aeef511Vl5SW6lmOGO0hO59awtAt0lJlZimB8yntXTJJFbgKiqSgyOM5r5Xkbeh8vjJ3lyol1G+g0PTbq6A4t4y5LHkDFfMjav/at1LJcSOxeRpnKkHDMxP8AhXqXxv8AF4tNFbT4JFjuLwr5h77e9eIadaC5uWijw4JxkNjp396+owOGjTouR6GWYdwpupPd/kdAY7Bp03OI5GIwC2SSKvP5VxN5cZZSuMOOh9aZBoMN1ZsrxYfOd5PIPFalrpCwJGInCvHjLMamdSC6u56XMiK1sZ4445o182NX/eZbk89q6m3s4MCQbmT+JZDkg9uKjWwRIV8t1ZGO41rWFgZbUnIyCPm25ya8mdbmdznnU0uytdaYt7HseAFtwBfOCv8AniqaWAsLoLcRssQ6NnINdctt5KFA489sNwp5PfNR3lqDvJjaaMdxnv3FaRqKtHll8jjVW7sYtmI5Vb9075OAVPFTJpsxyRGyqegNWNPtFkciGcEAfdPy4I/nWt/aCRF45WVdpAUk9fevLq81OTTCVRxfuIoWdsI3QM7JIDljtyAPp611FukLIdxJPqKz0RZCJA4z6x9T7Vt2EUDJuZgh6EPxg+tckKnvWaPMxFS6uyvO0cEWImO7r2qslwwX5T8xPXNa/l2soZFEbMTgbSScVLa2VibkRhleQDkY6VhJucupw+2jFapmQkzBss7F/wC/nipp2V7dQkqO56hB0rRn02wW6ERlUZyWUHOKgaKztDGIc7VP3gv3uelbUac6m0W2L2sZWcU/uMi6iS1lCFT5pA+8egAOTiue1aaGwiaS4mWKIwneoblgO+OnStDx544s/DVlLctMBMchQ33mPoBn3r5o8a+PdU8X3TMXaCDGPLVsZHvX1mX5Y52nUVrf1qeth4TcOeS/zNf4l/F59TibSNGZoLHP7+WNsGfjGM9ccfz7V5iNSdQO3oBU40/LYPLHtTl01O+Tx2r7elCjSjyxRHssS5Nx0Kx1e5bo7gexqNrqWQ/OzEn3rR/sxFVSCjE9lbJH4VNDpjyEgRNwM8jFae0hHZFLDV5/HMyFjLnkk/WrMVuTjqT7mt228PyyNhl2DPfjP0rU07w4ZpArIQCCNoX5vrXNPEwXU6qWDjHWTOdt7EGQbkJHcIOa7Hw94KvL64iLRJGGbGOrfgK3dD8OQ2bRlYirtkMWGTjHXH9Ks+JfF9j4PtoVtGSfUj92JGzt92P8P06mvOnXqV3yUup1ucaK91WN29u9O8BaObm5KllH7uAcl3zwAD6dzXiniLxDfeKdRlvL6RpH5CqPuxrnoKrarrVzrV695eTF5GJOSflX2HtWTNqttCMeYrY/umu/C4R0V3kzy6mIpr3qkkjQgRSSrMQpHQCrZSAFSzuIwMnJxzXMy+IoAP8AWqvuetV/7atpWJ8/f9Oleh9XqS1aOOWb4SHuxkm/VHYN4hhs8rBH5rDo59KoXmuX2oAI0pjjHZSRXOnX7eL7qFsdzTH8VE58uEfjVQwjWsY6+Zw1M3wz+Op8lc24NOZjkK8hz6Gt2x8OTXAQ/Lt6MAOR7VwLeK70AbSI+c8cGtG08VapIpYXUik9drVc6Fa17pGVHN8I5ctNP7j0aHwG5Jy7MF6jBGRWlb+A7yKNWjllCqcIq5INecReMddVRt1K4GB2epk8Za+iFRqt2oPXEhrilRrvTmX3HoLHJ6pP7v8Agnq1ro+r2MRQsJ1H8RByauxPe26lriwcLjrGOp+leJTeJdZOSdUuyf8Ars3+NRjXdTn5e/uHbp80prlllqmryt+KJ+vLmtZ/18z2W5uFvslonRF+8HGMe1UorKCWXERBcHg5+YV5bb6leIxP2qYEnJ+c81uaX4subO7EsqC4x1ycNj2NYTy9wX7tnfTrqSvsfdOoG3skkjAMrKSNw7ivlX42fFo3z3Wh6KMkuUnnHBOP4RX0R8StZPh/wZql5EhZwh2N33EYFfFojRZHY/PKxyxPJJ781jgaUV781e3Q4cFQnUpNxlZvS/X5GHaaGsbB5iXc8tk5q86bOAAAPQYq44C9Rz6VXcg/er23UlN6noQwdLDR5YK39dSDHBqCUY9qnYkDH41Wf72DzWkTkq2SsV5HzVdwTwOtXRAXPIwKk+zBegrZSSPMlQnUM1bZjyTin/ZBkZ55q40RJoKgds1XtGZrCxW6LOgatceG9UgvbQ7ZUblQflcd1PqCO1fSFnZ6X4u0q01zSMR28gCSx45hfAGw/Q/z96+ZQBk8da7v4UfEOTwNrQiuWMujXhEV1D1C+jqP7w/UDHpXFiaTqLmj8SPQw1SWH91PQ9xstDh+yuJmCzoecjgirFhpUthckjCRM3Df4e1dTbaOhjRgyyQygMk0bAh1PQj2p11pLwlEB/dKPl3DNfJVpbpnrLEJu19ytLo4cmUSBsrjoOMmuZ8U+EfPIurQm3vlcvFOONjD3/D9a9I03TDfWwTKkgfwmq+padmUcEL0KsODXi060oVL3OeGL5Z8lzkfBni63+IOlSWd6Fs9bteJoM8nHG4eoP8AOsjxL4cWxm3YLTRAsB03jP8A+uuU+I+mXPhy5j17TXNvd2s2QwXoD6+o7V2nhLxdZ/E/Rnu12xalCAlxbAf6tuxH+ycdfc17fsrR9tT+Ht2/4B0r9xNOL919Dynx34cCL/akS7Y5jkIAAPTH14rynVrXG4lcZBNfSmq2MVxo9/azQDETeaMjkZPOPxzXg3iuy+xzXCjnaSAMflXrZdXk3yS3N8XBV8NK/wBk82Y7VJPJrrvhx8M9S+I2peXEht9PiIM9yy/Kg7j3PtW18Jfg9dfEW9kubgta6Hav+/uMffOf9WnqTnr2r6Sl0a38OaVDp2iwpZWcQwu0HLH1Y9Sff2r1cxzSGFTp03ef5H57lmVPFTVSt8Pbv6+Rz0Hh7TvAOi/ZLKEJFEpZ5hy83+9XlXiXV1upMQufIUk8nqT/ADrtPHutNEjwBw5P3cdFOOf8+9ef6Jor+JNUMOWW2iw00qjO1c/qT0A/wrwMInNOvVfnc/T4QjQpJQWuyMyC38/dNIOB0zVDUbhV4NdH4lEWlTPCrD91ldoPCj09/rXn2o6oJnYLlse1e/h4ut762PHzTFUsHSUL+8/xIru6+Y89OlTeGtVNlqqxFsR3B2N6A9jWFPcksQcgn2qq8hU7lb5hyO1e6qCnBwfU/Lnmc6GIjXhvF3/zXzWh674ghjN1I0eNr/MuPQ8gVzssB5J9cVm6f42E6Rw3ETNMMKNo69q7XR/B9/rMLXHlmKIAMRLxtX3rxJRlg4/vXb9T9Gp4zDZw+bCu/fpb18zkJImG5Y4y7kcAd6yRpeoW9412buONz1jPOPb61v8AiK/jsJPIg44GSDXK3V8xY8lq9TDuco3S3PkM4WHo1eSUm5RfR2Sfy1Z0llqxGEkIBHcdKZqeqgofn59q42bUJAThjj61VfVZdpDZx61vHBXlzHk1eJnGk6Lv6noPgxz/AKROefmwM+vFerab8Qxonh8WUMDJOQUYqf3b553Hvnn9BXi/g6+U2LkH+I5/IVszarsYscHA6GvFxuEVeq4zV0mfdZRj6Ky2m5Pz/FsyviPfSXvkQE7vMYk/U96k8N2UdhbIi4zjknua5/V9SF5exFucNwK39PlGzr0FerKDp4eNNaHy2HxFPF5vVxm70S8lY9D8NeJ28M3CX1vzdpxGW5TB4YEe4rkfHesSahdG7uZfMuJnLMPY00XGwggjdjvzXJ+Jr17zXBbxglwAAo9a4cJhr1OY+iz3NI08G9Pek1Ff1+gl3qZRSM4zU2ihUJYAZY5zVtPhxqd7Zz3ZWTbAu+XbGSIx7n0rPsFmiuVgeNt5OBkEbh616l6cotQlfufDxji6WIhUxdNpP4b/ANaHVR/aJ5IoYYzI8mMKvJOa7Hxl4X07QfBQ065tJP8AhIi/nSTOSBGuD8gwcHHHb1rH0aD+zIlkBKz9Q6k5T6Va+I2o6gZvI1Jl+1WsSwEowbcuMgkgnJII5ry4ztK0D9OqYVQwkqlfW8Xp20MDwNNaaDei6u7b7YFXKoTjD4+U/ga6/wAVzXeoeHxe3FyTLcbpVg35Cr0GB2GQa4bSgLhgeqKMmt66uS9swzwVx9K1dZxm1LqZ5dThHBtLRWaX6sxNBZYYZGK7pGwcn1qhHbs+uziNN8kh4PJNWrVJJJRBApkkc4CrySfYV33w1t7fwtr8+panDieJWURSLkhumMHv1rWLtK8/heh5lLCyxcaVKC+B3b+X5s5O4tZdL1q0g1K1DRoVZ4JGIDjPQ4ORmuS8QQrBqTx2gCwszFFHRc/w8+ldp43ul1HWvOQN+9kYnJz1JP8AWuT1OwaS/tod+3e3D46V0U5RUmo2seXnVB2lCKu1Ja9dbaXM7QdPm1GKdGkEZiG4Z7nNaIu5I9yTZz0J9felhtW0XUGUt5sUgwGAxgitexsbbWIyHk8qY5G44wKKklKXkcGX4KapqlB2qK6ab3tt5bMraXqCBtgfryK1rW4X7QnmLvQHDA9xWHc+HJrTDwzBpM5VSMA1NBe+coWVfLuFOCvbPqK45RXxwdz38Lia9C1HExs1t2flfudV4n8MWhAvNGlLDG54jkFc9q5lndGMci7JR1HXB9K6CK/aO3AJwxHOO4rNvYorlmY5U4HPes3VjN7Hs4rDU/4tF2b3XT/gMyppB060tlfru2SNt9MVs6Zdaasf2aePMmeJD1PNPvNPtJD8igjtxg/pVycYx1OGng6skq1KafdfoyjvDdarygHNLJayQZwSVHQGqEt4EJDcGpjG/wAJzV6/s1aqrBLqTWZyPmQHmpodZguY9yuMjgjOCDWNHHJqeoLbo20O2CcEhR710+l/B1Z7l5ZNWEMPJ3quR+VdU40KcL1ZWPCw9XNMXNvBU+eCdndpW9Ls5vVb+Noyqtz71jaXYrqd0It21mPU13d/8LoIGkSa+mLr91gmAfT3rnl8MXGhXKyq/nQg5yowa3pV6Dg1SlqeVj8pzJYiFXGUfc62aenyeh3ul79OtYYYmI2LjKnHPrVtizxgMTn3OayoNQjuIUeNsnGDx0NTPfxxoXkcIB68V89OEpSu1qfsmHxFCnRUYy91LTXSxV1nbBZzu+M7SAT+lcXp2sXEGI5ojOmfStXXPEMV+pgT5k7n1rPguBkbBg9M17OHg4U2prc/Ms2xsMTjFLDVLKKtpre7102NuKSzlAIjkQ56GtO1uLWA5wcgd65yOViRlifxq7GxNc9SF9D18Fi3HVRV/Q6KTWfLjzDkk+lUSz3Um+Q5J9arxg8Yq3brk5PIrk5Yw2PovbVcU0qj07dCxbw+YSGAIx3GazPE2kf2ZfQ7RhJoxKBnPBHFd54R8MSavc7irG2jPzlRndnHyiqnxksFs9UsQIEgmaIsyxk4C7sKPToK5qWJX1hUk90ysyw8PqjuveTT89zz2JQVHFWY4qSKPjGOlWoxyBtr05SPAoUdrj4EIatKCP8AA1WRdpHHPrWnbphQSOewrz6kj6zB0dbFqwiLyxqOueMCvS/C+iYkgxuT95uLZ+7jHOK5vw3prTbpWXy3iTgEdTXqXh+IsiJDEC7Ab2btxXymY4qy5UetVkox5ex2mixecFKMWTd948E+/wClVfGusRvbz6PCXN7NHksgyqL7/rUGr+JovCGhtLKPNucFIIl4Lt2xXmN/q02i6Rd6hfSmW8u8nzGPJY9FX2H5cV4mEoyf7zq37vr39Dw6eHdWbqS2W3med+Krxb7xFdyR/cVxGvHZQFH8qoRMFIJweehquZCXJIySeTUqYbBPFfeqCjFR7I9yk9dDrdJhikRrktldw2Ro2MY68flXWaRcOw+0Q5MgbAXcOBXnOkyKlygZHfJwCvQe54ro31KOzWeSJ1hjbGVY88ccflXi4mi5OyNJxbPWNH1tLdGVWMhd8Dd3OBWvrXjG00Cwe7vJOWGAq4GT6D/PevCD8Q57cZt4x5qnAc8DFYGp61e61MJbu4aUj7oPRa4qWVScrz0RwSwsakrs1/GOsXnirUzqckWyFwUhiByVWs3Tzc2mZUVflIVgR83NNtJpXuY1K7kU5GPSuwsdOE9wG8kwKwznOa9epUVGPI1odtlTXKWrO9f7OGlBEZ7gdK6Gyls54N43SyYznGM+1YcYRNyoMKvGG6E10OgWDyblVYijr64x+VfOV3FJy2OaW1zZ061E7REAIPQnIH510On2DlxuYZPJULxisXT9OWDykDss2erfdro4o5RcYDbiyjJU8LXz1apZ6HmVpdEWZIkkuBtONo5A49qs29sbK2/eMJI24PTA9qsx6ZIgYEAk/wAR7cVZttPItkaQqS3C89ATjOPwqKNZ3SPGnWila+hyd/plvDi4k3q4blY+wNRMsSBlUZbPDk4zxXUazpIa1YIevGCetctpl/GIVglAackgjPTB9K9eolVpqpfb+kd1Gr7SHMtR1v50U7FFaZ1HC7xWU667eX7/ALqW1hD5IL53H2xXSw3vluFZ1wxxhUI2/jmnpq0UM+HYlZMFe+DWNHlt8N/mVzyTb5bi6Za3Nq/mXDsAxHypwfxq8zKjllDrn0OTn1PpUb3ImBIYkKevU1heK/Hlh4UtczyqJnB2omNzD0I+tdlKlzysonJyzqy21NxR9ndpGcKSOoI/ma4Px18WLLwvZNbWpN1fucKgP3fc+grzzxJ8Wr/WTOunqNPt34Mv/LTHt/d/CuEQFZxLITJIzcljkk+pPevocPhOTWenkenSwd/eqE+saleeJdQa7vZzNKx+6eiD0AquLYxN88QdTwGZcCtG32gSZXLdiMVK0jGNUuFZkOMe1eg6jWiWh6O2wyHS4tseyLzJByw6VqQaEWjiY2kYDjv9avWBhU/LGfMHILdMelbccscMCtjc/p7V5VTETT0MXJo56LQZIJD5UcZQ8Mypk5/GtOLw+fIG9Pkbhm24xWi+ohVRHUoZDwFHNSX3ijStLg3Xl4kSY+ZQ+5/oAKw5q9V2S1IlNrVka6DFOiIYTIqjYGIx174rTksbTw3D9pvbmO3RVwWkIGRjp7/QV574h+PJEH2bQ7Ex44FxcNkn3wK8t1jWdX8R3Bl1G8kuSTkAngfQV62Gy2tUV6z5V+J41bMIw92Ccn5bfeekeMvi7atF9j0RSpGQ943U56hR2+vWvLp9SuZWcxjluSznJJ/rTIbLyyAMGrkdvxggflX0NKlRw8eWCPMlLE4n4ny+n+Zzd3banPIS5Lqeynj9KrSW88Y+eMg/Su2igC9quRW0bAl1G0dscmuv65y6cpwf6ue2bl7R3ffU8pu8cg8f7wosCM4GDXslt4M07WIyLm2O44ClDgk96T/hRsE4Z7G7MI5H71MLn0zzW8cyw9uSTsz57EcKY6jWVSnJSX3P8dPxPLMYxQQTXe6p8F/EumQNNDa/b4l53WxDn8utcVc2k9pIYrmF4JB1V1wf1raFWnVV4SucFbC1qGlWDX5ffsVyT3/WtHSSWJXP4VSGGHAqzp7+VcDsDwac9YtGmFfJWjJ7G35WAO9TRxkjpUixHAxyDzVmGEurYHC8mvIlM/QqVApTQ/LwOaZbJk4NXpY8dOeKhtY8uT70KXulSoWqou2NoZplUD/eI7Ct5PD4bceeVzgjpVrwTZrPNJIdpIwpUjORXbxaUiK2AWJ+U+1eDisY6c+VHrxSgrI7z9o/xWl2ItDgkMUYbfKynr6D9K+fJAqJkKyhc8Hrmu58a6ims69qN07ghpWIzycdq4C/c+fIV3Bc4APPFPDaqyOrCUVh6KiuhVkG7kce1V5MAcjNOdiEJz1qu0hfgD8a9SKMK1RDWzIcAcU9YAg6ZPrU0cRXqc+tKT6VXN0RiqX2pbkOzA5GaQxse3apxkcdKikBzyc0JjlBJERjwOTj2qFiATmpXQnvioWQDjrWyOCpdbIYWAppcYIxzUhAxUJGKtHFO6PoP9nP4mfaGTwhqThmcE6fO56HvET6dSvvkelfQWpvHbQhHPQYz6V8AWd7Npt5DeWsphuLeRZY3XqGByD+Br7o8F+J4PiB4J0rW1VVNwhEygcLMPldfzya+dzPDcj9rFaPcxjO01zGv4bKi7jQSg+YT/KtXUbMsjbvvo2QOxBrCsovK1FNmEKkke+ODXRXUrTW+U+YcEMO/tXxGLXJOMkTXuqyknueNfE7TFu7PUoFHzeUxwB3wcfrXgvwr8USeEfHdlPvCWlzILa5Dfd8tjgk/QkH8K+gviPdGCy1AyjymClgQefb+tfKt0h6jjpg19hlXv0pRlsz6VwdTDxb6f5I+n/ETpp1984DSyB0YHOK80sfhzceNtcmIY2ulp/rpyDnHdV9Sa9A/s678bXGgvG5jSWyhuJ5yflXMYzn3JBrsodNSwhitIiqQxnhQTlvc15kq0sJJuL1N3WUafIt2tSno9jFomlw2dnBHa6dCuyOFOmO5PqT3NYXjDWoINMEkhkjkL7Qip8oUZ5z6j0rqtSuksIXcrvA5WMcDPvXh/xJ8SyNOYgwWWTkxL91etcWHUsTVtvfcMLT5nzWskcNrmqy6jcqqqXkLbY415Zie316V2t3bL8OPCtvG2Gv7g5nYYyZOoUeyDjPqW9am+EnhBGM3ibVAqWtqreQZPuq2Dl/+AjJHv8ASuB8TeKn8aarPdLlbWIlLePPAQHr9T1NfUKKqy9jD4I/F+iNJ171uXr0X5nM6pcyX87yS9WOcDgetZjKE6KPyrVuEAH61mzpmvoabSSS2Pl8XTfM5PVlCZUk4ZAaz7mwjYHa21uwFaUwIHSoIIjLcxKeFZxn8674ycdbnyWJoxqPllG7Z6z8GfhKnkR61qluZjct5dvGBnGejn0716p448nwH4NupXjQTbfIUYGGznkVueDxJc6daSiSGDTbVCry5CgqgAH4YFeKfHv4j2/jLVBZ6aS2m2xOH6eY/c/TivjKNSeaYqUqj0i/utsj7yKpZPhvY0VZJN+r8zxvU7trqZ5D3OTWROetaVwuSaz5YsmvvaVkj8mxznOTk9WyhLwMHn2rqfh78MtQ+IF6wt1KWifflIwCP6Vh2mmy6jfRW8Y3O7AfT3r7f+DPhOCz0TTrKKFImRA0oA+8T1z+leXnWa/2ZQ5oP3n17LubZFksMwqTxGKX7uHTu+1+y6nypq3hi28J3MlnGJYriN9riXIOenT+tc3ql5LG5Q5UHofWvuH9ob9ne01z4f6r4ttJjFq+nQGchjhZol5bPuBnHrXwbJeR3cRjkySM4Y0ZTiY5hRVdO/e+52ZtiKNP91hUoR6JaLTdfjuZTzlZw2dxU5zXSWOsqIRzgk8cc1zwsWuLlIYuTIcZ9K92+DXwhs9c1K3gumDL/G5IBJxnAzx2P5V6+NrUaNNOe54fD2Cx2LxE/YtRivik9l/m7HAQagZ1GEY4/ug8jNU/DAa58QT3cwKsXIXcMYxX1l4xsNK+HXw2u7rR9Ktba+J2PcyqGkePkllz0OAOB/er5Kg1X7S73fIdnZ93fr0ry8LiIYqjKVJaPQ+wx1KOFxGHlWqczi27Wte1lfd99D6IsPiVby+BYNAvrZXG1wZ40A3L2VvX615f4u1mC/1wSJbJbBQqhUjC4wMdABj6e9df8DtSsofENlc6xbRzWpyqrKuQDwc/zrofjNdeGtb1e4ughW5XHyxrhSOuCR6cV41GMaeJdN/ffQ+8qReKoqVFct0pXe3p5dzzO5kmtCizRlGdEkAPdGAKn8QRWD4gNxeWzCzhaYL8zlEztHvj8OafpStqNy6hiIl6sfTPAr0yHxBYaL4WudN0+zSK6uE8q4uRnMink9e3tXpQUKVRc3Q4/Z1c1w0kpcsXpfr8jzXRVEFqmT8zDLVYvrr9xsB6c4HWqqv5cjjHGenTiptJhF/fAPyiHOBScbyc2c1GcvZwwlPd6f1+Z6p8L9csbWNb/VdIsLe6s4j9nv7SApLk8DzEB2NnkZ259+lcnqWqPd3t7dO/72eVncY9Tnr+NWNXjNl8u0IXUNsX+EEZxjqK5R7vYXUnHOamVWdVcp9DKNLLYqMXfzIry4H2iE55U5GaZq8qyyW8o2jyzkYHc1nXtyDdKOScZwKqX90zInzHg8iuqnTaskfE4rHx5aieuq/Cxv6Frg0jW7S+aCK6ELhzHOgdGHoQeDXpD6Z4U8Xq15bkaLdvgvbDhCT3XsBmvMLTQr5LWG7ZA0TDI288e4q3Z3xikZGJUZyM9jVSm6Xu2uux6mAm4JfWI2UtVdeX5G3NoMbQXiSTSi9iI8hFVTGygnfuJPBAwRjOa5nV7EwpHJEWdtvzkjG05PA554we3U8Vs/aNwzvyR3qM7XyNw5riVXld0j0sXhKOIi1HRvzKOk6gLu0KceYnDZ65qfb5mBkDB71j3Vo2n3n2mLoT+8UHgj1q7FeLJ8wIweRWk4L4obM8vD4qdvYYj4o6eq6P/Mjv7fa5xyQeCKuWlxvhXnkcc1VlkDDGeD1qm1yLSXOfkJp8rnGxk68cNVc1s9zoNySqRjFYmr6ek65DeW3ZhWjaSG7X9yDI2MkLzilTT7q/uIoQix+YwUPIdqLk4yT2HrUU705X2OzFRjjKPLy81+y/yMLwHDcQ6zexyPtGzIP94Zruo7ponALE8Hk+hriV07WNH1OO5htGkG4g4xgjvj1rqpJ0mijKnZjoHGCPY/jTxiVWandNNdCeHJSweGlhZRlGUZN+8mrpu6tfR2Ne6iMUcDmaKbzUztSTc0fs3ofasm4AyRnJPUZyKq3urR6aGaV/LTHrya5a98bCXekSnB4DGsKOFqT1itD0czz3B4aPJWn73bqZGs3d1YatKIJWiQ8hQeKpve3N0P30zOB2JqeWM3oMjA7zycnrUKwnoRX00eVRStqj8OrurOrKSk+STbSu7a+WwsXYdvpV6HrVaOLFXIUwelZTZ3YaDRctzg1qWo3nBrOt09q1LVORXnVWfaYGDui/FGcD6966/wAD+CNS8Y6ilvZwP5JP7y42kpGO/PrVPwLZLe+I7BJIUniWUO8cn3WUckH619UWWtQ6VpiLp8EEEQGHhgQAL+Ar5zG4yOHjrufZxUqUVKCu2V9P+HNn4U02O2tM7gmWfPLNjqa+f/jxaKniLTI0U8Wo69vnbivatU8UszytHckbl4Dd68I+Jl5JqPiyffIJRCioCvTpk/qa+eyyVSpjXWk+j/yN5Uas6TjVd72OIitipq5DaFqs29vvPua27HRZLmLzEKMoxyM8exr6upWUd2deHwUUry2MiC1wcY3Vv6RoovWKnljjaMED35rpNB8MySTgGBGibAyvb8eteg6D4Sdc24gPlHqWH5c14mIxySaTO5zp0VoYPh7RUSLb5cpjZt5AwS+PSu8trWHR9OmvJw1tZRKZHkb0x2z1PtXWaJ4VsdAsmutQdIVjXdJk/Kqj3r53+N/xsj8U3P8AZejrs0+FzhsY809AcV49HDzx9XS9uvY8CePVWTS0gt3+i7sXxT47s5L17+9cllBW2swclE7E+jH35xivMtc8ZX3iDUGnm+WMfLHEPuovtWNIzzsZJXLyHltx5zSqmMelfZ0MHSoa2u/y9DnqYyrVaVP3Yr7/AJl1dSc4+UU8ag5/hqoqc1YWHHbNbuMV0OmnVry+0Tx38w6DbUyyPN944HpUEcZftjFWVQoOlYystkenSdSS95toVF6jqKswR7nALFQeM4zSQxl22/KD2ycA1p22l+ZIqnqf7vODXNOajuelCKirskjglsLhSuJCV+QHj9K6Gy1G4+zRiRWSQfNtH5f0qGz8MgXBMhcOnGSeD7g11WmaG1tGw2hzjLSnnHoK8PE4inbXVkTlFljTLmNgkT23mMRknHIrodMMKHYqhU6Bx91j7Vn6dBcWpkMtuuX4yvXFdLbWisMpEqqVyVc4UH2r5nESveyOCo0kaVjbh1YMwkcAfKewrdsLfYcYVg6j2wKyLO0eOIEZZ25G3tWxb5ji6Endn6V8/V5r6Hh4h30TNB4ZZ4iUcqFXGBySav2wUQFX2uVGMAdKomSSONQuPLY4LLnKipopRGOWYy55UDG7HUk1MXN2i0eNNNqxDeyKZ1UuCF7Adh1/nXmOtXf9jXl7BxF5j71LdcHuPpXo1+0f2hHRgZAMkHsM14T+0TeXWnanpTQu0YmhcFsc9R/jX1+V0niIOl/Wh62Cai7PZr8jZk8RQWLozXAiIOTLJhdx+prA1v4yWNnK6pI90RwFj5H5mvF7ua5viDNNJIRwNzHpVCaymT7jbv8AZJr6ijlFGL9+V/I9CrVlDWNO/wDXY9A1L4v61e747WYWULdo+W/M1y0+oTXMvmzTPNMeryMWP61zUs95b/etz9aiXWZgfuAfWvcp4OMF+7SPM/tWnTdppp+jR1UE5IIJ+T69atWd5FBKWk5XsOtcW2szNwAP+A006ndE8NVPCOWjNP7bopWSbO//ALWRpHbPyYyABVuPX7dQM/MqkHa1ebLfXLDBZhS/aJiOWNZPAxe7F/bMJbQZ6e/iyzMhkdynoo6VTuviDFApWAF2xjLHivPQPcn6mpV9MVMcBRjvqJ5lOfwxS/E6G+8baleqY1k8oH/nnwcfWsZopLhy0hLMfWkRADxViNc9a6IxhTVoKxFp1/4jv+RClrsPSrEVrz2FPRTnpVuOMvgdycAepqJTZ3UcNDsRxWYc7mU7R1K1ettGE8yqhPvkY/KrNoBGjAMo2nJY9a3NPeGQAhgZExgt3964KteUdj01ShFbFW38ILsBkciTJCxHGT6ZrXtfCQZFdliwV4yfzres9Oi88OxV3bDZLHNbttZWm2JQMjJZgMZrx542ptcjmtsc5pmjBVxHlpAwyAnHWur0zSXZwNwVi3IZcGrcOnI0wxhV2hkPqcmuls9PbZEgKB5eWI6g1w1MZG2u5zzmV7SJLdEEisWDdhkEVcuPBGh+M7ULq+mQ3gGQplTDKPZuorVg0raEAVgFPQ45rQeAxwL1SPuR29qxjipQ1pto82tKM1y9zwjxd+yHY30ck/hjUWtJxk/Zbs7429AHHI/HNfOvinwfrHgfVG0/V7GWzuUOQJBgOM9VPQjjrX6IWjfZysYc7ByGPPX61J4i8HaH4608WGvWEOowrkq0i/Oue6t1B+le7hc+nSko19Y9+p8li8FTesFZ+R8BaKRewKR82B83rW9ptmEy2MrIMYPavetV/ZJtLO8kuvDOpvGmCfsd4QwHsrjn864DWvh/rHg66EWqabNbpnHmBd0Z99wr0KuKpVk3RldH02CxEZU4wm1zI8+1HT2hJZVyoHJFZMI/fsMY716BqFlE0JBAPP3lOeK4Ro/KvWTHQ4Na4ar7SLTPQeri/M734epGxycBgT+Nel2tkksYRCGJbv2rzLwEim4Rd+08kA/hXqtpEEcvnYeRxXy+YN+2aRvPR3PGNSkeOUjcMknJyeT6Vh3EgDNlt59auX9wzSYdlOCcBTn8ax5pCDwOTX09GFkrndWqKERrkyc9umKnht9gyeSeadZW28725HpVhuO1bSl0RhRo3XtJlYnv0pAOean2LkZGTjNRvJg4HSkmW4W1bIcYNNdGPIqUsGPSo3arRzySsV2hY9TioimBVl8KvTmoS+R1xWqbPOnGKIOAOTTCFPOeKcUGSSeKgY44FbJHmzlbdDyVQZHQdjX0F+yZ4zAudZ8KXEgVJ0+22gb/AJ6L99R9Rg/8Br52AMjBRnmut8E6zL4T8UaTq8XDWs6s+Byy5+YfiMis8RCM6ThLqYQhKu/d0SPs97hROW3EMODx36j+Yrbe/ENhGrDbu7+nvXO3vls0cik+W7eYjDoVbkU/VLtbm1QjcAyAAE4r8xxaSkk1ex6DpKrydjy/4u6pttboHJZ/lXPevFtI8L3nijVodOsoy07n5m7Rrxlm9AK9J8apc+ItaGlwZnI+UjHQ565r0TwX4Mg8H6eI48PfTnEsxGS3HA47CvdoYiODw9+r2Po5yhQw6h1Zs6bYJ4f0azsYZFk+ywJA8mfvbQB0/DP41LEBK4d3LMVwCOCMVVa2MTtEQHkzgk9DWZ4g1iDQNMnurtzFGg65PJ/z2r55ylVqb3bPPjC/XVmB8TPFQ0eyOGBlPypjv14NebeEfB9x4v1BLu7k2xzNxnnP+AzxUVrHd/ETxN5hVkg3AohORj3969stDp/w80CfUruJfs9hHvwBjJPCj8+PxFe5FPCwVGH8SW9unkejUqLDUrR3PJf2iPFsPhzRbTwfpRMfyK91s6heip9Sck/QV554Q8L3WoaXm3hMpUZbbyemelcv4q1+48Ua7e6pdnNxdTNKwHReeAPYCvcPgB4gt9OeS0njRjOq7GPBGQQefbrX01eDwOCXItb3f6nzGW1fbYupWa5uVaL56/eeS3UQTI5z3zWbOvFem/E/wFc+Hb25v7aPzdHkcBZ1IIVj2Pfr/OvNpwee2K68PUjUipwd0ztxai72Mub3qo0xjlRvRgc1emXIJ9Kzp4+pz7V6tOzPisVzRd0e5aJqP9q+FGhsZZWkaHDxA/K2TzXlGpW7JO6EYwc1qfDfxf8A2JM1tLjY33WY4x+P+etXNUtU1C8kePjcc+teJSpywlecWvdeqZ9u5wzfBwqU/i6rz6r9ThrmA5OBmqUtuewyx6Cuvn0ZUyZJAijqTwKyL/UdO0xC0Ti5nB4GeBXuUqrnpFXPiMdl8cOnOvJRXm9fkt2L4UsTaavDM/DHOB7d6+vvDHiWC2021uLWdUMUS5V++enPsK+JtH8QTHxBBNMcRk4xgYGele3aJ4leC28uSbZEFBHGd2D90Y9u9fP57gZV3Hn10/pHv8L1cNjMJUpUdFGT33d0tfmeufFr4mX/AIn8Dax4c03LBxh5y+NybRlR+Oa+HLqwngvpLWVWV4zyD2NfSA8Rxx200EAObhssCuSF+tcN4k8PW+p34vIj5bgbT7gDv+dXktb6jF0WrRexHEPDCxtKFTDK0ovVd09/mjz3wnZ7dX3P8wQZGa9q8Fa6mmSxySyyLbCRQ6REbj15544zXjSXCaXqmM4DHbkfXrXW214FjwG4PoetetmNJ4n4tmjzOF61LBU6mH6pu/z2O/8Ail44N/o72zTrNDDGwyTnnBH8jXgPhgteXqwdVU7j6Ct3xpqhexWIEnexyPUVm+CFVZJ5D97pmt8BhY4PByUep4edY2OYZ5QoQ0jBa+d9X+SPSbK5+zxqF4GMYH61Brd0bu3uWLfO/v69agjkUg5PA7VQ1K6HklQeWIArzYU71Ez9IxGL5cM4N6Wf5WLmm2osLZQpG7rVs3THk5x396zbW5JQAnnvUtxMAnBxVSi5Su9zGjXhTopUtIpbGdr15MZ/OYZjACAqAAAOAOK1PC7/AGeDzWHLHcSf0rVgsYNR0QWc2AhfzM45zgDr17VUjs/sKlVyyH7uO1aVKkXTUVuKhgK2HxSxcneLV/Rvf5f5nSXTTan4Na6itopHgvHM1yoJl2si7QxzjbkN26k151Lebp3ORjdjANe9/A/xX4Q07w5r2k+I7d3u7uQLCyJuBXYQR7YOD+P1rxXxP4fjS8untCUVXIAPU89cVrBQild76HNmLr4in7SlFvl389Onp1M7RZRc6jO3y/LgfMMgZ711fi74V39rZR3vkSNaPGs4uIBuXawypz05z/Sta9+EbWvgXTvEei+bOs0Ja7VmB+fJyVAGQAMDHJ4J71L4U8f6rDocOlrLutUZx9naPeDuADLj9QPUmuiUo03d7aWa6HNg8EqtL6pi4puV3e/n0fdGB4S1X+xIR56C6aGNkWNzhdxHylh3AznHqBTbu2t9SG5gEI5BXua6zxP4bsdKiMMpktL7ynkuoSoYwyjd5cR+o4Y9iw9K4KO8AjIBww4/GuWrGa0UvM91OOHpxoVfejbS/VLbfyKr3D2MhSbgE8N6ivUfCHh/RfGXhvyAGttTgBInQ/eOe46Y5HSuAuNFOpac7s2X6he496m+HOtXOhXkysWJjYAKejA9R+lNOMYOf3nFQVWjiY0Jr3Jp8rfda2f3DfFPh688N3z2t/GUB+7Jjhh6j2rjp7v+z5SVO6PPWvcviFrVtrOmWUPlxSOieY0qkFlJ6p+HFeNa/ojiCWWA741G4rjkCqw9WlOVk9GeZnmCr0Ye2pLVa+a/zRHHqKSAEvweRVW+lDd8g81yaas1pKy/eTtu4IqZ9dDqBndnsO1et9UcXdH5m+Iadam4VHZnafDnxonhrxTGtzhoHOAW6D2P1r6Q+3+D/ENiPtbjTznIaEYdeOcDuOlfHkOmz3TFwpBPIPpXq3hnUvtei20mMsi7CD1BFedmVO0FKD8mfdcG5hWrc2DxF0leUX1tdXXnbdG9coIp3VWLqGO1x3GeCPTisrVbUXMRySD/AHsnI/Grsc+8ru5A7e1E4Voz2BOfpXz8JODR+rV6cK9JxeqZ5Fr0c0F4VkkaRR0ye2TVSBVYjP5V0niizUXyN2PFc7JC1u4I5Ga+0ozU6aP5qzHDSw2LqJq6T9S9av5b4PSr0tpn516HvWbby5+8OPWt7S5FlOxsFeozXPVbh7yPWwEYV/3b67FFbYqeRVuGA+labWOw4IwO1Tx2XAI5rhlWVj6mjlkoyK0NueCRzWlbwHjj8amt7PdgBcGtSGyCxbyp2jnNefUrI+wweXNanbfDvRov7KuLt0/es4VCBzgdcfnXYWviD7GB+9ka9fMbJtwvlgfLyB161S8OqLTQrLywFCx/Mp6knrVa/nX7RgnGDuyvXPtXxeIqfWKslJXR9Cqa2eyNP+zzdIkyzMwmB3x5wV+ua8l1SQ3epTzHnLkA+uOK7TXPGcOk2pTzFF8w2pERlU/229x/+uuFWTeu/cpzzkd69LAUalNOclo9hxlCT5G9UTwKGPKnaOu3rXZ6Xp1xAMxS4G4DYEz6cGuJhkKnI4I967bwtqSpG0sjqY92HLNjHGc/59K0xSko3R2yd43R6Xolq9vaeZNlpG+VUCAd/austtetvD9ms11IFRMswJwq8dSTXiOofEW30hD5czyMc/KpwPzrz/xD401HxIxWWZhDjAjU8H6+tefRy6pWd5aRPDxShtN/Lr/wDvPix8aJvFcj6fYSeXpwI3svBlP+FeV+XDOTkcnnNQrCyt1qwIwOnWvpqVKGHjyUzhppyXK4qy6EbWGASrZFMEeOxBq/EDxUxhVz0/Gq9o1ozrWDjLWGhQjjJwelWkhbAp3kBePerES5PXAFZymdlHD2dmJFERwcDPc9q3dH0pbzJMfmJjHPBFZ1vbvPPGgTO44JPAP512miaetvACshY4BwwHJ+lebia3JHR6ne7U42RBpHhWFlAlDP8+QF4OB710Vt4daCXLtsUc5deBn+da2n2CTxK3O5uWx0Arfi05p4tjgsvCgsxxj6Gvl8RjZt6s5pVX3MK00RmOwKjoOjj/Ct2ysp/M2+WPJ2gFMj862tP02GO2csmSBj5Wzj3qxp9lidyEOcE+ZxXj1K0pbo4Z11r5EcWjk4QZUY/wBbjpWnb6FGiKiq0pYYLAn1/wA/nV6ztmdsbwdhHHrW9YweTEFVVwD/ABkZJPXGPwrgc+daI8Kvi5R2Zj/2Y9gUTyiQD8u09RVyygJYs6AIq8juK1ZJsxorou0MQOOfxpVDy7zGFWNWweMZPesJe+7rY8uWIlJe8UDEGiLAMmf4GOMVCkcjTHzNzAjG1u/rzXRLbWjx4zjAABPf1rM1C6hsIJPMISNQWZ+nyj0rvo0HN2ijKnWc3ypHO64bfT45Lu4kjgtolyzu2MKOp/CvlH4h+NpvHXiBrlnP2OAGK2Q9QgPU+561ufFv4mSeLr+axspDHpcTEAr/AMtT/hXmaK0fviv0XL8GsPTTe59Vh6TpWc9f0LRj3HrnFILfLDnA96jWXpng+tW4yD94ZGP1r0ndHswUKgwW0Tq244HbOTk+lVZtHhlXPljPTIrctLdLhtrYV2GVdOx9xV22sAzssRMwBIK4xis/b8jCrh6M1yzimcNL4bLcxsM+lVJdHuLc8oxx3Fejw6Kv/LWKRD7g8/Q+tSpowjBBDBUxw6/qTXTDG9GePUynCy1jeLPLvLwR8rD6inCPuK9QuvCdvNIMRnyn6MoyPzrNuPhy8hdreRVVTyZOlbRxMJdTgnljh8Ek/wADhlh6d6njiw2MVsXnhLUrBRI9u0kWcB4/mH6c1QjBV9rjHseKtzvsEMPyP3lYYsGKmWEjsfXNTRqpOOhJ7VoxadvI2yK4PBHeuaVTl3PWhh42uZyxE+xA71aht3JX5Mhu5HH6V0FrpJuYo8qrOo4XjpWxbaO8d1A21o8jHK8V588VFaHWlGOxyyPFGmFUPznfjANa1l5UvloFQZPBU8itu78NtICyW4lAHzbOP0pLXwursqyW0kW4cFDXJKvCS1K500SRrD58KrIYCrfef5h/jW3bRCZhi4UKpOcYy5/w6VQtfB88qyoCyyMOC/Uf/WqWy8H39lH5gYOxJVcngnHP864JSpz2lsYNrudBFe+UEbe27oARxW3BrMjRgKrbhycnr9K48RXsKIuwvkj5OvNWrfV7uBN5jUMpAcY4AzXNKgns0zBq53EXiyWCIYQ8ng5Jwa1o/F8a2rpMGYMysCOMeufavOofEiAM7Reauc5RsAVbl1qwuXjk2NtIKt83tTVFxXuxOWVGMt0elweIrR3ISTLqMrnkYq9F4ohD85GB94HivJvttvgJFFKitgeYW6YqddQmmkQW2XQfw56+vFZvCX/4JhLDU3ue22Pimzv8B5I/LAyDu/nW2LvSNWtzb3LW91CQcJIA35V84tqdzeeW6xpHjO9Rxx0oN9LGmUeeFs5DocAGqjhZp3hOx5tXLKcvhk0et6l8OfAd6jpPpkIzkHy2KH9DXGa3+zb4C1X57Ge+06Y85hkEg/ENmuei1rUgkpaaSUqR7kg1HH4h1JnKxSTxyjjOMA1206eKg3KNT8ilg5x2qMav7Pd34bmWfSNWh1OMqd0U6+XIOfrj0rTXQdQ0yD/SbGZTg5YDeoH4fjWLc67eab+8kuzv5+RjkEf5zSW/jbxHqZiFlHIMcBw5QD8+tOvR9padaS9djuh7eK1fN6nz/KACe59RUBG7gnNXLl0kZmjUqp6KajsYleclgSqjPHrX00XpqezOHPNRXUtqPLQKAOQKim3M5I6ewq40ZmYna2D0I5A+v61MunuwDYKAenQ4rB1EmelNJLluZIUAjPIpph+c+h6VtrpqzfMV8vr1qhO+ZRiMRgfxNziiNTmehyuMWUGjIOADkdRUZXB5HNTSFt/XnuRUMjE55rojc452RC+TwDVV855qw3BOOvrUDAsTW8Tya2pCyZ78VGUByOvFWvKL8Cp4bQdxya057HKsPKo9EJpVgeXbgnpmtI2u0A8gE8muj0DwvJctbmRfLRxlFfjf+JruYPhQ2o25llvbe32jC4ycD0ryauLjzN30Po6VCjhqahLc7z4feIW1jwLo8kxbfbRfZX9coMKf++cVPrl/fXwS3s42mlXA+Xp9azvCmkWfhPS308X5u2eQuS3ygEgA4/KtiHWoYt8dsVWQ/Lu3cD8q+RxTpe1lNO/l/wAE54xUHeCv2I/DWgppDySzAveytulY/wAPt/n1ranlKzI6u0axjjA7ViyX0ksxllYBgowx4qjq3ia10eylv7q5CxxKd2eNx9AOhrzJTnXnZK/kinBzfNPc2tc8Q2Ph2ylv7y5WKFVDDdyzH0981866p42vPir4oji3Nb6UkmEiHPGeXb1IrlPiD8Qb7xhdku5FspIRQcDGf8/lXWfBjQ0m1SzWQ7FVtxI7k44/SvsMPlyy7DSr1daltPL/AIJ52HrxxGL9lSd4QV5Pv2S8j3L4Z+CorN4niQllYg7gPujofbPJ/GuA/aj8Rvbz2nhyGYhObm4QHvnCKf1P5V9IeGtMt7LTbi8LeXFCjSSSdAqjJ/lXwZ8TfGD+NPGWraqV2pcTEoD/AAoOEH/fOKMpw06leVaprb8zzsdjueU2/T+vkcvcPtUnua63wbrMkDRTRNiSLP54ritkkz4UZPrWhpAm064yxIVuuK+wr0o1Kbizx8sxc6GKU+V8j0Z7vrusReMvDJtIf3cybJSm7+IDkY79/wA68hu4GjZlI5z6V0Okam1pMJoW7d6NXs0u4/tUO7BYhw3b/wCtzXz+GisK3TXwv8z9CxGGjWp80DjJoSc1Rltsdq2pLZsnj2qu9sxr3IVLHxWIwnN0MKWHPKgjHvSR319bcRzyIPY1rtanoeKhayJPA/GupVYtWZ4c8FVjK9NtPy0/IxbyS9u/9dO757Emqf2Ln5wfxroZLJUzk5OKtaZoRvWLOdsfv3rX6xGEb7I8/wDsiriqqjrKT7u/3nJfZApBAyy8jFeg6FqwnsU3MDMOCpOM4A5qvNpNrbnBiz75NZN3ZWkcvmBjGR6E/wCNYVKkMUlF3PXweExGRVJVYNO+jV7fP1R2g1XygWEm3IIbB9eorH1nxTDb2jqpBkIOMe9cxcakojwshIxWRcXcDA5JNRRwEea8jfMOKaqpuFJpNre5Qu5XlkZmJ5ORV/R5dSvrqO0gzJnj/dHqaoTXCPjaOvHNexfCLRo9Gkhvty/acZG6PdnIwBzxXpYyvHC0HOUbvoj4PI8urZrj+WnUaitZNPp2+ZlRfBnWNbh8xXJlRdxGBgZ/WuUi0G98JalLbXK7Axwrdm55619JweIodHs0nuI0kEocFUJBBGAP5d/WvH/ircjU1N6HEEFu7GOPaMnceMnr0rxMDjq2Ibp1WrPbTqfo+bcO4TCUXj8PFqcNb33Wzvd9tTF+2cE+voazZr8S3kKnpms8X/7sAHPHrWXNfGK5RvQ5r16eG1Z8ZjM5tGOul1f7zsYbwFsk80Xd+EUMOQO1c9Ff5XdkAetdV4E8J3HjrWIIlVxZKw8516qmRnH51hUpxp+/PRI9PD46pi2qFBXk9v8AP0R0+hade69LbWunW0l3cSqNsUaliaveJNAvNAuvsGoQG2uQu5kLAkflX0lpHiHwd8LvBtpaaYix3kNv5U9ycNKX5OFJySMk/rXzP4t8QTeJNevL2fHmSvk4GMCvEjOE9YfefpNCrV9k/axstFr1fl5HIWGpPpGubCTiQ/K3vV+7vXuRIznJYlmJ71k63bmdN6nEkXzKR+tEV19ptlbqSOa9JwU0pr5nysMVUoTnhW/d1a9Huvkz7B+E7SzfCXRrOGFZjNHLhz8wA3tkc9D1/OvBvFFi3gTxdJJp5CBJRcQFgGCuO/OQcEZrrvgt4yisdCTTJ5po5pGZozv2xhTwR9eDWR8WDBe/Y2iGHjR4yOnQ5B/I141LEvnnQqaNPTzR9PSpS5OdLdXXzRxB1Np2keZ2klkJdnY5LE9SfUnmud1AlLuMjhZG2/Tmpo7nZKUJwVOMVDelXdc9NwOfpXqU48svU8bGYh16Nk9Uzrhm1XyVwAABx3qtcW0f+sQBXz1FI0gmCyI2UKgjFKBhSvWvP1vqz7FyjUilbTp/wChcX0kAEbEc89BVcXCP97lc4PuKXVUMsTbR8w6Gufh1dFcxyEo44ORjNehSpc8bxPjcdjvq1VQqvR7X/I09I8G6HeXt3JdRl9+PLAJAB7962bPwB4es7xHay8wIQzRMzAsO4HNYthfxwzqWZSH4BI6e9dIL0sSxPmE87j3or1q8dFJ/eb5VgsoqwvLDwck272Teuv8AwxJdaRYjeIIfKhyQinqF9/esR0XRZWIyYGPzAdu2RW29xuAzwKxdYkiaN9xBQDJ7Vy0XKT5ZO6Z62YQoU6ftaKUZR2f9dC9a3sbjdE4ZSMgilnu8JyR9c15va6tcQXEn2dh5ZJwD/StRpdQvo/kfafau+WB5ZXb0PkcPxQ69JxjTbkui2+RV8Saqsl5FGrBgpJOO1RGEXNqHUcjmszULOSCfMow2ck+tXdAufLuPIk+43AzXr+zUaacOh+eLFTxGNnHEK3O7enYaEJ7VYgLRMCCcjpirVzYmCQjBwDx9KEh6cVi5pq53wws6crPRo7DSMajp6MCN6cEd/wDPNaNpZsSAF3E9FrmdA1A6ZdZILRScEDt717R4W0aOWI3FtIJrcrlHTBPP8LDsa+cxbdFt9D9hyirSxFCMpfHHR/o/mhvhb4bHW4FkLsMEF1RhwO9XvGmgx6BpVrYsFM95KoU9WCDknA99tekaU+m+ENMF1fzLbRbCxweScfdHvXh3jn4hS654ifUYkCeUPLgB+YKoPH4814NGVbEVPJf0j1Pb2k3LSK/qx2DXdrpGmRLdSrCY153thvpjqTjHFcJ4o+IjxWzQabakAjBuJRlsew7fqa5qe8uNRnea4laWVzuZmqWFWJ4GfXPeu+hgadF89T3n+By1KtTERcaTcW+u7OTmuJbuRpZnLPnrmpYriZF+WRhj3rS17SVtmSePARuqj1rNRBzkd6+ijKM4prY+Fq0K2GryhUfvd77+Zci1K5BwJjj6CpBf3J48047gYqkBjkVOg4zis3GPY7qdaq9HN/eyYOzn5mLfU1ZiwOnBqsuD0qxGuDnvWEj0aN73LcYKkd81aijB7YNVYmZcVeiIcjsa5Js+hw8Ux6WrHJ64q5bafNMGMcRkAHIHWnadFKZ0dEEuw5K55xXa6NBDPMHjwshPEZPQV5teu6SPV92mtEYlho/9o2iw7EyOWPG4fl/KsyfQbm1vPsrRjzG+5k4Eg9QTXqOnaZZWd+u0+XJJnIC/KaTxL4Nm1PSZJn2iWD5ogpySO/58CvOo4282ujI9qub3jz/TLWaO5SGSEbwfuzZGPwrs9GjuLjZmFQAOhX7o9fpVTRdWtpoo7a8tXuY2Hy3JA8xB1Az14rsNO0KaC2+0WrNdW7LwozuA9xXJjKra1WpnUnZ6mhoUEYyxxGyDluzV0yRC5hURnaW6tWDok0cuPNQEZ4TGMV2Vvtjh4jHPAPpXydaeuvQ8jETcXcS20uYKoi2hDgNvHJrQg0fZwqHJyDtq9pluWcYYJuGDHnO09jWyohUBFPzD0OOa5JObj7rPnK2KknZGRFoxKo5DLJ0yO9aFtpwaBolzuzlmJ6VdkT5CxIQngDdnj1pYLdFICNhT1PX+dVGMlo5HmzryktWQxWsVsGjZhLI4+uKkMiWPy+S7YG7J6GrU0lnanAwXwCCf/rVja54ottJs57u9lSOGNfvE9P8AGuyFFSfdmEOeq7JN3Ev7+RUeR1CKvQ8DA7186fGD4uHURPomkTeZFnbPcg9QP4V/rUXxR+K114tVrTRmeOwztaSM7Wfr+QP9K8lOlXDRGSPEiqfmCn5l+or7HL8GoL2lXTy/zPtsDl3sUqlRa9uxCLfK/dBHbHanw28cvBOCBn5R1psUjRnhfmHYnrWhYLDK5XG0lTyeK92UnFXPo0o2vYz/ALA0z8I2Pu5x3qabR7i2cqUYqD95fmrqbPTZhNuLq8Z6KAASTWrpumNKD9ottq9BKRlhz2NcMsXy+hztxTukcHHYXMSeaq7VzgbuGP4Vu2d28KhpbaVUK/NIR0Nd0PB0KsJLfl2+YFuc/jU1h4JlmjSR5ZFdiT5ZUEDmsXjKNXSRDrRtc5mw15ZFiiZkkiHID8E11VhpyeQJF3AHkow3K3tTZvBglnIECGJTxlcHP1FTWPhqaykH2K9mikzzDL84x7Zrmmoy0pyt6mM5Ra0ZBHYxLM6yA2zOcqMcflSJ4ecXLFGQhx94DvWx5GowuBd2bXIXq8a/MPwNa9hZ2cjqUkeGTGQjrg/XB6/hXO6tWlvt96MXOyOTi0PMism4ydSdxHHpWbq/gS0uE3XVqI95yJlHzZ/CvSLyxM5IMJbywMNGpB/EU620+VmETIZ45WChWH3c9AD6100sZMx9p1ueC6t8L7613S6dJ9tUf8s8Ycf41zUwuNOl8m7he2kXs6lW69RnrX07L4ciJaQ5huEYxmMgEg/yPXrUGo+CrHXLNre/to7rI+XI+dT/ALJ6g16Cx0HpUQo11HVbHiFtc2JsIzHI4l67l9a3rPVxKqopD/JgBjg57Gqni/4O6r4dWS80otdWY5aJuJEGeg9f51wKavPZzulxEwlU8o/ylT9KJYWNZc0JXNY1YS3Z6/aXTNLG4JCDGSg/MVrWV5G80knllyrBV2/yrx6z8TeXGsZuJI0zkgZ4rf03xdZqq/vzGzMSWOST/hXn1MvnqXJJ7M9WeXzovLEogdM5lcdPb3p9peQQ2zCRvODH73GAPpXBW/i6CSHy5bgPt6F1yT+Nb+n6xarpb3haMvIcJGR06VxLBVdU1sYySitTsbJ7eXdIoBQrwyqM8Vp2mg2D2g81FkP3zgDJ9M1haB4i064iSGfZaqvzCRR1OOBS23iiKKWYGXLE4B29aynhqtFWWq8t/wATkk3JtR0aNr/hEbKZh5UCqH5IAHA71APh5pYLNtdnfnYGwAKW18UxNKp8wAKMPx61Zg1+Fbl3aQhmGB82P0rBVKkVazRm/arqVx8NLCYsDNcqg/gU+3Sn2/w3slK7LmUfNgDd849q149cjCK0suWb+6/aj+24t7HICqMcHJ+tR7Ss9G2YuVfVXMF/hgvnkG6lXJ6PjNIPhfMXJF+yjHPIP0ro/wC1Y9yO0wlD52gEk9O9Qya/HHJsLIhBzgnrTdfEbQZPPW7mavwzHl/vZXV8DLRnnNOf4baeGh3ySOcYwXOanuvF0dtGs7ToOcfK3FZN38Q7e3Ut5+4E/dB6Z71cI4yel3YV63Vmunw/0SyXzmhaSSL+EtuGaku20uyizMIkjQ/Ku0FifQV5nrnxSVpt+WSEcHLYz1HSucj1bVdbuXFpGwjI4mmPA/2sV3xwM7c2Ilp5/wDBLUJvdtnlFwxclsAZ7AUyyuTbXKNjJyCM9OKluXDknduJ56YFUZR7+1fXRV1ZnuVpOElKPQ6jTpk8ySVEPlgHIXsT29Tmrc00flLJDIOR84ccr7Vy+m35imUHGB6ntWqly5MoijBLc55PHpXHUpNSudUZxrR54j7i/YElSGZBkqBxjNZk9w0srMx4Y9KuSBIpCsbkHHDHv61SkJBYHDA9GFaQSWyG0lsV23HmoWHWrD8gew9ahYHHBxXTE4qiK5alSAzMMce9K0PAOea07GzKxFiGxjOQKuU1FXOajRdWfLLYrpAqHGPqaeIv3ijHHWnuhLnaaUDawJPtWPMz0lTS0se26dFb3cOn27lJESFcMBntTNXuZLKfERfah4XoDXHeENdW3hd55oVVBtRXkCn681o6n4msFYPLqMIUdURi7H6Yr5WeHqc/KlcU4Wk23oai6tFJKAyySMvBCnvWzFfWf2cmK3kjkHLY6fn2NeYT+PNLtIy0FnPNL/ekfYMfrXKax441LUkePzjDAf8AlnHwMe56muiGVVKz25V5/wCRyVcTRpK7f3HrHiX4naVoKMUcXlyekKNuwfduleL+KPGOpeJ5993N+7zuSNeEH4f41lMCxJY5PfJ61E6knnivpcFl1DB+9FXl3f6HzWMxtWunGPux7f5srFNzBfUjj8a99+DQNtqQAQMzgADGe3H868Ktrdpp1CrwCK9l8K+JrbwslteMjyzLkhFHJI6c1Ga806apx3Z25JSfJVlbey/M9f8Ajv8AEmXwf8Kx4fslC6jrgaKRv4khGN5/Hgfia+Qo9IBbdIxLHqPSuz8Ua7feK9ZfUb6QyykkopOQg9B7VjNAec+taYd+wpKC+ZLyuDk5TV9b+RnJbBOABgelDxjGCKvvHgcDFVJMk/SuhSbLnQjTVrDLe8e0Yj+E9RWvba2jxSR7wofAKmsKUYJzVWQDHA/GqdKNTc54Y6rhdI6rszq1hE8m3OS3Q9jTLjSXgkKOCrjqCCMVy8epXFoR5cjf7vUV11l8S5LjTls79Y2xwssibmx9aynRqQ1hqjvo5nhMQ+St7r89vv8A8zPkssdue1QNZHv0rZ+1xTxDaUYdipqpPIqqSXCAdyayjKWzO6th6CXMndGS9uqtjb1rqJ7e1itEe2he3gdmCxSSCRlxjqwAz+VYejyW2s63ZWEb/PLJtyoz6YrpvEkAtXWDayGPd97vyef0FVVbuoPfcyy6NJqpVptPpp8mzkNRmCr1yK5i/lLk+g4rc1D73NYVyM5r08OkkfD5xUlOTRlTd6oy8dq0ZU6+9RQWZuZcdMck17MZKKuz84r0ZVJcsd2Vre23OjsMDcMivbfC+qLa2ozjy5I8ZXqDivI7qMRqVHatbRfF4tY/JlB3JwAO9ebjqMsVTVlex9fw3jsPk9eVOu7KaWvmj003E+oNBBGhkfO1Y4xksSew9a7vxV+z/aal8MFM2p+R4qlnDfZJOIgnOF6ZLevaqvwdtrXbJqk4L6gi5t1PRc8FvqBWz8RPHkx1lbeGcNNb4BIOR09a+HqYqtTxEaWG0cXd6aH6zi6P9o0/YS+CS1XdNbf1qfJPifwvq/g3UJLO/geCVGwSeh/zisGYPIfmx+HSvpjxHcWniGItcxRTsX5+Tp6/5FeV+KfDNrprtJbxARtyBk8V93g80VZKNSNpH43nnBFXBxlXw9S9Ps91/mcXoumz6pfQ2sbHk/M3oPWvpr4YJDoWm3MMMA3uiqs/P7sjJJPrmvFfA1ulrJcXLKCegr1weILXTfDy29rcCSdnJkdU29h0z9cfhXBmtaVWXs1svzPqeDMtpYTCSxE9aku/RLb77FbxPqn2jUGG9HjQY/dAhScZ7964aO/Es5PUZIrRvLtpG6jJ4B9a8+tdaMVy8bnaQx59s1nhcM5xlY9bO83hhKtODfutv8LHS38mRkVzkeoCymZG+6ensav3GoCRBsAH45zXO6szKW80GMsMgEYr1sPSv7rPgM4x1mq9J6r7j0bw5qTC1URt908H34Na99qM1+26V9xx3NedeAtbWN5rSXlmHyMexrrzcgnjt39a8rE4b2dZ3R91kmbrG5fCSl5NdrdDM1jf9rjeFCzOcEL1P0Fay+Btc1dLaOxtHuri4JG2Mfc44z6Z966T4aR28mvTTXccUkEULgiRA2CQQCM++K6CLxLPpD3MdrH5MkzJly53BBn5QOnPHPWsHi+SfIlql/wyO+hk8cXGpVlJ+/slpbXV/Ox5ho95PZltPvY3hurdirRuMEY7fnmtR7hShI6enpXW+MBpfii4gu2Vre9womdV+Zj0JyDgkdfxrzvUZJLC4aFssvIVyMZHrRTlHE+8lZvdf5DksRldBQrPmitE+vkmdD4enVrhnaNZdjA7GA5HcVY8a+CdK1qdZIF+ztMpceXn93/sk9D3rE8K3IkluVLfdXP45rvNEgbVoBBJMqeWyCLONqk55NZ1a88LJ2dkj1MNSw2ZYGKxEFKLvdP1/B+Z4ZrPh7VPDwJMnnQE4DrzinaP4zktCIrxTJGD98Y3Yr0nWoAs09vMobDFXXtnvXlviPQ0092kjO6Mn8vavcw2Ihi48lZavqflmdZXiMgq/WctqPkW6bvb790dMfF1rMB5Ts/+zjmuZ1rWLm8Z1DbEPYd6d4dsDNBPMAPlGOlMu7bbIRjv9a3p06VKo1FbHk4vHY/H4SM6srKXbTyK+k3p0+bLxiRfcV3fg7Uv+Eh1ZbC3sR8wJz3JFcVDpc7EFYHYMcBscZ9K+jfgL8LJNEWXXdQ2LceX+6t2Pzbe5P0zXNmNWjTpSlLfp6npcM08dGvCMdKcXd3S27Xa6nE+J/BA+zvBcRLHKRleeVPpXkTwvaXLrjDRNjP0r6y+IMMconuPJRymAXUcLnoT78ivmfxDAg1e6CdC1eflOLlVUot6H0nF+X0nCli6cVGV2nbrpdfcbFtjVNPjlX76ja1RG2KNyOKb4OnAmktH6OPl9jW/PYfNjFbVZ+yqOPQ0wWH+v4SFdfFs/VGQtqAOK2NF1vUtDkzZXMsA7hG4P4UyO1UDFTCy7jOK5p1FJWlqj2aGCnTalT0fkWdT17Utbbdd3Us56fMapxxspq1Fbe3SrccAOBxnsK5eaMVaKsj3KeFnUfNN6lSK3LHpir0FscnauTjpmtG30adpgvlkN3XvjHX9a7Tw/wCDYLi/jiI3HG8k9QuP/rVwVcVCO7PVhRhRV3ued+M7H7JpFkHTEhODjp6/nyK4tAG2nGOOa9g+N1osX9mQREMCHkyBjHCgfyrycRYIyMY4xXo5fVVXDqfe/wCZ8bmkXUxXPbSyIwvYdKmQdqcIjnjmpY488V2ORyU6TuNRCp9auRKD2oWAjnNTwxg8H5a5pSPZoUWnYfGnOOtWo4xxjqaiiiwTg5FW4lHGT0PHvXLJnv0KfdGho+oy6TeCYIWC8OOnBr0PSriy12SORUMUhx+8AxiuNs7aGZLd2HmKcgk9x6fhzXbaPaR2dpEyDC5Ozcw6/wC17V8/jpRkrpWkbVLfM7i10HbcQMmJUUBvn7jvXSnR4XsbluqMh+UcY+lYGgSTPCkrMSxz8v8Ad9RXYxBPsfmKxClTuGOnHSvl4SlGole54OJnKLWp89weZpGv6jaKA6pK33zjCnn+tek+FPE8KxLgK0SgK5H8Pv714t4u1Ep411SaFvMAmIwemAAK2vC/idYbhBGVLOR+57+45r6HGYN1Yc67I9mdNVYWZ71deGV1uRbiycRXIXIz92T6+hrIt9em025NpdQSQXK/wTLxn+v4Uvh7xPut1ELYZeVxzj2NdbdJZeL7Ixz4SVBgSocOp9QfSvmNJPkqLVdf8z56cp0Hy1VeH4otaPqbMA3lqGIGGrdhuvJicMgdjyOK8Q8T+K9Z+FhLXenTX+mE/u7yHGwegb+6fwwc/Wufk/aikRWEWkbyf4pZsfoK7KWU15+9BXXqefVwXtXzU2mvU+jo1lWBWCjf3TrUF3frZxu88qW8IG4l2woPua+WtQ/aQ8VX6NHaS21hGx/5Zx7mH4nj9K4jWfF2t+IHLahqNzdKedjOQn/fI4r06OTVU/faX4mtLKpzd5yVvLU+g/Gnx40PRWaHSmOqXfOSjHy1P1714h4n8ear4xug99OSm/csER2op/r9a5U4OAV2+1TRI2cKQcc171HBUcOrx1fdn02FwdOh8Ku+/UtwHbtVWB3Hb97GCfWtGyPkzo0EZ3Zw2eSpHr/P8aymhYbWdRt6nY39Ku2V4bd3BlJ3A7SRgk+9azV1oeg/eWhvf2dZ6kzi7C+eRxKvBB/DrWFquhzaHdKHPmx5G2Rfun2J7Vro8MU8JdXWRsAbgdrDvtrobB4J7aaOWNXTdkxTDk/5GK8/206LvvHt/kc93HYy/D16lwpG5TOvzDODgdMV2Ol3ODtDjaeqMvX6VyEvheKOQmxJVHG7G7leTW3pcV1Gkflyjcpwdwzx9Oua4MTCEvei9zGaT1R39hADCySssIGMEKM+taOzyGDiQtEOc455rldP1aaImOfc4HRsZ3V1lhqizRhugUAFTivnajnDRnn1Itao1IoIZUGFKkDBUmq8uiQzMzYMfdSGxWpp8cU2XG1tw+70q4SkSsjoRg8EHtWcazjq5M8p1XB2ic/bW0sEgVpC5PRjhsVZuPD41BQJUJGdyuMhh9PStqK0iaQAJ8rjhieQa0hbeWqhjv4wFU4OK76eMktLmNTFWd1ucVJaX+kN5iObuLOH3feA/rViN0uYsoFdSwfDD5t39K6eNImcI0J3bsHOeKztT0COSVprVzHMhwyf3x/k9a2c1J/u3Z/gxRxEZO01Z9znzprxyRJloyDuDk5GSa1EdPOCSriQDIlAAxUNldxuzRyBvMXqp6ir6aZuAbzBIjfwngkfWksRryVNGbVJ9JFcwBZXG4yQkfMjDcG/CuF8afCXS/Ecc8ixLFeHlWVcEfQ/0r0M20scwaFyjKpyjYBJ+tPadpWVJkAZexGCT9fWvQo4mdN80GZKo4v3T438V+BtV8JTO1xC72oOPOUZ2/7w7VzsV5FIpAYfXIr7Z1rw/BrkLIsUUkwUgiVR84/un86+aPix+ze92s9/4ac2V4oLyaazYUnrhDnA+lfU4LGUcS+Wq+V9+nzM8TjMRQpuph4c7W8b2fyONtZMnYsxQFTgseMj6Vpxa9PwsuUTGB5fQH1Irwe6m1jQ7x7a6e5tZ4zteOTIIP0q3Hr+pOmRdsT+Br6OWVu11JNM+XpccUZNxq0JJrpdfrY9+h1vaCIruSNTyV29/bIqxF4mvLedRJdKxfoSvQV4DD4i1Qf8vLVMfEGp44uWB9sVyvK+7R6EeLcJJX9lL8P8z6G07xXeCUTiSIyHJAIJz7Yq9J4z1IzeaAC4XcwUdOe49OK+aIvFOrJJzctn1q7D4k1GU/NcuN3XHesp5Qk7uxVPirB1XpTlfzS/zPoVPGmoTbitwIyGGeeKdJ44kRd8t6jNjb8r849OtfM2p6zqUUwAu5dv1xVFtSu5uXuZG+rGrjksGr3X3Hn1uL6MJuCou680v8z6dn+KQjlU/bURVGMg81lXvxU8y4RhdPOo4OwYP6187pI+B8zE59TW5o1/8wRzj3q3ldOkrrX5Bh+Jliaig4ct/O/6I9Qv/iRKebeJ94PWWTcD+FULX4i3VxqluL/H2PdiRIhtOO/Nc4qgnjkGq97DkcDkelRClTWlj161evbni9uh6vq2kpcXSSwFpYJAGikDFgRXX+HpmgBhlJyi/LuP8q8h8HeLWtXW1umzbE8H+4fUe1eq6dEbiaCWM70xksDkGvmcfRnB8k9V0Z9Fh8RGvSUovQ8z1C8+0P8ALGsYHYetZ7qxzgfnU0kqsMcD3qhc3scKnc4/OvZpw6RR1YmrTgryegjZU56H2rT0rUzlkDMGIwQPSuQvfEkUWViUyt71jT6teTncrmPnIwcV6KwcqsbS0Pj6nEVHB1P3fvd0v89j1lGWWEA7d6Z27h1quUUKBllZSAVPTJ61x2jeMimIrwMwHR1610EerW91+8Eo56ev41wTw1Sk7NH1WEzjCY2ClTlr2ejRan5JwFxngiq0gzmnNdI5+Urj61E8wzxUxTR1VKkJbMYx5HrW5bSf6KULsVYcKOmawGcH0+mauWerLGBHKAExgEdRVTp8yIw1enTm1N6MuuMNnGPpUEjdTitERRTqTHIgAGcyHG4ex9apOD3WudaHrzV9ikzZz1/A1XYE9z+NXGXGTiomTd2reLsePUptlJ4++OaicFv/ANVXjAxpn2VielbKaPOnh5PZFAqfSovIeRsAGteLT2lbAXJz+ldV4V8IPq1yD5ObaMkyNnrx0FRUxUKUXKTIhl06ustEc5pOlSFkCr8zkADsa3LnTZbPb57HLZB287TXe2vhhrBo5xHGFwQqIelUNQ0osRcMxG1sMpHX3rwpY/2s/I+joRp0IqENjiDbFYWlIwCdoHNVXj28d63bhYYldHZyd+Qinge9ZNy3mOXHO7knpXdTm5HXJJq5mSdz2quRvJ7CrMwznHSq7piu6J4FZalKcY6VUkNXJcYqpcYA4612QPm8Qt2U5GwDVSTvVqRM81XdeK7InzVe7IDLJGSVkZR7HFRTTyTffkYj3JqbGOoqNIjO+1AfwroVlqeTNTfup79DvvgBp0N58RLRpsFIgzAepxXtnxu8GJFpf9t2w2tGyRyIBxtI4OfrxXjnwRtf7N8aJJdMFV4nVc+uK+jta8Q6Zf8Ag7V7DUiVtrq2IhfOCHAyhP4ivi8xruGYxktVZL77n6JkdKrQwKXK07u69Xv9x8n3ikls/SsiaEnPeuhuLbPUfrVCS1LE8V9FTqJI4MdhZTlsYDwZJOKuWdiILdpDyx7H0q9/Z244wc8Yq1qNizLHbL8qADc1dLrJ2jc8ellsoc1Vxu1t6s5G6SS9l8uL7vc46VLFpyWYXdg/MpLH61p3kkNhH5cShmHesK7lebhmP4dq7YSlNWWiPmsTSpYaTnP3p/gvI93stbhh0O0e0kMd0gKsoHy4wPmz+J4rEdi0mN24+pri/B3i2S3R7KdyqspjVioOQccfp1611UN0jttDZYcYAzXzFTCPDzkmt+p+z5Zm+HzGhGpB2fVdU+q/yLRnYYBPFYXia4RoCODWjc3axIdzYx2xXG65qP2g7VPFb4Wi5TTOTPcxjSw0qbd2zP0vV0sLl0cfK1dNBqa3GSjb+M4HNcDdsqBsDLetdr8KbdfLv7lsSMpVAr8jBznj8q9rE0qcabqvyPzbh/HYitjYZfFq0ru/ZJNjru8f7P53lsIwfvYPB9K4jUYd0rS8AE5HrXuRtrW4tGiuItsTA7QvCg4/zzXnOv8Aga5tXee2Hm25P8JyQfT+Vc2DxVJScdj2+J8hxcqUakP3iW9lqn3t2M34e6I2veIo7d2IghVpXOegAyT/AFrrviX4eOvxwXcWBLAixkBcZVRxwKx/AMZ0/ULvehDFQORz1rtjcKX47moxWKqU8RzQeiSOzh7JsLisjnhsStZyd+6tovyPEY3a0v1aElRGeDjk12FtrRlhG3A7c1u6t4TtLi5lnVRG7c7V4B/CuO1vT5LNwFBXaOCK7fbUsZZbM+SllmP4d9pJu8W+n9aaHd+CtXjE95DvG6SIrgHvW3cajPNs3P8A6vG3Izj6+teH6VqE2napFcLI37tgWr1Rdct5Y45g37qXoQe/oa83G4L2c1OKvc+z4a4ip4zCypVfclB990+vyZtXOoi4nLCFIBjBWPOPfqT1NY+t2y31g6YAdQdp9DU5nQ7sEEfWqV1eBYWJOAK4qUXGSceh9Rja0KlCUKjummc34I1CaPU7y1lPzkDHQdDzXbi8kCghipI65rysak1trj3UQOcndjuD1rttN8QWl9HtDhHA5DnGK9TG4duSqKOjSufCcNZvThSlgp1NYydrvdXuv1NKe4kGWZ92e5rk/Fd0iWhUjLMePrV7UvEdrChjWQPIOy9K4/UtRk1CZS3RegxitMJh5KSnJWRy8Q5xRlRlRpS5pPTvbubPg+8S3uTbTf6qccZ/hNdva+GLKSdZmGSegJOK80tYMxjb19a7jSNalW2RnJcAYyKWNhK/PTdr7mnDGKoKCw+MgpKOsW9bd18jqM+T+5QbYhztA7139z49gexiSASeb5KpuZeVIwDk5715i2r2hQyO5XjkHrVCf4hafYo/2ZBdzYwFdeB75NfPzwlTFWTTdv61P0qtmWX4Vc1epFLda6/JLX5HVeIdfuorOWeeVtjKCFzw3p9ea8wvWe8la4fG6Q7jVbU9eu9du/MmkO0n5UBOAP61qPFmFMjnA6V7NHDLCRSe7PgMfmkc7qSVJNU4bX6vv5eRnWzPaTJPHw6HII/WvTNIt11rThdW5VuAGj/iX3rzzyOnrWr4f1q58PXIkgJKE8oejD0p4mn7aN1ujfJcX/Z1VxqL3Jb+T7/5neJ4amaMsAoYDOMEnPoafaaLPcTmBlEU4/5ZyDlv92ug8LfELQrq3H2mU2F0SfMDJuQ+wxzXWqfCeo+XdDVEimXlWJJIP4V8xUqVabalFn6PSxFKS5qeq8tTzlfC16CAYwFz8xXnFbGleGBeLtjjG9PvSuOo+ldFdeOtJsEaDDX23JDQxlNx9yfw7Vzz6vqOsOksqCxsg2RHCMM3oCeuK55SqSV5aI6lOT0asdlYaRZWgjvJ5ldwwTCnLN7YFVJr02epyzOVgZh9xW5VRnrjpWNp+vr4fllmeKNXxhWYj5ffB61x/iTxK+pXEn2djsf/AFj4wXOf5dK46WHqVZONrRfX9Dnk+S7n/XyHeMNXk8Q6xvMvmRQL5Uf+6Ofx5JrlNTtfIZXA4PBrTt4sHPQVHqybbYA/ezX0NG1Llpx2RzYmgqlCU2rPcykjIHsalSMMfQ0sQ7Y/GrMcR3V0ylY8ylR5rWI1iKEVbjjBXOOfQU5IsfSrUVpJIMquMVzSme1Soco0WDwxpIVwr8cnvUijK7QjGQcEY7VoWLeTCGljWaNGJLjkofT+Vb6WyG8V5B8zqDtTHQ+uP61w1K3K9UditTWiJdCtIZ7eCOMgvGdxib1wM811VjbedcpI8aspBARR/PHXvWfZWENskuxWG8jnOPwFdLpaRwRwyopz98lcdq+YxVa92jnk+qNPSA8DllLMpPTGK64zqNGuvLOX24K59axLFvtNwHCfLsBxuwBxWhdgraxlWCliSTjr7fzry6FnVTl01+5Hj17TaTPmnxjE1j4sv4TyySBufUqDVZfKuAmW8m4J+Vl6E+x7fjVz4jXK3PjnVZFHymQDkeigf0rHs7gQvggshHIB6199STlRhLrZfkezRm3GzO58KeIL/TXAYhx0yDnd7V614c1mG+K5nSKUEZhJNeCw6oltcJNbyM4GP3bnpXfaJexXXlSrKkM68nzOAfT3r53H4ZN+0tYyrwU12PcjdpJaPbXESXFpJ8skciBkde45rwH4o/BY6NHNrHh5Gl03l3tOrQjJzt7lR6dRXqvh7xMy2ghuWwTxsYZ61tLIFmMRYCJhuU54PtXn4TF1sG73vHqj52NOVCba/wCH/wCCfGcbjoRjParAHGVOCO1ey/Gj4PRaej+JNAhH2PGbqziXmI/31A/hz19OteMqCcFSCfY19xSrQrwVSm9Gevhayqxuv+CPGc89fQ1IDt6cHPIqNXZSex9TViCZCjb1IcfdK9/rVO56kWti9Zw7yxUpISMGNj19xUtvpRnu1E8bwxk/ejGVz+NN021Bd5EYMhX6EH2re0CPy76GOWQFA29ucgfh0rhq1HBNoU58qbRkStqlpOluqmWGJ8RGRc4yeOa3dOa5eWKeZGYMvLLg7W7ipbqS11TU5f3zR/ODGE6HHTIrV0yFrUvEy7kZsFVPzc968+tWvBXVmYc11saWlRW5jJCgr1xnBq/cafHdfvreY28y/wAaAfkaoCxYjdAVbPUHgjFammxToWZV2hhxFIBtY/WvFc2m5J/IykuqKEOqpaXXkTSMzLxscfMp9a17bWIJGAOQc7lZR1qlqNrbtKnmxlGPAmI4B9CfSm2kUAmCsTEykDn7v/6qmrThNcy2I0O6sr5buOGWJmjb0zwK6S2uCI0WYLIvfb1rhNKgSKCaQTbjk4VOR9a3YtRWKRYiQXcDjdzXiVIKDtHQ8mvRUnZHYQJDIPMDkZPEe3kCrsUcErqu/Jj4OKwLbURF8zNyuAR9a2La6g2nbIqSHkrnNYKUm9HueDVpyj3EuFaGbzHkLKOhUUx7xXR26HPDjrV9Qgibc4UNzk//AF6yby1jRGeIlwefk5raNSpCV2iKbjJ2kNuNMt9YjMsbLFdR/wDLQDnHv2qrYzsk7Qz4VoxyGHX3FZUd81ldt5Uv7x+RG5wKtzXz3G2SMqZUOEZwMfT3Fd0XGt7tT5M9H2U4rl3XTyNxSko82RBMq52t/nvU72lvPb7pARt+6c9KpadfQ6rb7MfYbpfv7TlQfpU0MUsZKOwmVujoeGqnzUrqXT+vuPPaa0vZr+vQijgNt+8ZQydATycVB4m8Pf2nai5tQTOoGYxgBwOcGtJJVhfynTERJyHPTinhpBETb4DLnco5FdNOrLnWn+QvaTUlJaM8B+KXwf0f4rWIXYuna5EMJdgdSAflkPcE9+1fHfiTwfqfgXXrjStVgMNxEe3IYdiD3HFfo7rulzKqapbKqzR8ugXhhzzgfWvO/HHgHQvi/oX2WcJbagvFteqOYm9CPQnqK+4y3OHhrU6rbg/w/wCAeRmuS0sxX1mirVF17+T/AEZ8Nxr0I5zVmKLJrc8Y+BNV+H+tzaXq0BimjJKsPuOucblPccVkxqT2xX2vPGaUou6Z8bToShLkmrNdClcWxRsgdaktFYsABWh9m80AGr9tYxwDc386zlWSjZ7ndRy6U6vMtEYGs25UIcVlqpJrf1ZRO2EOQKyzCR1HNdNKfuJM8bHYf/aJOOxCgIqdSVwR1pojxT1XFU2YQi0b+kaoGIjkOD2Nbbwh49wNcUDgg9xW7pes4Ajm5XsTXm1qL+KB9vlmYxa9hiH6P/MlZTFLu6V2fg/xrc6GfLAE0Dfwt26c/pXL3ESSrlCCDUdoxRwMc1x1IRqwtJHu0ZSw9Sy2ZTn1u5uCSvyA9hWbN5jtliT+NSohLEcg1di0t58dQK704UttD5mUcRjfibkzJ8snG0ZPpiprfSZJDlxtB7V0dppCxdF59TV0WAyTWE8UlpE9KhkMp2lV+4wIdMVD0xVtbIKBjr7VrLZg9B+JpxtM9P0rllXb6nv0sqjTWkTMERVeCc/WgiQDqcVsw6W0hA7nt61b/sR4zh4wMcnJ7Vi68Vud8ctqS20ObEUrnjIqQadI/wB5yPat02yjAAzj2p7QbU3FWXsCRwan6x2OhZUvtu5mWomsPuSsfY8/zq3/AGpJyJI8nrkGlaIqegqN4847fhUNxm7yR1QhUoR5acml2/4clXV4lPzR5PoangvbaXqQp9DWa8IHpULR89MGj2cHsP65Xpv3rP5G+YlPQg59DTrSxlvLhIYIy8rH5UXvWFbQ3M1xHDAHkmdgqIvJYnsK998K/Dx/CujvNqDA35XMzD/lmCOEB/n75rgxdWOFhdu7eyOuljI1nZwscI+grpdkY9oa5cgeYAT+Ar0PwjpcVjpkcDZM23LMBjjrmsO3sG1DWweVEWCqqcjJ/wD1ZrtIglrazjcxklAHPRV/+v1/GvnMVWlOmot6s66snyqJj6mdn75VEaR8bu1c7f3EupKTEC0PRieM+o/lXSX6C8SSBiQiKdxbjPpWDdzNFbQW6IItoBY96wo2+ZENUcXq0DOZblB8u8IVH6fyrJeJgm4qAu04I+tdbc/LZSINpZ88N0NcxdDZIQGDqBjjpj/Gvo6E3JWOuD5lYyplw315qrOcgY9K0bhEbJUEDsDWdMp2k16UHc8nExavYoSDrVWXB7VddSRyKrPF7V3RZ8vXg3sUZENV2jHrV9l29RVzSdFN4/mScRqe/euj2iguZnkrBzxNRU6au2Ztlo8l1yw2p7961EsktBhFC+9bMkYjXYFGF4GKozRE/SuR15VH5H0UMrpYSO15dyvZ3j6dfwXCclGzj1r03/hKdO1jTrk3LXEjGEJHCmAu4Ecn6CvLpUwp45qKO5ls/miJHt2NY1cPGu4y6oeHxf1RuM1eL1816HdXOlW2oRE2rPlM/LLgMR2xisOTTSrEYwazYfF89oSRCMkdar3XjiQjP2Zdx7knIpQw9fm8jurZvljXNUevo/8AI3FsBFh3xjOcGsvXZWEMkn3dxwMVa8Npfa8wklXO84jiHA/xq78T/Ds/hhrS2m5aWNZQfXNODUa6pyd2ZYqrCrl8q1OLjFq6vu+lzzecfnVCRc5rTmQnPP1qEWxdgoGcnH419DGSR+RV6LqOyIba2VI97qdx4U961NPsL8ssiTPbpnO7ufwrd03QVtQks2GIHCGrV38oLcAEdBXFUxXM+WOp9VhMhdKmqlZuNui0fq2jHvZpWX55WlOPvMetc/dsWBxWzetuzWNcLyeK3oqx5OZyctLmTNH1r0T4Ma6+kNrlrGIS15bGFjNGH+Q9dvo3A5rgpIywxitTwl5trqwnXIQAhsdwa6sQuehKNzw8ln9VzWjW5bq9n6NWf3bnqcmpyR232ccRlt2COc9Ov4VQe6ZScZI+tZt3r0NrEZJCcZyazdQ8bWl3KPscPljywrAEkbgME8+pyfxr5ulhZy1UT9mxmd4Wg+WVRJ9upamuora58xnCs+FwO9akLM2G4+oNeZardPNkliWP6Vb0TxNe2xERIlQDgNXqTwMnBST1Ph8LxRRpYp0akGovZrXXzPR5piRyQD6muO8UXUSQt0J6Af1pl14lurpNvlKvPXJrmdQmluJD5jDjoB0p4TCSjK8jPP8AP6dei6dFN36tW/Mz1Vm57k5rTsL+ezUoPmjbqp5/L0qvbQn0zVxISMkV7M5J6M/NcLSqQaqQbTLsHix7FdroZB2GelVJ/EFzqu5QvlqOePSsy6X97xVm1ixG56ZGKz9jSj7yWp1/2hjaz9jKo+VdP+CR20JcseoJqw0OBxgcdR1q1YWp2DjHepprXaM1EqvvWOmlgn7JSaMyG3zKPyqG6GLg/lW1aWvJcjpWXcxHz2yM5JrSE+aTOavhXTpR03Zo6ZCZYCQegrd8LncJoT67h7f5xVHw/ag6U8jZBBIHv0q14dBXVAnQPxXnV3zKa7H2WVUnTqYabXxfrobF/YM0eAuT/SuAuIBHcyLjgN0r126tTsG0/NwDXmOtweTrFzGBjDdKxy+rzXiepxbgPYqnUt1t+H/AK0HEinGOa7N4chcDA2iuMT5cHHOQc13kWJrSJxzlRWmLduVnDw/BTVSD8n+ZQaD8aTyOfT6VoC34pBbknpiuD2h9W8J5FNYCe34irMBkhPyuw/E1YS3I7VILcv8AhWbqXOqnhHF3W46O7ukcMJiSOR3q5NrmoXZHm3LN7cVWEJXFTLCeOK55cjd2kexTjW2Un97DzJJj+8Ysfc1agtwUOfWkihBPoa29C0iTU7lY4k34Pzg9AP8AGuWc7LQ9ihRt709SfSND8+3lupTtt4V3ufbt+dctqt4dQvXlACrn5QowK9N8X2w8MeC7iJhtSUqiFuDISev4YryiFk2kVGEl7VOpvrY5cZWUmqSem/8AkSKG456VZiY+nSoFAPQ85q3EhJGK6ZMVCLvoWrdWnbYqliewrptNiMpUJDvZQN65IPHrXO2iP9oQI6hweu7GK7vTGt1HyhxJLw7jnn1zXkYqfKtD1ZOySZajtvtECstuiBxhkC4P41PZeHinmSxSEMwwdv8ALkciteyspQygQg465OM11enaVJK6AAL/ABbBxj8q+aniJLSOxySq8iuYEOmNHFAs8YljBBIj5I9sdq6G10sRqI1VCvYHHAresNBKkuwG4nOX7e1aA0KO7+fYEbGARxXkVajm+x5lTGxWlzIhtlaZoxH8wGSw4FZvjbUF0XSkd5k8xOdobkKMnOK6TWJF8P6Rc3cvzeUh2Lu5Zu1fOnxF8b/2rbG1yrXMpzO6/wAA7IK9PL8JOdTbR6f5szoP2r9p9lficDfak+pX9xcyHdJJIWJP1piTep5qkUMfPb1qVWzzX6FyJKy2NqdaSeu5fjlwR6g5FdZpviNSqJMqllwFbHv0OetcVG2GGavW8oQ5JIFcdajGorM9SnJVFZnrmn65sVFkc7DyMZJzXf6DqaT2kan97EPTls+9eE6Lq53xotwqqM7iw5//AFV3Gia99jC8+TIR94co1fJ4rCum7xOWrTvoey6deLb7QiGSJgcqeQV5yK8J+LXwxj0G4fWtGQjSpm3S24Xm2c9v90/pXo2j+IxMiKT5EqkbWPKn1+ldGGikQ/bIkuYJvkkjPKMCMYzUYPESw87d90eWoyw9T2i/4c+TkKeWxJw5Ixxkd81bW3t7tsiRYQAC2O5rq/if8P8A/hD9TF1YIW0W5ZjExH+qb+439D3rkLJ4xtDwlyD1HGP8a+svzR5os+gp1FWgpRIriL7M7xpKskZ6EHFaei65Z2SPHOjb5Bt3gng+tWRoKyt5yoxj64btUr+AxdRCRJxG5+Y55/QVzyrUZLlqMmpJONkadj5JlCD5wSD5iitu0jubeRXVfNUZHmY5+lcZp2n3unXUYZmVGOzdnIGO+K9Ctr4w2MauokRjgsp5rx8UuRrld0yZ6bGzBFa3cUeGeKdhklegPvV1Y2tg0btvgfo4zgH2rItrkN5AtyPlBDKw5IrasEESJhyT0VCc5/Cvnat4nM1YtC1M6gA+eEU5yO3as/ZueOLYmCP3TkgjI/hat1LhbUGRtsEpI2pIeDVC9hhupjsgwrndiL19RU4es4ytLZmEZN9NDEiuxd3DoubWWPIki7Z9P/1VuafZzzje8qGRVyNy4Ncz4tV9MjttQ34DN5M20D7x+6x/LH4VRsPE7zovk3YBYDaJPTPP65r0auEbSlD4XszS3NH3T1SCcxx75oiSnPyng/hWrYXcMZ3eUSzeg5rhNL8U/wDLK5AkZCQpRc/ifauptNVSRY8MofHG2vAnTnT0seVWovZo3p7qQOIyPkx/HWcL42jFQCFPfPAqI6kbldjhgw6A9fzpUiNyHUJtx1y3WogprfQ5o01Be8jG1Z45DvWbcGP8IwUrGh18Q/LI/OSI13cN9T2rf1TTVlfBmJctgxgDJ4PT9K5jUNHe0fBEWT6D5DnofrXqwS3Z6tHkklG5u6Pr+5tzIvmdDtPJ9if89a7HStYi3qCGTOMO3TvXjUOiyIY2S8MMhPzDfnv1FdpbGeC3jInEjggEkZB9/SvQmo1KV07uP5aGOJwsJ/M7u7Xc/mlty9ScZH5U1JTCFZJAiHkEdD9azoNWD24jk+8F4ZRjH19qXakg4djjk9wTXBBRq2cXqjxVSa92Rv6bdR3bypJlMcAgcEH0ryrxtax+Bdc3+Wx0+7ctHIp4U9wPeu5gdrZ0cux3D5T/AAj61lfFDTE8ReELgquZbNhOrdcY64rtw9+f2UtmOj+5rrX3Xozjdd8P6N8TtH/s7VYy4+9BcrjzoWPQgn9R3r5N+KngDWPhTrxtL+IyWcmWt7xFPlzrnqD2PqK+idJ12KzCQszMn3jLg8V197BoXxO8Py6HrStPaTgtFKf9ZC4GAyejfz6V9Jl2YywM+SrrTf4ehhnOVSxFPnovlmtn/mfDUOtDaMrRda08ybVGB0zXSfFX4U6j8KfEbafdf6RZzZe0vUHyTJ7ejDuP8a4zZg/Wv0WmqNSKqQ1T2Py2eJxkL0ajs1oyWC5ZGy3eruxJ+R+VUAn4VIrlOQacld3Q6NRxVp6ole2K8gcU0Qnvx+FWIbwZAcZFXYZIXxwPSs3KUd0d9PD0qz92VjMWBmPAP5VOljK/O0n3raiji6gKas7go4ArmlXfRHsUsrg1eUjNtEuISMjitEISu/HTrSbhn5iBUZvkifaOc9a523N3SPYpwp4ePLKWnmalpoAjG9xnuTW5a6DIbfzdqxx9QW6mu2sfDAfPmRtGiEFT65rfh8JtcNscqFxwRxj35r5yrjm3ufc0sNh8MkqcTy0aW5BZUY8Zxjn61dXwxOih5o2VTyFA5x6mvSk0CGCSNYpBclOGwmMe2avNolxI7j5SSCS5I5GOlcjxrex1Xi9jzPTfDreaXIHHQN90f41qQeE47RPMk8sg8DA/oa7yDQ5bZ1XyVU4yGYbvxFQ3Hh9ZpXd5GIPBAHU1zSxjk2kyuZM4K90Y2ybgiOSeNo+6Kr/2UXGWBc8kBOOce9eiCw/cLELcxxqcM2Mk/jRc+HMqzRWzOy87i3QVKxLW7K9pbQ8zbQ5NsjsY1cdFZiM1VGkXcqkhSY+m7Oc16JcaXcPAwWBQfvBnbuKzLhBbTCF3LKnUDgHj866Y4qTNlNs4aTSpVlEYwzMcKAe9VJLVmB5IVfX1rt5R5kBEcBlPLfKp49s1mtp0l2qCVDbgHJU4/P8A+tXVHEdw5YyXvI5NrUr1GPqKY8AB649fpW3fCNbp1PmDH8TYxj2Fbvw8+H8vjzxNZ2Kgrbbt80nog5P59K6nXUI88tEctenThBz6I7f4CfDFZ1TxJqAAD5SyVhwDjlz6dwPpXf8Aiu4aK0nUqp6KxPNdxLaQWnlWMKCC3gTbEqjAworyjx/rKWMMokBV+SFHOa+MxFeeLq69XovI8rBP21S/Qz/DVlELSW6DA3BlKsgJ4GBVj7QmoTSszeXFGSM9M8VZ8LwfYfDUVxKQJZVZ8ADJJ9f0rMW5he1lZvkcsf3eOx4qa3vVGl0seu25NmfNffbH8wP8gblcdQOP6Vz2vTPNe3dwoIgAy3PTA4rS1G8SIzRKwyAAqRjP51nT6e6xCFwNs3zE88+31rvoxjB3ZvFLqUHguLiyg2rgyrkD0zWPqOliCRCzFmbKFBhduB1ro45ngtQpLSMh2AFcFazTpEt7LJJNINyYwrjsT2969ClU5W23ZFJ2fkcxcIQVjUd+PU1Qkiwx3DI7V1MtsLS2nlSJn3P5Stx8g7msLUNPlspBHIMEjcOc8V61KopHNVtU/ryRjupbPGKgZMZzV9kpINPlvbqK3hUvLKwRVHcnoK7VK254tSi3sRaJoUutXe0A+Wgy7Y4UV3WqRW1mqW1pbPBAqjKuDubjkn613fh7wp/wj2kpaLCruy/v5COS/cfQcVR1nw9dNcB3H7thyQ3zHHSvArZhGrV5ei2PTwVCGHXm92eZSRhiQoLKBnOO3vWfOh7dMV3uu6c0SMqnaNuWAXBNcVMP4QOld9Crzq6OytFVI3MedcVSmGB0FatwgI6VnXC8EV6tNnyeLp2uZlwMniqUiZYD1PNaEy81Wkj24PU5r0IM+PxFNyZ7h8JNDW912D5d0caDaoGcsQP8aX9qLSPsHi7Tot5dDaKQPT5jxXQ/Au4t0sTqRkKSRmOPGOG9vr/hUf7Tms2niW50g2caN9mSRHlAwxJKnB+h/nXyOHqp5hJPeKsffY6Mq9JQpq8HH/Jnzq1sc1b0i2Vb6Jm+7uXrVtrXJOByaS6X7DAjLzIWBAr6Z1OZcq6nzMcIqMvayWkdTp72IqWyuG9x2rDuomwfWvQNJ0y28VaPDJBOVuolAkVuRj6+3FZuu+CtS0dGeeEMijJ8ptxAPQ4968mlVSlyX1XTqfdYqnHER5ovc84uoCcn07VmSxE5GK6e4tdxbAz3rOeyyT8tezTqqx+e4zASbOfa23dRjmuq8N2ATR9+3JdiCfXFU1sCR93n6V2WjWdta+F4Z5Ypnfz5UJJCxbQikYbqWy2cemKWIrXhZMrJstVPEuc10f6focP4liZohCnMkpwB/OsxNOFlFtGCOx9eK3pv3920zDhRtTPp61m3alkauilNqKgeTjsNCdaeIa12Xov8znrtC7k021/dToccZ5q5JCWPNMEGD04r0FPSx8ZOhL2nOjXktMYYAbTyOKw9QjInIAx34rqoZFfTFdvvKMdax7y1MlzF8v3hn9TXNSm1J3PoMxwsZUo8nWz+8rWtoQgyO1WWttkXStSCx+UdvamahF5FuWB5AzWbrc0rG8cv9lRcmtkcjcANebB9ABWq1n5EEag8tUejWP22/aYj5FOTmtjyTe36xADg5GTjpXXVqWaj23PCwGCdSEqrWsnaJZsNP2oA3UCkvbTpgc11mh6JLfPtRcHBwx6Eis3UbFopdrLhgeR6V4ixClUavqfpcsrUMMlYxTbbIQMYz1rCuYtszccZOK625i4AxxWDdW5MnT1Nd1CpqfNZnhLRSS2NPS7V4dCQtnDknFJpYWDUrYE8lua3pbbytItQq5ART19qwoLJpLpJskYbgGuWM1Pnb63PdqYSWFeHjBXaUf0bPWJ9Khk8OpcIhM65dmB/hzivFvFigeIbgL0yM/lX0ErRx6Jb2SR7pQjGRSR0PbNeFeMLQrrc8gHGdpI9RXBlknGvOEulz2uLqcquBi10kvuszAVTycdq7LwzKLqwEZ5aPjHtXJKPStfQb7+z70FuUfgj+te3iI89NpbnwmTVo4XFRlP4Xo/n/wAE6vyRkYFTJb7qnVVIUqcqeh9q2NL0Z9RyUKhQeT1P5V83Opyq7P2Wnh4vUxBacHv9Kaluyv6129v4Rub6Qhk2Z4YxgdqX/hC2clY3aMjr53Fcv1qK0bN/Y0rqzOP8nd/DU8cOSFH8q6/TvDclrcCGRQ7nJV+NtbWlaUrymeVoo0iyCAv3TWMsSl6G7cKepw+maFdX15HCsTKzHAJGBXtfhXw/p3huylt5GWZ5F+aQAcn+n4VyNg0kM7h5GdCckooyBXR32rW+m2Mlw/yW0MW8uRk4HOPxOB+NeTjcTOf7qktzmrSc0lsjzr48X8V1/ZdvDch5ImlD2xUhlGF2uT055GP9n3rydXdDwTj0rQ1rW59c1m5vrk5kmctgcBR2A9hUSQiRMrx7V9ZhaP1XDwpPp+Z8jP8Af1ZTi/6Q6GYcHp7Vp20/zZ6GsloCoHH41PBM0ZAIyPWqnFSWh6mGrSpStM6vTbcXsijKxyFhjB+9616Lo1sj2kKwgzIhwW7jmvMNFKSXkWXCnPy845+temaNqyWsJgRwjDBfA+9n0r5rHxlayPenJySaPSNCsYoYAGxMVH3j3roNLWGRypG2RDtOO9cfpFz8oVJGXywHOcdK7DTSr3KnYyq4B3+/rXyVSM90tTwsQmk9TctYt1uzSMPlbhSOQKtmREwhywA3BcY/Cq0rLCQqr25Oetee/GT4ir4Y0R1t3CX8wCRjPK+prehQlWmo21Z4kKcq07Lb8jzr49fEVtR1VNHspCkNtkzbD1c9vwGK8jjfzApYZPXmq01w95cPPKxaR2JYk9zzUm4ADaOa/QKVCNGChE+kw7UFyx+FEskCupHrzVQp5ZwauxfOMnr61HdR7hkcMOM1pF2dmdVWmpR9pFakaMG4xVlE+Xhs57VSiYZ5/Gr0ZQgckH26UT0Hh2pbkqRSRrvwyr03Y9av2eoXUI8oOwA5BPOKW1YABZdwVvljYco/qD6fhXSW+kWs9qJN4Qtn92SS2RXn1qsY/Gjrk1HRosaB4sMAQE9D82W4b3IruNF8VG+LJBLGYGP+qY8A+w7VxMHh1RGJoY0lYKQygc0o0l4JS0BaNz/yzB7Y6V4NanQqtuOjOacYTPWbs2/iTS30rUFPlSrgg9T/ALQPTIrxXVvD8/hrU5bO54eI/u3Xo6noQa6+x1+508xpdJKyLghsZrf1WxtPHmjfZ4pBHqMX7y3c8H3U+1b4Oc/4M/kznivYO6+F7/5nn0QMlp8siLk5wGx+GKvwpcrGNpSRGHTqRWAdOutN1R4Lu1ZZlzvGeAfatbT7owOrKwjy4Tbz071VWFttTpatsaNvdxtbkSqsyg4IA5WtGy021lDuk23PRT61GzQQRsPJJVn+UqKsOqho2DeSS2CCB83A7/XNeXNt/DoQ2Pjtb+2gVUjSaSPnzBx+WOtXY72eGRDPESq7QSO+Sf1FVIbi7hlwrKYFU4/z2rU0u9dURZkRlKnax6g1xVG7XaTIt5G7b3drqlspkczBTtOVwy0tuz2U0kSMDFH92QjoP51T+yRSTiW3dvMx2bgH3FWp5mUOW5kXGWQYx615bSTtHb8jm5ei2M/U7KHUvMs7qMi3ulKMUOQhP3T7c15HfwnQtXlsL9/s00DcZGAwB4I9jXskqN5aoVZ1kXAdR39TWZ8U/A6eJdBj1NF/0/TkAl2jJaPGfx7n8K+ry2vGrB059PyG6ipySlszzxddkLPHbT/xMdyN/StjTvEF3CwaeaPKDB2/e+tcDBpcUDLKlxlH43KDlT6Gti006AoZkummlYhdu7GMV2VaFK1v0OiVkrHpukeP0jXBUsqHBZzz9cVvReLTN5piiAkbBIY4yK8mFkLSflmKyEDJOa6DTNP1eQtFBKuwDAGT0ryKuFpX7HJKnB6nobXTQ3CSPMivnII+bB/CoblBqReOZlRFOC/AHQdqp6RpE0KLHcykD7zYOea6Kw021WMzyfOWwQrjrjtXJLli+VbHM5qGpzF7pEV3eosDZVmVMbMZUdeau6vBH4c0NZLshXlbEUa8tnPr9KxvHXiSPw9dxzNKYoFUlIYx8xbnjNeZXPiTWfFd4k0jmWKJ96QbsBc+3r0r1sLhp+z55uy7f5nQ+ecY3eh7Po3iWF4ViVl34AIJx+ddJa3n2hjGjKp9D0rxzSYrmUhvsx3Ly2OoFdjpsF3Mu5JDgDIReteVLDqD0Zz1KcfQ9F0+ZYZZILkq8Z5A/pWrd6fFNplxPbIXR0IeL04Pb04FcLHbTwsjSzum8Dk9V9q6jQdRuLAyw5EyNGQdwwSOn9TXRSlaSbPHxNJr34PX8GeKPohvYzJbJ9nnUcwyfxH1XP8AKs61ubzT2QtE6Mhy6A7T9a9Lfw60Mt4gjeS3jk2rK/YHoAe2Kp6r4fWa3ZZ13RtGDHPFywP+H1rubabjb+vI9qFeMlvczdR8PaR8Z/Csnh/U51huWG+1uictbS9Afoe49M18YeKPC194N8RX+h6nEY76ylaGVexx0YeqkYYH0Ir62l0G78K3hug6yJwwmQfKB35rkPj94MXxv4fXxfZxk6pp8SR3gX5jNBk4kz3K5A/3evQV9Pk2N9lL6vJ+69vJ9j43PcqVZfWaOrW/ofMgjJHSnCPBq15Wcd6TyTnpX2HMfFrD2K+zI55pFQqeDVkQkCnPBmjmK9g97EUc0i9zVhbqX+8aiVCDU6xFh0rOVjqpKpsmxwmduCSfrUiRg/nQkfI4qzHFjGRWLaWx6dKnKXxan142iSnBJRLdfm5Xp9KsWukpJIm0mRemXHH1xXVxWUtwG3IgU8ID2FTmxSyjMjKWccLwMV+Tupbc/SHX6dTlZNN8gMscGUXgs/A/D1qsbIw4EGx5X/gJ/nXVy6e1yC858uJuhJ6GrEejQlUwFjZTw4HJrD28r7fcN14pamQls8VtGJljRgMkAEVmealyrxomXXqQOp9v/r1101s8kbIG3HHJYdPpVD+zI9oG4mTsyjFT7TS0tCYVI7vc5p7G4uX2ou1nX+98pP0qAabJDl7ja0h4YDOABXYG2aRlVINjbSFbH3cVnz2Q8txKXaRu2Rij2yV1E0VW+jOMk0d5XMu4pbsCY2Ve348VVn0C2ljWd2DBeRkdR712E1hcXTKm/wDddlAOP8Ko32nxoET5m/vEjAB/CqVdt3ubqpbS5zM6wNtjhOM8hE4HTrWBd6HLG5MsiASN3U/0rq5JYrV5ECAgH5dy9KydW1LzlCxsrNnIAPT2rqp1J82hrFs5q/0GzhCzSP5hHHJzmvWv2edKXTdF1DWJF2ieUxRj/ZXuPz/SvItctUHl4/1h6LG2Rn/JFfSejaND4f8ABGl6cpKSCJTIPduSfzrtxE5fV7Xvc4cfNezjTv8AE/wK3iXxDHDbPIjlZXV1BAzjNfO3jbW5Zrhj5nJ+ULySenavS/HmsGKVreBgVjPBX6V4jr05e8LhlbgEMrZx6/rUZbS5pcz2R24OhGlTuj3TxiG03RdMQoYYzGCNp5bpwK4aTUQd2WxkE59ecV3HjvUPtPhfw3PG27fDgOy99uc1wNlp0krK1xtEK8nB9T/jRypR5pF4d3p3fd/mOtLAjeGAVWyQwGcDsKgSUymC2Z2R4nyO+ffNdDaadMtzhWZUBIweRyKtnRI4YAvlrJIDkOP1rB4hJ66msprqZgsA7vNwwyC2SDxVa70qWUsyTJ5UhJII446VtrZGGRY4EyJDwWqhrI8uKRMBmyTtjP3cdqiFRuWhi22zjdTdLjw9HbRIUn3szY6viuYurZkYcsQVBya7WRribS5ZIgd0Z3cYJVfw965S5EkwjMr73xhRkc+ucdK+jw0t15m9CO8TIki2bs8EdTXqPwn8BSlY9bvYWjRyPs2euO7Y9Kwfh34Q/wCEs8QRRSRsbaEh52P3celfR93YKY7WOH92kQwoUcBRXHmWO9lH2MN2cOImqc1FGFJpjzSIiK29iQXxxVfVdA3DZy4T7zAciu1ijeQq4UhcZXIxgVV1K0LRyIpKRuCZHzjnHavl4zUHY4liXdI8d1jRhdxzqVddnAmU5J9sVwms+G2tVY7gAvIzjJr2rVNLs4FaVGZnxxGOPxPvXnmv2m2B55HCKMrtK5OSRj+te/hcS9kexSqOS0PKbu3ZCdwx7VlXCHJxXT6naGCZ4z1ycE9x2rEuIimcjr0r6ylM4Mdh+q2MSSLJ5qBouc1pSJwc1XMe7pXoRkfIVaCudB4O8a3Xh+2exjZPJLFxvQNg/jWvcXr6opa4kEjMvFcQISp4ArQsreaI+bvIUdia46tCm5OpHSTPcy3F1aKVKcOZLT0RoyWyRhiccHvXN6remVz228Cr19cyTk/Mce1ZN0MjGOa6aELO8jgzXEqcXCmrL8zZ8BeNJPDF8YpWzYzsBKG5wM9RXsniPWVn8PJLZyK/muhWRF+ZACeVbt2H4V86PDu6j8K6LQfGF5o9o9mx862b+BuoHtXPjcAq1RV6XxLfzOXJs2WFtQxXwLZ9vJ+XY77w6mmTap5epQiaKQ8E/Kc57kYrtdR+Fnhi7hFxavcW6sRtRXznPfBzXkdtrtvdEYRkc8gHtWhb/ECSwX7MLuUqvSMcivMrUMU5XpSa8j7GrXwdRKpzxs+//B6nQat8ObfTbphFdl4cZVnTkj8D/wDrrA1zUHstFi0ZFjEUUrTcDLksACSe3A6VQ1r4g32oeXbxqFD4UED5j3z+tVngYfMfmPcnua6aNKvBKWId/I5PrNCrGdPDK7W7ttfsZbQ/J0x6Vn3cOe2a35IMqTiqM1ucHivSp1NTwMVhPdtY59rQ9hSizIxWv9k3HABz6DrXb+EPhbfav5d3exfZbAnILna8o77R6/pW9XFQow5pPQ8SjlMq07RXz6I47S/Ds2p20i+U5xyGUE59qjOlNDPGrrgou0/ma+hzpNvpdmltGi28Eak8DGR7n8K8guYRqmpTSouIy5Py+meteLh8yliXJ2tFH1csmo04xUdZLr36/gZEWnt5bSYO0cZrB8SHZblV5djtA9a9JvtIOm6QZdh/eY+8OnvXCyWg1DUhIwzFb/MR2Ymu/C1lOTm9kcWaYXmoKjS+KWn+b+S1KljYf2bpyp0kIy59TWx4J8PS65rEcSqPn4BIzgetXfDvh248U+I7TS4QczSAMwH3V7n8BX0Fpnwc1HwLKZtGEWoFvm2SoVfGDwGzxms8Xi/ZwevvSMsJgKVOcG9Iw0SfVooxfD2DRNKDwJu45duCvqOK8h8S2Jh1B1dSJCSWBGO9e4eIfEUWk2Yg1SG50W6C7RlvOjDEDrjrXjPiPUhe35klZZGXgOh4f/PFfP4OVR1XJn1VGPPB8+xyl9CcDC8VjXdvntzXcX9gXTzPKMcbqrKe3Nc5dW5V+R0r6OjVtoeRmWA+10Z6b8H9O0TxZpDWGqRr9ptiSNrEMycdu/esHxJo+naP4lvbSAOYIJGSNWOTj3Nclpl7daLfpdWcrQzxkEFTWje+IZ9RunuLqMPO/LMOM1yOjUhWlOLvF9OzOnCYmHs4xrbxstVdaGxdaq6mSZpACw/hGO2K4e/lS8aWOTAZuVJrSuLqS4AGCE9KqzaSLuRWDMjgcYFddCKptyk9WY5pXqY6KhRjdLp3v/Why3lGNiCORxUirVzUrRrec56k8n1qFI69dT5kmj83eHdKbptbHR+HdXxtt5/u5wje/pXrHhTSxJPEsana+CzggkZ47fSvEYYxkcda9C8B+L28O30bXCtLDwDtxuUeo9a8HHUOdOUPuP0fJ8dNUvYVdbbP9Ge+eGfDXlzt5as20klpDwPauiPw+gv98piY9PukkE/Sud0H4n+HIoGna/RYwuRG/wArZz0K9axvF37QAt7Z7Xw+gNw5wbh1yqj2B718m8NWqTstGejUeJlL93p5lnxdZW1hex2UR/0s/eQDJRfU46Vx0twDdNGsyxQgkgk5yR15/wAa4e78SapqE8ksl7MXkOXZTtLfUjrWHq/2jYHWRyOjDd2r0oYFyajKSR3TlKjSc2nKx6Dd+LLCzeRzcFSv/LNByR9a4rxH43ufEB8hWaO0U8RA9fr+lc267+SSR9TTliJHyjGK9ajgqVF8278zwa+Nq1vdirL72x3k4wOtSREoRiiMZwDUwj3dK6m+5NOn1iXIdjqAaHtScjjFRxHawrRiYEY4Ge57VySbi9D6CjCNWNpFWO3KdDhuwrf0XxTdaTKGaOO4UDAV/wCdVfshAR9hERG3zAM8+pq/otlFLcxi5CsgfjA4PPf2rlqThKDc1c61RUFodHpvxOs7e8ZpleBXwNp5A/zzXp+nfF/wy8S+ZqiR7ezKfTp0rxLXvCIntbieFDGyvtSM9/YGuDKNFK0cwII4I9K44YHDYpc0W00eRi7xkuaOj2e33n1BrH7RGg6XblbJG1CVugVSoB+prwDxb4lvPGOszajd4V5GysanKoOwFYsUXGefpViCPPHSu3D4KjhW3DV92YUaK2jG1yFIj261NFnd06VYigweSM+tWEtBgnO1uwPRh3wa6ZVF1PTp4ZqzQkMJfAQFnJ+6BV5LKW4jLxwkh+OR0qKyfyrhGBMbg5Vh/I11WnWyx36M8rJDLkssgJxxXBVquB6d+RHnd1F9nuCO1OSXGK2/G+kNplxby4TZOGI2cgYPT9R+dc+rA8jpXoxanBSPCk/Z1ZRibFtqEiIEDHys5Ixmuo0cRtGrvOGUnJYja3SuGjk+YeldBosCToH88BkOfKJ5bH9K4cRTTjfY9KE1OJ6CtpPp6RXFq/mqygYz6+1aVsv2q5ZZIAXYfeX5Tn2zWFol0Qnm7iqqcOuSdo7Y9q7TTLqK8Hkuq+WAOZOoz3z1r5LEOVPdX8zJuxUj0WeZ9sjcsPlGefoapzWV7pU32mKMssQ4Zf5V2kcMTSxrGwBf5clTxippbJlkCbcqXHQ5B9zXlwxsoSTMfaJaMg13R7fxf4ag1q3RftUceJkVeRgc5xXBWunibG3bgnJJGMEdq9R8NSQ6TrjQPmOzuwQy84B9fx4rl/F+lLomttEpLKxJ9h6fpivoK1SOIoxxFPS+/qcdGo4VHS+a9O3yOc/snzBtNwybsoD1298ij+yZwpi+0NKpYlGKVrpbBV8s4ErEFWY4x61eSQysLdwyIOFkUg8/5xXkOvLod3O+hmW811HHs8uGZsBTztxzV61hB3fvCGD42BgQBV4W8lvGscUaupb94zHp78UsujwTyJt8wYOQyDjPqa5ZVE/InmRDDcbZWD7lwuRIOmR0Bq3bWckzSrJP8rDaR65wc0yTTZRC6nHlOQxcjqB1A+tSQCVYwy7lZCRiReB+Pfg1zylp7rJb5tiQCWKDCtuKNkY5yD2/z61asNSlstQdpnDW0ibXQgEFcHr9OKitFa8V2jZVfaFYEbSR6jtiqBhlnkO9wkMTAYI6Bcnp+IrqwiqRqKSMpKM04yPGviFosPhXxrdWipMYJMTRqG42tk8Vm20kXLxB1l3fdbsK6f4v61ba54psY7Jg32O2WB5gcozZJ4+mcVy8ccnJadQR/e4xzX3ejpxv2Kpyk4LmOosNYWe08lof3gGFPqAe9dJomp3cbmRVEMI+8SCQfp3rmdCtt0i+ZIjInIY9Tn+lb7XtvYxO8tyltAvUvJtx/j9K8ytTjN2irkSstEehaaoZHlUSSNjJZuFJ9hVbXfFFj4c0+S9vp8OvQH1/uqPWvKNf+NMEESxaUsk0q/L5r/KmB7dTXnl94qudZvzd35e7lJyFLYUfhirw+VTetXbf+uxzKUL6yO01HWrrx1ri3EsJFsSRBHnAUe47nrXe+GfBiR7DHE4c/MM4Ix2Ga8fs/iDqFhGsdrBbRAZKlgWKn8TSyfEXxTOoQarPEgA2+ViPj8BXoVMJUqaXSQVKjlpDY+oNP8LR26qxaOJQQGG4L+fNW7y/8NaQmbvUrK3Kqcfv1JOPpzXx7c63qV4zNd6jeXAP3t87H+tW7G1jEvlSD5wOrnI+tck8qppXlL7jl9jOb96R9Naj8XfBVki/Yrr+0p9udiRcE/XFZb/E+TU38m3g/s6GTlpGOWx7eleN2+lQkxNEFbBAKxHBI79a3bJZbS9wYw1tIeFzyv8AjXLOlSpq1PfzCNGEPM9u0m4drYJ9oaeF8M4kbO85OCa2IoUIMQIO9egP6V594f8AEMJEdqR5JB+5gZ+o9q7WDUo5JcFA0fJY9D0HpXhzqTTTnvcykmnoR3Ghx75I2bbHOm3yZOV98Vhp4Zn0jfPp6lrdTi4tJxuBXvj1GOPxNdfLJErbHOUwNrtzgUlwsixoFlG3qrDjd7V0QxNtnZ9xKcrW7nxb8Xfh4vgnxEz2n7zR70tLaSAEBefmj57qTj6Yrh1t+BnvX3n8QPhvafFXwVcacFWz1SLNxbM33fNA7exyQfwr4n1PRbrRNRudPvoHtry3cpLE4wVI9PbpX6JgcasTSu/iW58zPDQ9q1FW8jF+zHHNH2Y46cVoiEseR0o8nHau72hf1NdjGMRRuRU8cZH41buLbHOKaidMVpz3RzLDOnOzEWHBBxU8aEmpETOQeasW1pJcSrHGhdmOAF5OfSueU+56lKhqrH32mnSyD7ki5Py8DBH1oTS5ILgmQAgLkqxzXXQ27B2jbYyDnHQD6VXv4rd8xhSATkletfjTqN/ECxkm+Uwf7CSfiUgL94DOcVC2mDzWAkBUdAD19q1jZsyYT7q8DtTYbNYsP0kxgL6+9ZKrdNM1VeS+0YctpPHuVRuC1SjtZEeRpCdx5GD0reeN5pJAHcc5IXp+dMOnSRNv+9nrnpirV7nXGvZWZm2MN1MshMe2IDG8nmqbWCPK0jsBIDgA81qXV/JbQlBtSP1rCuLwKJFQMAed5PGauOuiR00ueTcthtxfG1Rowyxjv8ua5fVvEFvHayKSCV444zTtWvFSBlSYtIPmODxXI3zeajOVJGchD1+v0ruo0Lanq0qcd2QzTy3EkYLsUPXAHSsO7eK1eX5BhuFXp0qO+8VJbiROEdMg7vSuD1DxKzynypWYE5xnoa+hw2EnPodkpQpL33Y7zwbp7674+0nT44vOxMJJVB42jDH9BX0D4q1JWeV9+1QpyqnHSvBv2bDPe+P7u+k5W0spHyT/ABMQo/ma9Q8Y3xg02VSGeSQE4z0JrHNIKlyU+rPO5licQpR2S/XX9DyXxdqstzNPHGWjX7x3Hrj/ACa4ZgDjGQpz14yK7jW/szxbGI87GdoPO739q4+a1Me7zCFOAArZ5+h7V6WDcY0+VKx9DHWNj1TwvPP4l+Ha7zI76fP5K45AGBjI/EVZsNNeX5mTdIuA2Bha8w8P+Jr7w48i285S2mK+bGDkHHQ4r2Xwxr1nr8UUTFVldeDH/GPVffrXDjaM0247dDglzUr32NKwsbRZHiaf94B0z1qK4ti25Ikb5jtLYzgeta9zpUEKxYA8snaJQM5z3Jpstj5cTYkj+X5Rzkt/k14CtGTOT2l9bmE2mTrEroSqIfmJ4bH0rJ1PT9s4ljYEkEvGBx+ddsYY44S/l5ctyB1A/wAK57WkaOFLkJiMAhYx/H+NaQU72sXCpdnJWv2fTZbmOPMMFzEQyLyR37+9cVqUUDMILOM/N8zM3B711+qZeNSrjf6KoBxWboGnHWfFFjbJEZDu3yegUdj+Ve3h5ct5t/0jth7l5Hpfwi8LnTvDkdwQY7mbLSA9geg/LFemxWgZo42ygAwMck0/TdPisY41AAVVyVA4rTt4FnkRyQhbjivm8TXdSblu3/Vj5TE4nnk5dBtxbqIRs+6o2nIrJu7YGBkYEoV4zxzmui1CX7HbFUwz57DOawLySW7ZQwByMADiuFXjdHHh5Slr0OZ1OwR2MxjJManGMc47YrhPEWjRzLJOwcBvmMRHA/zzXpeqRNEFA2uGBG/0Ncnf2k7qXbEiBTkd8CvRotw9659Lh6jsnc8m1bRoJrmJtgYEZ3dML3GO5rgtUsfInkjBJ2HGT19a9p1eIJMWVVbj5flyRxXmPiWFnvrqVl2/OAT0zX1eCxDk7PY9Tl9rFpnFXCADGeahEW1c561pSW/LZFMsbNr+7ESAsVBYgdgOSTX0cZ6HztTDN1EravRC2WnHiRx8p6D1qS9cMNqjC1p7cRADsMCs6aIkkkZrmU+eV2ezUwyw9Lkh13MmVSg471QkjLZ4rZkizxiq8lr1OOtd0Z2PmK+FctjJMBIqSG0/2eT3q+tqSeBmtXT9Je6mjjRSzEgALyT7AVc6yijloZa6sthNH0thHPclfkiXJz74ArDljEbSzN99yTmvQ/FMceh2UWkRD548S3EnGWkK8L9FBP5mvPbtSxPpWGHm5tyfX8j0cxoQo0oQitrv5vqU9LVp9btixIG49TXoFvo090MJHuX64rzlzJFIrxnDocj2rv8Awb4os7pp4L6VbMLGG3NKU3YIGF6/MST+ANaYyE3FTgr2RzZFi8PQ9pRrO0pO6b2emxFc2LI5jx8ynBGCSK0bP4da3qk0Sx2Txo+D5j8Lj1/+tW14jvIbeeS1sVBCHH2iGbzNy/746in+G/HWo6DiLzN8HRlI3MPxryfbTVO8Fd+eh9hPDRrK6R6f4U+C+h+Foo5b9F1K5PPnMBtUkD+E5xz61s32mW1tKdhVgB/q3GcZ/lXA2nxNnQt5j+SwBYqYzkH27fnXPa/8YpbNCyyLNPj5Rt/It9PavnK1HG42pZf8A4nReFi5VZJRX3f8Oa/xF1YWyf2XAd95cYGwdY06c/Wq/hjwSVMUjRNsUAkkdfXNc78PLC88Wa4+oTuZXz5skjd8npivcGZdI0SSTasaqNrE/wD162qv6mlhou76+o3V5oR5ftfl/wAE8U+J12Dfrax7hGqnArhFt9kez7u45Lf5/wA8Vt6/fvqusyynJRmJU9eM16N8LPgtf+LtUt7zUoDa6LGwdvNYK0464A7CvocNGVKlFP5mVeNOCc5uyWn+Z337NPwhey00+IL9AtzeD9wjjlYccN7Fuv0xXsOvXY0qLKIgzjL/AEzT73xTpmjWC2dsBvCBVCH7oxjGK8e8UfEBTeyxm5AjJ2qmc4968PGVJVZs+dw9CtjKvPJWitkL45jg1yKSK4gW4hOQCo+7wef1FfOPjfTrfQC4jlLbUBBPZq9F8TfELZHLb2kilcESTHoPpXhXivW21ify0dmXPzMe5rvynDVnK8tInsZnXhgMHJS+Jq0V1v3PVPhZc23inSW0+U77+EHYjch0JHT0IJ/WqXjvwudHvS6oVif1H3T2/PrXm/hHxDdeGdZt7u2fbJG4xnofY+xr6XtrnS/ij4fDpOsE23bNASN0b+oHXHp/+uu7Fwnhq3PFXiznyvHxxuHUKm60f6M+f/J46YNSLD0GK2tc8OXOhanNZTo29GIVgOHHYiqYt9qgsrCt+e6uj0o4byKnkc8ir9pCoUlhkD0FMWEHgck1PFGVbBzkcY6VlOV0ehQo8kr2MLxTYFXQ4HKg5Fc+ibfc13F/GkkUaSRsVBxkYH15/KsDVNOS12NGdykZPX5eTwf89678PV91RZ8fmuXv20q0dupnxc4zWtZNggn8xWYiYx2rRtcZ+lVV1RhgrxmjYijyM+tXI7ORypWNmLdB61Dp8yAYflSOa73Qrb7ebaKMFHRMgsOSPavDr1nRVz72nyKCkchFYTSbnVOBkHHGDirtt4clvoZEYFWYbV3Dgn/Oa9OsfCZm3koilDhyRx7N+proNO8KwC1JiXznkY5OcYI5yBXkSzLsOVeCTTPlmS3a3lZGGCGIx6U6IDNdb8TdFTRfFU8SLtSRRIBnOM//AF65mOIKRnkV9RCoqlNTXU+a9ly1HGOyEaHuOtSwnAwRg1P5GRkHpQsXNS5XR6MaDjK6HiHGCOtXbaMMVC5L5HSmQMFIDDIq+lus2yKEfvEGWfOAx64/CuWcu57NOEY6o6vw8BMBI6ICT5Txv3H0/rWldeH5bGZb2y+a2QZwOcHJ7VlaTMk8v7skyuuA+OhA64+tdlpEs3kxx3CFlbGCRhTn1/KvmMRUnTlzL7jKd4u6M3Q7dtTby7gM+CGZmPTnkVzXxl8GppN9DqlsoEFyxjkA/hk6qfxGf++fevSo9PW0VikRJUnAZeWz1FZnxSgbUPBF0yqD5TJNz14OM/lmngcS/rKaej0scVde09DwONTx69KtopAqC3IKg45q6iFjkcgV9ZNmmGhdXRMluzR7tvyjnI5rctdFkvUhG0vEg3thvX2P0qbwzpqSQSyscF0JK+gBFdjZWqx3ESJIqq/JZuu0Dk8enHFeJiMVyNqO6O6U7aIx4tBS7tURI13xEEtgZbqa6eLQIdQs0SLessaBnQ1dj00W10DHvYS7TuIyA2On0PWr1ooilS4QhPMBjI+hr56ripSs0zmlNvY8u+J1mLfSNODModZnCgLjgqM8/gK85QYA717R8ebX7LoGmy9VknyR6fK3+FeKxyqw64PpX22Dlz0IyPJnOLnuS44q1bStGcg4PtVUDJ4OasBeATx9K6JdjspXvdHY+GNdltp2DFH3gDa/8XtXpPh24h1Rts6NayBSBu6N7Z714hDNJbYK4O8fjiup8NeKWhIhuZ8IBgZ/Hv8AjXz+NwftE5QOqcefWJ7VaRMglV5/OJ+ZXj5z7ZrobZQ7LCCNnDbwMEmuQ8NazBfR25RyuQAfRj7Y710yzpj9yzF3+Xkfdr42th53948yqm3Yk1QBADkDPKn0OcH+lYXjC4j1K4t25MirtfAxkjr+mKh8XeN7Dw5ZxRXLG4vJDhYIeWbB5+nauaXxPPrciTS27WCMGK7zuJJ+lexhaNShQlzaKS28/IIU3pJ9Lmrb6WXcmKUOi/N+86mp7axuI13RFHRiSQw5x7ZrPs9RKNt2lww6j261uJqSwuixgKMAjcM8GvMm6kDa7JrZJ1TKDGexIqwZXtwxlG0AqFRTnNPtDbSSMrtnJzxx+VWItOgWV/3wEG7O3OcmuFNNvm0MHNJ6l6OASNHIcgMpOzPApJ9PEKCQykLyQvbP09Kqyqlm3kq8kjMDhgOBUN3eI1oJZpliiSMsxckcAnitaeH9pL3WYJNtNPQuW224nCbCEXqe1ea/F3x3b6GG02wlWS9lBEhU48se/cfSue+Jv7QFn4dhn03w5KLu8dSr3HVI/Qj1PX2rwEeJ7m9uJJr12mmkO5pWYksfUnvX3+W5LKEfayVl+LPJrZthqFf2fNd/gvXzOvW88uUtkNnOd3fPX6VbXxJBExE0InC8LyeT61ycd9HKAQx59asKFI4Oc969yWHj9o74472q/d2Ojm8b3pQpAI41PRgvzCsS4u576QvNI0hJyS1RpH83rVmOEvjA6miMIU/hRSU6vxMhSEccZ9qu21rE0irIGU9RWpYaBNKpkIIG3oRjNbdtoktx5bLAm3AOH4x+NctTELZHVGnCK1Mm38Ox3SjClUBP7wHkjHpV5fDDLADFMJkzyjjdxXSWqCFhCsaKM/w5wK1ktwEPlSLgYO3HWvMnWrX02JejOQt/C/lIyhQ4P8I6KKc/hmeaSPfHtCjCtnBYdBXcs0UTiT7OC3BYjgVr2Oj/AG7MkcgULghegFcc69eLuHO1ucHa6VLYIkalHYn7rnOG/wAK04LaSZszKySRjIwflz7e1dpDoPloZTsmJ42kdDmrM+g22xXlA3ScHbjIP0FcE6sn8S1FzRZzEEjQQoZCoZOA3f8AE11OkasIGQyMJlb5flPGMfyqC18KFLcAKJYwxznjPtVseHhJEfMXyWHQD0/wrllyuWsTOai9DorTVLS8VlVmBTkhjkY9q0pbmNRG3mrIpBZUAOQB1rmPDPhySK7YRMxcDOG7j2zXbx6Bdy3byLYm6QxMmAxXa+PlYMPQnoa6aeHjVla9l5/frY8uvONDd/18xi6ktu4MLiZMgh8YIGMkfrXln7QHw6i8X6QfElgANV0+EebGBzPFyST7qCa9Oi8O3mmRfaLqeNCgySxCr+Rx+dcF45+PPhTwvHPZi7XVroxGNoLLDqDgj5n6Dr2r1MNRr0a6lSV11S2sccqlN2a+8+UUiAH07+tJ5XfPFUn1JSzbScEnA9BnpTVvWI479q+u9nI6frdHZFu4AWM9zRp2lXOpyiO3heRicfKOB9a2vBnhz+37/wDfh2t0GWC8Z9q9QtdLi0Uf6PGI4QQBFjqff1rgr42GHvTSvI0VFVmpy0XYyfCXwPW+hWfVb5YMjIhiOT9DXpfh3wP4e8OcRwI7j+NuSfTnNc5ZXUj3IkkHlj06Y/Crt74gg0+zmaSQLFGMljXy+IxOIxD5W9H0Or2XLpH8D6TllllkzHGxB7+ntUUjPFMpeNvMx90Hir00LwqzhvLAHHOaqMzyQs8pJKnaOMcV8XCDk7NbHzUWntsSQyvIm5lGxvWqSzeXM4OHbOR2wKGWSZwwkcKB90DAFVr0koXikUOOGLV0RpX2OiEFe3cmjuldpByuOoA4NUNV1FsAKxDZ+UL/AFqvqWv6bo9q0lzeQ2yr94u4GTXnGv8Ax68O6XHIls8mo3GePITj/vo8V6VHA1al+VXO+jh5SfMonZXZlkhbeP4S2G6H6Vzd3qMKf62ZlhUZbdgfrXjfir476zq/lpbpFapGCFJGWwf0rzHV/E2p6kzfaLyaQHqpbA/KvoqGTylu0l+J6Eqiw8ff+5HtfjT4l6RYo1ukqys3UwkEgfXpXlut/FiR4jDp0LLuGGZm3Mfoe1cO7GVsfMzHuT3rotF8HT7ftMkWRjIB4FfQQwOGwkeaerOOGKxeMl7LDJRXV72+8oQRX+rHzrt22E/czjPvWilsFwqgDtW0umskwQrjsR1xVu90ZbWFZd6mRv8AlkOqmlPFJtJadj36OAjRXvScpPdvVs9Y/Z+0RtM8JaprQBL3kotowOwXnP5/yrW8X3LXc7+WpBcfIMZrT8ITW+n+BfD1nbPkFPMfjHzkkk/nWZq1u4lkbc7EHjkACvjcxnz4jmfQzwy5Zyk/66focHcaCVKzzSx+apAeMDlvSsS506S4uRbyGNAc4x/FjkA/rXfXdpJKG8tAWIL7zz0Fc1d6KzvlstM7bgy544/+vW9DEN6yZ68Z9ThtRhVLgr5ZjYdVH+emKjtL+6sG/wBHlaMj5hg4wfb0rrpvDpvpC8m5JAuRg9cVmXmmx2rSkgMypgc8n3/p+Fe1DEQkuXcu8ZHdeDviit9GljexRrc7dqSnhW/+vXeC784pK4+U4G6vm69g+yyKVO0dRg9K7Twt8SzbRx22pMyxx8CYDIb6j/CsK2FjJc9OJwVaCi/dPa7pktwHU7guFzjr/nNZdzcQyQlSrNEuRhex65+nNYlt4wsr2FXhukaNjhVD8Z+hNZfi3xFFolgf3qec6nIDY3D0615McNKc0jmVOV7HMeLbvymkZJADnauPx/xrvfgT4Wmi0ubWLrIa4+7uGTtB4P8AOvF9Atrjxf4jstNjZjJdTAE5+6vVm/AAmvqa8aHRdNt9PtGZDtEalegx3rpzB+wpexXxS/JFYqraCpU3ds6Synjn6KzMnTsDWnBc4n2GPLMBgDtXM6TMLS23SSl5CN3HHNWZPEEcbI5fynA4HdmNfIVbXS6HzdSi5SairnSXci2bB3YFyMKD3rljeCKSWSReWbjnpUd3rrSEyTEMsXc8nntUcRMwVjHn29KUZJRRpQw7pp85GVKtNIx35GQgrGaxmuSZcbEJJznG2upm03yoBI+EQ8hR1rD1Gc20IihyGkOwFlzgV2U7tanoUqnM/dOH1yOKFx5a5ZuMDnAPf/PpXnvi3TVjhkfdvmB5Dnt616ddxpZl5GkKljlmIyBz6V534zNzezypCv7srmTB6ehr3MJP3lZnu0L8y1PMr8GGNmHygfxZqfwIiahq7JuKbonXzM4wdp/pVLU2E80UXzbCcP8A1/StUWA0C6eCMjzIX4fg7h1U/iMH8a+wuo07PdnHyyq4y8HaMfz8jp5fDr3dufkSEwj5gvVf8a5a4t87h6HB7V6NYXy63pX2uK2+zgqI5GVtwDAAHPfHf8axz4b+3S/KN8efmkhOQD6n2rzYylFu+x7UZKSfPscOLIZpjWfY4/OvV4PAEM1iIpXS2c/MWxgsPxqWLwZpdriRF84R8MCA26rljKcFeUreXU5XGi9LHmWn6A9xmRyIYFyTI5wPw9T7CtexD2drJPZx+SEBL3kvUDphB2J6V1klhpOnyyXF05jij+YIeQp9hXEa/wCKY/EN+lnYxeTZQ/N7ufU+1TCu8TL3Iuy3bDnp0bQitW7LzMK/LSSMx3Y6jcc5rFuYjyfWugniLE4rKuoTzXqUpWPIzCg5XZhSRZJ4qHyc1pSwmmpB69K9JVLI+MnheaVmhdO1O607HlvuXpsY1px+IbhyAYkBJ681QjtiGzj+tXLa1JYDbXPU9m9Wj2MG8VBKnCbS7Fi91a+lgfEm3cedvcVhyxGUryWJ659e1dFPAYo8Eda674NfDGbxx4nSWaJ20uzYPOygkMR0QH1P8qxjVhSg5WtY3x1CpUkvaSb736HrXwW+H81toNrO8RDXCh2kxjaO1Z/xr1/+zrZdOgbhSUZmPLete3ajN/YektN8tta7DhEX8v5V8g/EvxUus6tc3QytvHkIpP3uetfK4aEsRiW2r9Wd+GqufNWnpGO3lYyrVnSFXBLEncVHT6V6f4G+J32RBZXErWcJOSy9BwB/nNfOC6veRTNLFKy5P3c8flV2LxXfRjLIrH1NfU1sFUnHlUvx2OKPEGDrR5K0GrdbX+Z9L69410oR3LW+oiWVsZwSxk/HtXm2sa9BIJGDiFApYs/Jc15lJ4qvSnyoie4qYyS39mHlcOc9uBXFTyz2TvOVzqpZzh2nHDRbklfVWX+Y/XNda/BggBEOeWPU1geXngDpxV94OvGKBBlRgc17tPlpx5Ynx+L9vi6rq1Xd/p2RQEeQeO3FbcNzLFZJcwSOk0XDbT19P61TjtySK19Gh2vOjDIYZqas1a76G+AwsufkTtzaX7PdP7zqvCd5ceJPKntpWaVAC6mTnPcc1634aWG6gS1vbW33k/6uVQw3H1z+FfLtjqFxomqSNDkYY7lB4xXf6X43jcL/AKSwcDo/r9a8PHYKtfmpS06W3R9Vl2aU8bTVKvJRnHR30u9rr9UemeKtP0ywiv4m0a0imUfI+8xYbtwv1rz7Upb12Ej2KNFGoVpYclDnGDkDj8afqGpy6sFnlnNw5yGVj+RqK3s7eSGRxcssnVo2GFIHv3qacuWC9qrtdT6BUpRS5ZM0/Dek3/iKI29ti3EYKlmYruB9axvGmmSaJbCynhiSbOA6MWL89fSt/QvF0HhmMxM7bCSTs5J/OuK8U+IpfFGsvduu2NcrGg6KP8anDqvOu21aCODHVlRpSp6Xlp5+bMcQYAIPUZqWJSrAUsKc4IqWOI78mvWcjwadLZpGha8HGOvFei+F9QjmtbVtxjuIPkz688V53behHvXT+GwnmyjeQ/ysEB64OTXi4yCnBn1dGN6Z9A6SpljSSNAUmUAhugHet2101wuc+Uo44GMVzfgi93xRod2GUEB+eR/+sV3bkhWR9qlsYOcYr4hbuPY8TEzlCXKj5v8A2itL8jW9MuNuBLbsAfXa/X9a8viUdD68V61+0bciXxjZ2ZfcILJcgH7pZi38sV5YqBeCMn1r7vCNrDwTOnDw57VO6Q+NDGRnoad5aluO/elhGTgkYPGfSrcdv5jKEyyMdo6ZzWkpWPahBNEUFqXcgdMdc8Vr2UBtpI/LdXEn31I5Aq7pulIrJFkOT/F6GtiPSo5nSUnZKvXaoJNebWxK26FcyWiNDRYY/sZnt9v2hOAGTnH0rdEktzHFG0gjEbBju9fpTNOthZMsi5jlPKgfxL/nNbdtYLfplosPnK+59P8APrXy9esubmZyykr6mjp0jI0cUu59w4k7ZqH4hBI/BerqEUGWJlwBwDjr+lamm2X+hvDMdkhwwx2HcVT8ffL4IumZSzyRvGBx3UjP5Vz4ColiY9rnnOSlVivM+WYY8fTNatgELbHztbgkHn2qpDETkgdBg1btozM6RquNzAZUZNfodR3R6uHpcqO50Syt4yw85hGCCV7se/8AKumFjHbwwXDhlV5MeWOTjPUVj+F9NiskSSVnck8jbk//AFq7eLTPtAQFJGQ/MMjDKO365r4zF1bT30FKSTu3oathLbPGFbiTDAE9DkcVasLKCQszsVMZO1NoIbHX6fWlj0tIY8eSWfbu254Ht9aG3xWdxsBjYqU3t3B5/rXiU7upeJ5U5cyfKzzT9pDUUlsdHs0IyXaYgegGB/M14MsG1jnORXsHx/eFdX0aKKQSMLTLgHpzx/I15XtHU8571+nYJ8tCOtzkdFStboVELqetTpeFDgjNSJb7iMd6Wa1ZMqVwRXW3FvU0jTqwV4sfFqESMN3GfWtDzIrsbo2QFe2eKwri2Lr0wR61QlspNuY3ZSPej2UJ63sRLH16OjhzL7meh6Hrl5pMoa2uGiXgheoz9DXTp8Rtbkt5LeNohxncVO7nuDXhUWpXtg43ysy54rZs9fu/lZbhh3rnrZdd8+jM6Wc0KztKDUuzseix5ina5vJWads7rhhzk+np+FX7ZppWwkrLGvzIw7mvPf8AhIryaJkaTejdQwBq3b+Ir5YxGsgUDgfKOK4Z4So1dtXPTVeFTZ6npenTXiKHmymOeffvW7aXMsMiLIwkiXnI6nNePr4o1F8IZ8dsleasr4s1VQoe8dSowhCiuCeXTlrdFct9Ue56dqUBGHPlrjhnznFSP4n0XSh9ovr6KPyzkJ5gG/3wDmvBbq71XUoix1CaXadrJvIIH09Oa52506QSPu3b1+9uFTSymnJvnn9yOSrGa2Vz3Pxd+0Rpen5TSo31GTHyscqg/P8Aw/GvDfHnxd8SeI4jbm4W0s5DzDbjA78Enn9apNb84PHv0NUtQ0lLpAvRhyCDX0WBwGEwjTULvu9T5nMI4qrRlCjLl9NH9+5yqfeJJJJPJPWrMS8gYpZbCSBypBI9hVi2gYkDaSfpX0spJq9z4SjQqKXLJWLdopyBitJVKgYyKitbRkwzDHtVwJ+VeXUldn3WEoSjDUFaRcEHI96u22qtZ/N5YcA8detVxHjtTLpNqADOOuAawtGWjPW9+nFyizoLDxvbqUW6SXygcsYzz+tdPZ+PPD8joBePbL0PmxN6e2RXk0kWT61FJB0qXg6Mu55ssdiF0TPf9O8ReF5Vw+s2yYOQxJHP0IFdVay6LNEjQ6nZSJKOCJ1z/PivlB4Mc8/nVd0I6E5+tZPLISd1NnNPNasfih+P/APtGDSrKUL5d7HiMbifMBHt3ram0pZ5EVjHG+QXy+O3UV8IK0vI8xh9Cac1xck8zyH6saTyptcqnp6HN/bLvfkf3n3i9jA0TQtMsFv1Bdx/OrNnqGkWqrFNNZqkY/1xnUfzNfA0txcleZ5CPTcajh1Ka3IJYlc1j/YvMvj/AACWdRT5ZwaXqffd9428HWjEXmt6ZGu7p9qUn64Fc/qPx0+HOlbwdY+1uFxiC2d8/Q9P1r5Gs7yO8iG5VIP5iq93pXJeM7l9PSsoZTRUrVJP8DvqTqSpqph/eR9G+If2ttAs4wPD+hXN3cKMCS9cQovuApYn9K8k8S/tF+P/ABJJIF1qXS7dv+WGnfuVA+o+Y/ia89aDDfMoGO2Kb5ZPvXtUcHh6Hwxv66nz9WpiKuknb0/q5b1LxRrerhlv9WvrwN1We5dwfrk1QjTjknFK0ffFPjQmu26S0OWNN82uo9Ex0rU0yya6uY40GWYhcfWqccOPpXWeC7Y/2kkuMbM4z9K4sRU5KbkfRYLDc9RJo9I0zTY9CtkW3IDbQGyO/etQ6hK4J8oMB1ya5+51BmU8qoxk9cCq8HiS0tIZnnny4GAF5z7V8S6dSo+bdn1UaTS5mdYZlSIyzYjSMbiW7CvJ/G/ip9bujFAdtmh+XAxu9zUuv+L7nV0MKExW56rxzXMiLcT+dezgsH7J+1qb9F2OSvJtckOp+gGueO/DWnkteazb7s5EYmBJ/AVyuqfHzQoUCadFcagc4/dRnb+ZrhtJ+EdhZW5kuIgxAJyRk9qi1yay0hRFBEsSKMFu/wD+uvkI/V07U05Dp5dhk1Ftyt9xPrPx61ucOLDTIbQ8/wCubeT74Fec6z8TfEursyyX/kDjcLdNmD6VrSadFq0gSJX2qvzzEYIz2qvdeHVtbEpGCriRfMeTrivWozowduXU9enRoUvhgkcbqlldXURuri4luF+8fMJOM/WsOVPKXJGP9k12fiOdreaSKJHlB4354wMdvzrktVO10G4nKjKkfdNezh5uaVzol8DkY1zLu6cVREMk8gSJTJIxwFHWtjT9Hu9e1BLKxiM07nAVew9Sewr0zw/8OYtFVWnIkmxl5APun0Wu+riYYaN3ufOPDyxU/edl3/yOV8OeBJLTy5ZxG87EAxkbhHnv6V2VtoimEux3ndgFxhcDrittITYQfu7dTIf4cEDnjJ9Kiv5ywVHZVC5G1cZJPbFfMV8XKvK9z26NKNKPJTVkjmNStYNOvY8OJCwO9x0UdqitNEa7nW7ugyW4PCd29D64ro7LwrtkNxfAxFiWjgf6DrV5oY5lzMw2ocJsOFNS8Q4rljv1Z1c/LoiXwbq/2XVVgvJM2iRYRQPlBzXeXenQXO7LrgksA3BrxLXdcIVFtc5jP+sRepB/KvS/B2rx+JNKR7yTypgR65FcuIovk9o1uc1WDXvrY1Lu2CWyxqqooPzAcZ96xbu1X7SSZApJym4YFdE7o5lTfv2fxEY3Vk6ldQwJHvVZJWH3PSvGhBpuwoN2MK4gU+bkqmTgv1H+Nc9dPDYLLFkSyyZbzCCcADoBW5caiJh9nWPYSeflxkem6uS8TeIRYy/Z4Y0CsCGl/i+n/wBevZwtOc5ctjrgm9zldRn+0SlgzMT13DH6Vni3MjDBzjtnFMudQz8iKCxOC3Uk13Oj+EZGsrfzodxkG9iw7da+lqTWHgnIUqtOpJrexyEtq0JC/d78f41TnEjMclm+vNd9qPh0R3Tr823b8ox8uawrvQJbVBIeVBwR/TFRSxMJW1LlGFRWTsdJ8CNOVvEt5fMpJtbYlcf3mOP5A16608l9O4RDFHG4w7E9687+FRlsfD2pXKIA5mA9yAK6GXXkS3jS0ch+CWk6Zrwcxi6ldy6WSPNlTam1HodfNriW1sEeTz5VO1VT+L1qgss1xdqWiYurBgoPC+lULHzS8csiAsVIV29T1rf0q2a1iVwgmmJ5wpxXz0kldmVlSRbsFe6vIlEYwCQQTnJzXUh008L8qs7jOPSsmyElsjSPFHFMeQB/FRDcbkZsh3/vN0Wua62iefUTqPyLNxeXF1g7VSFRlh3rC1K7VN6xN5gQg8dWPpntV7UJIgA08sgBPCxdDWTc30EarFGqwKpwWxk/45rpi9jejC2yMPbJJGzyKNnO5h29q858XzW+n2c7xt87qyMzE85PSu18S+JIbewdIB5MLHnHLEAnJPpmvFvE2qf2nfOqENCCSvX8zX0OX4eU58z2PYg5Jc1jBiX7VcZX5WyQcA9K3r+GO0SPc4TKjiTqAAKyodSmsGVoAFZVIBIBxn0zWTeTzXblpnZye5Oc19X7OVSS6JGP1mOFi7Lmk/kjc03xvLoF4Xs/niY4ljb7rL9P613M/wARLKSG0udGkhsJ8EzReXhvoT0NeQeUzHBGKXyB1xinUwdGo1LZr8fU8uGOr87lOKku2x6dd/EGeZNz3KgnqARzWbP8RfskBjicySHgYPT3rgFts9yTmrcFkcjK5H0rNYDDx3R0LH4iquWnBR/E09W16618q03yAD5tpPzn+8ffoOOOKZoEYGoxL/eYD0HWmLAEXGOPSp4rco6uvBBBrZuMYckVZG9KjU9rGrJ3kjbv9NexYqycnPT0rBuYsMcDg816bd27atolvqVxbgM52uyLgZweQfT/AOvXBzW5Vyp7cZIrho1H1PZnFYiFuqMB7fOeMUi2+SBitSSDPQU6C23DkZ56Zru9roeT9RvOxRjthkcZrVsbAyZII46segrX8OeE7rW7giCP5VPzE/yrrNYtbTwfZA3aRi6UECIDg/Uf1riqV7y9nHc7qVGFF67nCTWtv/bFlaXEjCCWQCRkGHVcjPXvX3T4Bk8Nad4StYtBsDaWsa7Ski7H9y3qT618D2XiKW314amttFeFGOFnXcvPtmvQP+GhPEccJhjWNEKlSqrtzn8fwrWtGpGmo01d+p87mFFZg7qdkn56rTstT1z44/FG30gz6fbsjzbQTGpyqZzya+QtavTfTFV5RT1H8XPWt3xJr154kvmurknc/BOeoHvWA0GwkdqvL8KsMnKWspav/gHLiVagsPS+Hq+5kPEc9KZ5WDitGSA56VCYea9xTPl54azK5TtjjvW5pEfmWjR55XkD8qzhDV7R5fs94FY/Kwwazqtyg7HoYGCpV4uWz0+8c1uR1FNWA5xWzNa4Y4HHaoxbZbpXEquh9NLAWlYoLb8jArT0q2KMzcDC4qSO059COSfauu03wq32K3e4BtUl/eSzOOETICnHfrmuarXSjds9LC4JUpKcuh5JrUXl6vcgcAmkijyBx0HarOtqH1i52sHVW2qw6EDjNEERAFewpe5H0PgXRTxNS23M/wAze0stPZKQx+XgjP8An1qO+klTA3ECrHhuL7RLLbAEuUZkVR1IGcfkDUurWrLASQTtYjd615bajVsfcwi6mDUk9UtfkYrBnGSSxpg4wBVhQcYFNMWCDjiui55DpvdE0MYxk8irSpkAgYqGBOR6GtGOIlAeK5pyse1hqPMgiiKnGO3Suj0qxkkHnwpgIuW45xgZqtpFksredMP3KnnHfj+ldz4P0tCWDZYuOIweOQOv4c142KxChF2PYbVKNkdR8PJjCkRZi28bgc16rdTltMt3wNu7Lt6AGvLNAsk0u6WEHdsY/rXZ+M9aj8PfD6S6ckvGGKkc/MRhf1NfMwUamJXL1PBxkVKpC3VnzZ8R9WbxH431W9zkGXy15z8qDaP0FYUQ4O7nvUp/eMHbnPLHvQVBYmPcBn7p6mvt00oqK6HsUqKp7CgEL93AODVzTW/0iHLLGhYjcQCRU+nQR358gqQRyXXr196uvocC3YgWQrl9objpXNOrFXjI6rrY6Tw8sa2kgOJlXPQfNj2Per9pZ42tErFpQW3E8gA9Kx9Pllsg8SbmC8fKK6jSFOBtLBOpBwDmvnMRJxbl3Od6Fq2uisscM6DI5WQ9vauns22yRLGCeMkDj8aqQWokgyy8McZK5x71YtkmiRHwsqocAgdq+erSU9jmlaSNeOJvKk3h1Y/MHPPXtWP40lE2kSwuxZ4rZ2GBxu2n/Ctazmmui4bIXIG2ue8e6zDYeFNYkwBM4Ma4IPHT+tb5fGXPfrt83b9Dhimqiv0Z88IPlXHAbtXX+DorYne0amVAQpOM5NcTFJk4H4Cuh0udbVUMLFpPvSZGFA7V95iYOUHFHtxfPDQ9o0yyijVTs2q6jOwc12WkwnYoHzRpj73pXnnhXxDGLaOG6kCSMMoFGc/jXSal4/0/w/YO93JHvjxtjRvnY/SvjvYVeZpK9zysRGcvdSN3Xb228Owi6un2RE7juHLMOgWvGPGPxPe+uWdJi7hiFs4yQicdWI6/hXJ+O/HupeNL/fK7RWyE+VED0X3rk4IijZOeuc19LhsuhTjzT3JpUnTaUld9+xflvZL+9N1eZuXyNwJxuHoP/rVLd6IxjM9u6zwY3MU/h78j8aq7T8ox15WtbTbKR7cXETkkZEkQ4J9Meteq5KCTWiO1wVtTMtIjA4Yxs8Z4P+NaMmmw30e+MlTjOCMCtF7gRswkiMiuuwBBwfY/Srlvo6LIZbeJ2gYAkY4X/JrndS7ut/zIdlurHM3ukO9n9qiQ/L8s0Z6oe2PasSe38p+QcHjBr1NIbjy/kVd5HYD5sdM1jXGifaw9vcp5ajLKw6qfT/PrW1Gt0ZyVEp3ueb3eniRO3NY7wy2EuVB21350oaVfG3vUB8xT5TdiapaloThCVHmR9d2OQPpXpQxHK+WWzPFxWWxre/TdpI5yyvVmbBO01qw9ev41hXlg0Llk5A9KntL54VBb5h0+lbTpqSvA5MLipUZ+zrrbqdBbxlpMdc1p2SLcbowu5ySSWHAGeOaydNvYpZAS2Bnv2NddbWaRwK6MCzYDAcV5FeThoz6qnOMoc0dUQWlskTlsBPcD7wq5JDBqEhVQIpP7zj71OurEs5EbEogGD0P0HrWxYpG0UZ2hHYY8wMcfWvPlLTn6mjscbL4TuLqdlXAfrk8qfyrFutKnsX2Sxlcd+or1i1uPs7mGbbG7cCU9G96frXhD7VGkrRqYnIy6jgj+hrWljXGXLUOWcYt3aPGntc9UyPUio8iFGzGPbiu41Dw62nyZ274AcMO+Ky5NGW6QmOPY+cFFPb/Jr1FVXyMXh47wdmcsWMgBI6806Pr7VqXmiTWyb9oxkrtzzxVC2Te+31zgGt+ZNXWxyeylGaUty1Y2jXd1FEpGXbHNQ6rt+2TBQAoOBius8Haakk7zlSzxqce2RXLX1uI7yZM5CsQDmuanVUqjj2RrUi/gRkPFlulNMec1caPBqPZzXcpHlyoalKSL5TVOWOtWVODVKWM1vCR5WJolER56jmk8vn1q0IzjpTNmDW/MeS6NitMuFqlIvPStS5QBRVBl5reD0PPxNO0rC2ty1nIGH5V0thfpdKMHB71zQGO3NCMyMCpI+lZ1Kaqep0YPG1MG7LWPY6+W2huR02t0yD1qjJpbo3XcvqKp2usOuA4JH96tKDVo24D4HfNcThUp+h9TGvg8XZvR/cUHtWx0xTFi2mtp2ikOcjkdqrXFqMBlNEal9GTUwaj70Hcjgi3kV0Ntqi6ZbARIPO6lzzWFEpBBFWQhbt+NYVIqektj0sK3Ti+VasnuNXuLvO6Rjk5PPFV1Bc/MSacqgduKlSLHNR7sVZHWozqO83cjMRToOKkSLfzVqOEzcDg+p4FWbbTJGf5sJxznqKzc0tzsjQSfkfUN9Lc3dqkEU7B2BDOoNc1PocFuJhJIb+6GPkbgCtdPi74V1mzEcOqW8TSdfMBif8c96qalLbXMAktLuKVNud+QS3tkZr42ODnS916HPTqcy7GFd30MLrHyiMcg9+Kz9S3XEspGVUIGYcnnPYfjU0ds329muFXgYQdMA/z+tNu9tmjnz0hfGFEhJDfQ+vHf2rb2SWyPRVlsctrTxx20zoWwwbeeFb0HX+lchpWh3nivU1gtQBzmSVvuRL6k1uQaLdeNNaYxyEWKPh7j155x6mvXtD8JxWFjFBZosUak7gv/AKET616Mq8cHC28vy9TOrK65WZvhbw1YeFoRDawmZtpae4bh5T7e3oBW9aqL2ZpnOAFwiEZPTvVxoVigRAFbkKDkZ96xtT1a30KRpIWFxOTt8hOTnpXzdSpUrzet2+v6ERjfZakeoGKztnSX97M3CoO59OOv41PoegJZBbm+jV7ofMsIAPl/X3/+tVrQ/Dsy3X9p6kMXs3zRW4ORFn29a27to7BCdqM23d83Jz9fwov7NWTuwlUt7qZzesWv2pWJ4ZiTyea5zVbR2i8lCkIkIIyM4/Kt64tLjULzzJZNu4ZAGPyrSstJjNlITEDKOhbOelKM1TXNJlKbijhrfwY1yu2HJiBy/Tk/5xWyvhi40+KO6tJktriM5CSDEbn/AGq6m0gGl2DSBF3MO3rXOa3d3D28z3DFIt2AM9RU/WalSSSNFOUnboZCeK7iJnF3CQgb5nj5z9PxrF1Lx3YWzOojmuLgMTsONo/GqniHVxChjhX5e2OMn3riXt5JUZ24A5JNe/hsNCp781Y6Y07q9jS1XxtqGpsVTZBD02p2/OucuZZJ2Jdyzdck1LM4PygYxVZ12c9z6171KEIK0VY5KraVr3RseCND/tzxLa2rE7CdzcdhX0hY6AEgC8EkbRkdCO1cN8BvCQubCbVJY8NO+2MkY+RTyR9Tn8q9tsdKGNpBGQQpr5XM6zq1uVP4dPmcE6saUbRf9M87vvDLKIm2DDDBQfw89TXGeKdEFsjyr8zqSQx+6TXuOr2MdlGYixAPU9c15T4ntri6ll8xlS3iOUH96vMoVJRqJtnVhq3P73QT4J2cWq6Hq1lJJsnkn8z5uAAQMYru7P4ZQ2iSyykXDhsjuBXztrMslnq7SWTSQRxYG+NiCeOK2fD/AMZ/E+gOq/a11GAD/U3Iz/491r6CrhZYhc8Xv0/Qqth693OlLfofQtpoVjDO7vE6EAhQ3T8K0TCsYxCx4wdvavKNH/aR0qdgNV0m4t5Bx5kLB0H4cGtWX46+FbiKUrNcQZGB+5P9M14VTA4jn1g/uv8AkeW4VpOzTO/mSKUnglzhWAPQ1VvWWMpFt+TOWYV5PP8AHrSIpHEEdzKOhbaBx+JHNRxeP9b8R2qpomi3DRyEn7VcOACPp/8AXp/2fVivht5vT8zenh5N6vT1O417VYrYEbm3k4Cdz7157rfjKys2+acs7Aho4zucfrxSr8PvEuuSM+o38kEZ+YLFkfhVnS/hRBFdRIVeUHrIPvEe+K6IUKFFc1SV/T/gnqQ9jTVm72POLyfUvEiyTRRSLbIcMVPUf7R79qyLjTWtpCjfMy9lzX0Bqvh+z0nTjb2GIgMK4YYDHn/Oa83v9Hf7QY96iUqcOo4z1I/WvToY5PSKskdNKpGortHm9xCTkelVhbjqVz9a6XWLIWk5jCqAoyWXuartpsiRF2j+Tg5U54PSvahWTin3CeEjUdzCEB3ZxxStbFjypxWxDaPcMUjTcQefarcGhT3AAAUDODzkiqddR3Zm8FFLVmDa6a0jDaNzE9BWl/Z5hiBYYOSMGu00bQiGihtoRJIgLGRv4j2q7d6JEskhdNzN8rJngNjqK86eOXNY1pU6dLRI4O30p7kFgAEHduOfSjyG2uu3JTqB2rsXsCLYeWAu3OQwAz2/pTE0J0tShyzqAdmM5yTUfW11OmMktbWOk+GGv2d7oU3hrVfkw+6CVxwMnp/n1rnfFnhoWF7PCsy+XGxcuDwF7dT0+lQXcCW1rPcSDa0a87Tgiuau/iHNfaetjfWsN4I2zHK4yQKKEKlSo5w1j27PujgnOGFnzqVr9OhoW/hm4vGxbr9ojOMSxkMOf6VvW/he002RWnD3DDkpDGXP+A/GuAsPHH9jSySWFsYXPAG4lR+BNUL/AMd61crKiTvBHL98Qtjd9cfyr0fq1abstF5s562b0Kcbt39E/wA2j0LXfi7a+GkNvpVksdyPlLykMy/lxXmLeIb7xNqU017M0hbnBNYrRl2JPzHOST1zWloCBrwr0yPyr0oYalQptxWvc+WWNr43FQh8MG9l19X1Ne0tsDoPripTae+fStC2sZGCARsQ5wvua6TRvB8tz8037ssCNrf0968upiI09Wz7aOHpwglI4k23yYA96qvb8nIrv08Js8G9chVbB3DkDn+tYdxo1xH5uY1YRHDkfzp08VGTsmZ1MLTmtGcs1t8p4qobc5ziukey7EYB5GaqGz5IIrtjWPKrZa9NDHMGBnFRtGylW9DWtJbfIeMDNVZIjkflW0alzzauE5Te01hqMSIuTMWChex4qRLUhsbTkcle9ZFjO9jcCSM4ZSCK6i38Qw3Xz3kO9+NrpgEfh3rjqRt8J9Xha0akF7T4kO0DTf7Q1S1jZSYpJQpzxkd67v4qaxbaZpMcUbZcJtI44x0rkpNcsImSaxSbz0lRwWAChRnI/HiuS8Y39zqytLIx2s2dvt2rjdB1qsE9EtWGLqOnSdaOtk7Lz7nKqpmlZupY5Oa0I4SFHHNR2VvuIOK00h24yOa9qpPWx8hg8K5R5n1LvheX+z/EGnTvxGsy7/cE4P6ZrtfF/ht9PF/bBSfIbOT3U8gj8/0rh0iO1TjByOa9m8Wxi8sYNRmASGa0Tf6H5Qev0NeDi6jjUhJf1qj6ajD2S5ej/WyPCVTDEe+KkZdyjjNEymO7lTPRyM+oz1qRemK9ZvqefTindCwgkgCuo0pIblWXHlyMhLkjIAHZfc1zsC/MP8K67wtpMl5IxwVXG4N1wAea4MTJRhds9nDrkg2dJpumxW9rGEQmOTDAAck4/lWppm6C6jTbsWRsORxz/wDqxVrR9Ndi2VKurEcZxt7Y9K6SDRPOkTagQtgZPPPrXx9eulKz6jlNfaJ7OCOOZ5GiLSlhgjNZnxWvXm8K3toTsiigDbmPU7wcV1EaCxa4lkO5Y0yoHcjjFeZ/GC7L/DjUJGJNy88I6/dBJOP0p4KDnUg+8kl96ueZVqKCdW1+VXPJc+WxC8r0+tXbRLcqpYyZzliB92uX0nWSoVLj7vGGrr9JZJJN25hwWwnQjFfZ14OktT08HiqeLhzQfy6onhRJ7kpbBkkUck8Aj0zXWWFoLpVikiRJGYYk7rjn+tcvZ2UclyjW8xeNsDLcc56V11pEkUCrPLvnLYJHAUdq8PFStZJ/5nTPyZoQW4jeTdGzITgueATW3b2cMf8AyybAwVIbOKbpkRuoPLKj5einlc+orfitCpi8xF2FTkJjII5/rXzVaq72OSc7ble2meG6IJITHNdBpkWFaUMDuBJQdFpYtJW7ZUiXjALYOM/4Vm+IPF2leFkaNXW9u0G37PAdxX/eNcKozxDtTR586iq+5BamnrF5badpM97JItugH3m9wOB714T8RdXkk04orqvnNgjGGIznP8qj8b+Pri+Y/b5kBY5W2ixsix0z6muD1LWbnW5UkkkDbV2pgcYr7LLctlRUXLve/wCRa5aEXGTvJ9OqKayyqeme+au22oyQnOMHpg1UwzAeo4p4iY46/WvpZKL3Q6cqkH7rZp/2vd7MJIyjplT0qufOncyOzSEdSTk0QWc0y7kjZ1HXbWjb6fcwYkRGx15PU+lcrcIbWO5XlrIrSRiQKiofMB+8eppkdvJh8qSFFdhbzWU+1WjZJVAyQO9bNjoEC2yS3UQBZsKxPGPQ1wyxfs1qgdSzu0edJZXK4wjMDwABmtXSobi0BZo8oTkqASAa9Dj8PiSRbjcI0i5IUbQy9B9alfwml1EbiNdxI6benucf54rmeNVRWsZuvG1jkdOd5NyqgkXsCMFf85rr9K08wRKyYbeMPEx/lWNaeHWtJJZofnZXG7B4NdBaq4gM6OonTojdqxlVvojnq2fwkM9vDaX4O7CY6+lVJreSS4by7XzFLfMW/iB7+vaupuLKGexDty2MvtH3T61hsr204SRmGVJjkHBb0HFXBuVrbnNF3MDxHpNtq9ltjhEcuQuc/dYdx9a5ayt3uLeTEv8ApcfyvCw5GO9epWFhBr9nLcqix6jb/wCutiMZHqPeuS8U6Wthfx6ogP3gk0ZG0nP+Fd8ZuceXqv6/E0hL7Bw174aklDOkZJP8O3ArkrzTGt2YqOnUZr2+O3eYxyxkNCMDA5Yeuawtb8LLcOHWNI9xPzAda1oY5xlyzZhWoU8QrSVn3PJEXadyEg963tG8W3GmPGsqCeNDwp6j8aXVvDs9nI5CY2HlgvFZIiDHacZr137OtHVXR5SpVsNK0Xb8met+Htd0zxNIiLgT9CjHaR9K1r7w9c28G2OPMZ6FO34eleH/AGdonDwyNFKvKsp5BrtPDHxn1HQ5Y7fWoBqNnn5pek2Omc9D07/nXmVMDL4qLv5M6fr7pW9srefT/gHpWnWI8kCaJnEY+9jcv4V0WkeX5Sr52+BRloTz+lYvhrxdoHisuumXQglPIs5W2OfwPH5Gt99EH2h2CSW77cYTJzXk1KUm3GorHWq0aqunoVpvDsGpQu9tAGzxsBwa4zUfD7aVcESRGNkcKvq3eu3tvPtJICWVWOVEnbFbFutprURt7tAJjyJAvNTCpVoPvEvm5fQ8qvNHt9RhXMZFwmS2e568VhXvg5p4fPij2TgncRjDf/Xr07U/Cs2nPzzEowmBz1NVDaRzW8gkJjVQMqoGSfWuyFayvB3Qc2hxfhKyawsbgsjAkHcpGcVwmrkPdykAbdxxtr1p7S4tXlVVX5+H8sZUj2968v8AENqLPUZB5ZVWJILHBNb4ZP2kp9yVfmd+phUgTJ6cVPsGeTkClQbea9S5Hs7vUqTpgkYqlJHxWvJDljnn3FVJYufatYSOHEUG9SgU4xio2j56VcaPFRlcdRW6keXOiUbtflGOtUvLOOa0rtPlFVhH+FdMJWR4mIpc1QqbMU0p6VYZDmho9oxWvMcDpEIHHSlGVYEcVMI+BTXTvincfs3a5egbIGDV1SzDbnisq2fa4B5FbFsA3PXiuKorH0WCl7RWRPDHgf0qyi4GMUsEWceuKswwl2IzjA5rgnI+toUbJDFgHX+lWYLMSj5ckgfStjSoA6GNlHThjWjJoO2IhSA3XjuK4J4hJ2O+0Y9DnoLB1Kkc465FbcduPKzFlmxjGBWlY6R5kO77zjiri2LwSKAgzx1FcVSvfcOZPRHi8rbyfSpLPUrrTn329xJCfVGIpvllz0pkhWAfMQT2FfU6PQ+JlzRfPe3mdbZfFPWLKMbttxg/eZRmuv8ADces/FUuXhFlpsf+smGSW6fKnqay/h58I7jxGF1HUg9tZ8NFBjDzj+g6/lXvUFtDoOnQ2lhGAIhjyQMKg9BXzmPxNCg+WlFc/ft/wT1sPPEPWctPRff3KenaDDpMENtawiOOIKFTaMj6+/fNaKWJaPBbbHk7ttLpszyEzzKHuGOfLVuB6CiTUlsYpZLo7ZDnbEG4r5CpOUm3J3PRV72My50qKG0eQuyIOQ+41e8J+Dre0X+1L5PLdhviik+8B6n9at+FtCfUP+JtqislqDutbY/xn+8R6VvX6tdOsryBUzjaBSc5Qi49WZTrNt04v1f6Gdd3MdxcRmIASk8BqytQtZ5Zl8wqsat0QZNdTY20M8zsVAK8b2UYFW57K3VgiDc2PyNc7ml8O5j7ZQfLY5mHRTPJ5jRgLwVKnoK0PJiVvJwERf4uMmrzqIIygjYseTUN1BFHayM2AMclutcnPKT1G5t7mHrskUUZblUAxgDNcN4j1CFmba4dyPljPv3xXTeItVnuVkgt0VV3BSRycdzXH3MUaXYd1LEZUuw6elejh4q6udtJNJHGXEbC0ae4QrJ/CgA9e9c5elmY7NzF+SMcCuw8QyvNcufuR4JI6bsDv6CuPv7+JVxCx3dCexFfW4ZuSvY9OD0uzOmIjUMxBPQLjtVezsptX1C2s4F3TXEqxRqD1ZjgfzqOafcMkYGelem/s6eE38ReOG1J4y9rpMfmt/vtlUH8z/wGvUqVFQpSqy6I8jFVo/I+jvC3hVNA8P21lCAEt4liBzjOOp/Hmt8OqIsZQg4wCvrVu02zWzFVHIzkjj/PSnfZknIZWCgDa3bbX51KpKpq92fMTrc8nznK6tGbxJ0aT94o6GvO/E8cd9EsUa7gmQ4PFepa99ns4/KhYSTsvUdz615nqMfktKjqzSueVA6ms4tQlaLPewUuaN/uPK/EdgtvKWC/uSPNUe+Mba4q6gKyMp2AnkqO3tXqOsW8jyZKghT8qEdzxXPv4dSFDHIheZgSHx196+rwuJUYrmPooSVrSOG8kgA4Az0qOWPaAoz0ya19RsjY3Plkhiw4PXOR6VQnhaL74APTGa9uM1KzRUqcXHQz3TygTjk+vNfXfhuFLnSdKaKJEtPs6MoQcYKg18hXMmCo6jOa+lvgd4oh13wlDYPOq3tmPKdG67AflIA9iB+FcWYwlKkpdjwqzSuo9D0j7KHTylfKAbvqKgwYvMEShFVeGK4Aq2kivNIkmI5dh2luOO4rOkuHfdEVduMj/aHSvjZt35Tgg3J2OcuoheK00zIFTPl/7R7H9a4jUbJpJpJCDlWztH0AruliWe4a1+9BGMFwMHJ61kXFoVmeeHYxJ/ibGccdPwqozdO6Z71GVjgdZ0IXluFVVLRqdzbeecHrWa8MQj8kIfNPCADr2HSu61OE/ZchDw2WAbAP09ar6D4fd7pppVAzgLGQCVr06eItDVndz2V+xzOl+HntlSB0+eTLOe46V0+n+F2gKmNYhGWJ2gfP+NdXD4d8y4YD5NmAWKgBvp79PyrSXSXjU7YwXIyhZiuOe9cVTFuo2jkniF3OcsNI+wSBYIQxkGCvU59faoLrQWupXSYhSgzuA5IrsIbExo+2Ihwcb/X8qdbWAuQ/2hcSOCAwHSs43fvM53Xt7xwdzo4ht3cqjRoB0GWqo1lMX82ICNicKMcqf8K7TVNNW381Y9pHAyBz/wDXrzLxn4ufQpja20iz3JUjcv8AAfVvf2rtoU6lWXLE6YT9p8JxfjzUib+ezikV0DZkKj+IdRn/AD1riHi25PIrYkjMp3Od7McknqaqXMWGKnpX2NBKlFQRjiqMp+9Ix5UxnuffmoGXPYfhxWhLEfw9KiEGe1egpHzNSg2yiV68VoeHkP8Aa0C4+8duPX0qEw8mr+igW+sWUjD5VlVjn0zTqyvBryIw9FwrRn2a/M9x03wc88ASYeUgXh/7p9q6Gy0DyNOWMKzhSOSMnPr/ACrqNO0kzm3k+Zwjcr2PHNb1ppMRmcDcAW2jPavy6piJylZs+nqYtR3PPR4fWG3iaMZlJx7Yz0OaoT+FY4nnlZAxc7mY89e2P89a9ZttMhKOpjywb061QfSS8cg8oB2Y7Ttz9KcMRK6fUxjjE20eQXHg0SyC6CbgmBvCgD6VwGt+HmsNSnijwY8llK859q+k9R0ySK3CCNAAufu/nXmWo+GY31x0UKshUsS3TmvWwuMlzPmeh6FCupanks9h+63qcoeeRisaeAq5HTB4Jr1jVPDCSxzqDtjhViTt9zjGa85vbbZLt6GvoMPXUzSrCNaN1uZ2wjk9alZP3LEjnoKlWM7wMZHepp4sqEXBJOP5V1OeqMo4d8smaCaSU0+GRSG3YJAHTk1T120BsWHRkXDLjAByePyxXbwaRNBBHAiqyr8pdwMA455qj4p002ui3BY75AQDlemeAQfzrzKeJvUSv1NqjUqcoW0s0cBplptjUn6c1sLYgSBWHXgY9a1dF0R/s8UoiLKVDOXAwB7V2SeFIrt4bgowV13KM5Bq8RjYwlqKhThQpxhY4RdHnkRfLTeO4/z9RXqstsbz4S3Cu2JrS32jjOdvy/yaorDQHjeEhAqDJfIrq9O0sXmh6raZAieJwQo5OUPT8QK8SpjVVnFdncnEVE4p9mfMN4mJ/NXrwMe2KVWDYYdDUrpi4ZCMdsUwwmGTb/CeRX1/NpY4uRqbktm/xLcAG5SOlei+DFQW9ucNlFOQeAQT/wDWrzm2fa2Ryetet+BpBd+X8qgSgHaB0x/9fNeNj3aB6Ta9lc9L0LSzJpQbBRz0B71s2lljCsmWQEjb0rX8P2AubIKUK5GeD0pdShXS7VrveMEEKpHOfSviuWdSaglq2fMTxV5uHUwNUgjETRnADEHnge1eJ/Hu+Sw8LW2mg5murrzmPqqKR/Nh+VerT6orW585xIQc9f4uwFfOPxe8Sf8ACReJiiFWhtAYlKcgnOTj+X4V9LgKHPjIKPww1+f/AA5tXTjh5X66HnmzKg9xxW7oWrSQOArlW7E1kum3OKIw0RB9ORX3FSKqRszwsNUnhaqnH5noml6xbFmF0DEcgoYxxmumtPENpNLumkVVU4DjGT+HevNtPuEv4hzhxxU5haJsHPtmvAq4WEpa7n3tOp7WCmtU+p7Zo+oxxxRCa8igi6tvb7o7d+tbD+LvD+k7zcaohZgSVj+Y9O2M/rXgUUbTME6exPWnm3ByUU8LyDxivO/s6ipXbG6PP1O+8W/Fy61Gwe3sZWsbfcUEcR/eyLjqzdh9K8yvPGl7FZtb2ii3Dffl+87/AFJqzJbA8YIB7ms28shz/QV7OHpUIJR5bnn4yjWjTaovlXlv9+5gtK1yxLsWJ7k1LbXj2bcAtHnmkntvKY46UgUEc9a9nRq3Q+MXtKcr3tJdTobF4r/lXwe4PatltHlVW2ujbcDB43Z9K4WGWW0l3xNhh1X1rrtF1uLVZIYJ5DEV4PPFebXpTh70HofU4HHRqr2c9J/n6eZ0eg25WMMEKGP7ynvXT6NZMkrF0AjcdCOgNFhoFwjhtgkzglGGGx/jXQG0a2O0jym4wjgjIr5LE1m27dTunJN6MF0AStKY0QquGyF+YVZh0d3uFjuIzGcBhnpXQ2FrvtmMvyTbfkdO4rUXF3HBHPEeoUHP3q8SeIcXaRyuo1ozGsLeWOYQSwrKo6ORkfStGPRpNPuS0G9UfgxHJGfTntW3ZafN5h2kmLOAdoFX1JtnzKhcc9Tzj2qfaqadmcc61n7up59eaTLFK7C32o7ZIA7+taGkWsVzlVtVVwOrcbvp7128VnDeFPL+6M/e+8v1qW50JXh86ODe0XIKninTxNutyZYyNlFqxwlzov2ZpZFOUcDchPT2rB1jTFH7yTd5Ix8y/wANentZG4+SaAITyr9yfQ1z9/aGC7MTIpVz80XtXqU66uu5dOtd26nH6fBFb34DtJCcAmUDoP8A69WfFOlJO4SWIFZV2iXGQc9/rWncac4mkMWGjK5IcdPQZprSrYQFJ8tAwODnJRuueeMHP6V6cKidpbM2lupI820l30q7uNPkXJQ4XtkfWtm1jSTYs3PBBA6gdqr+M9JktLyDUQ5KrgOVHDK3TBFXLSSK/SNyyrkYAPBb0zWGK/dvmWzNdJalabQ4Zd0jqXx05yPxrzvxb4EltZHu7KMFOrID0HtXt1rZx3dqkOFjbuydjVd9FN7IpO1DGPmQrmrwuPdN2kZNp6SPmZQOmMHvnqKZc6ct5GVb04r0/wAcfD2V55r3TIQ+wF5YlGM+4HrXAW8LtygJA9egPvX0tOvGa54MaowrLkmrpnIGOWyn2FmQg5VhxivQ/B/xt8S+EWSOWRdWswMeVeEkgf7L9R+OR7Vk6ro8V7bbt2yduFx0B+tcsFa3YxSA5Bwc16ClDEQ95XPl6+GqYCpaLfK9n+jR9SeEPjH4W8boLSZV0e+c5WK6YbGbuFkwBz7gV3moeF54k3RP3G1iMV8QtDnleM16L8PvjrrvgZUs7xm1XSB8vkTNl4x/sOc4+hyPpXlV8vvrRfyZtTxs6bXtPv6H0paX62srWmox7lIwZMdKyNV8NCyuPtMcrfZZOY2IyB9T6Vp+FfEmh/EfT/tekXcckwI328nEqcdGU8j6jP1rWhkktClpebHgLHAJ3DGB7D9a8CUJUZXjo1uj1I1Yy96Bxa2iyWZj8oLITw6/dP8AhXN+I/A661pqCRAlwpKo8fzMrc9u46V6DrNi+kIUikf7HM4BRP4TngjHaqkUH2m5CuGW4TOGDYOAP/11rGo/jgbxlpdHzTf6XPpOoG2vIjHcIdjA8hs9wfSnWVhlZgwXf0XPIBzzXt/jjwKurWXmxBDdwruVVGGIrzNdJW15wUcEKwPUV6SxClG6N41LnJ3EQjeRdoXHA2ms1hyc/pXX3ehsA0yLuHJb0xXNtZN5xUDOQcDtXXSqxktxzXMtDOdMn1qIx57VoNBjdxnAyTUBTBFdSkcc6Pcy7tSABUSR5HPWrV4n7zFRBDiutS908GpT/eMqGM76V4/UVOyEGgrxV8xyex3KoTFDJkc1OY/mp2zPWnzEKjfQqBcH0rSspvLOD901UaPFTxjjpSnqjXDp053R0mnFZZABz6V0Fvom7LjPPI4ribS8a2lU+nP0r0fw3qkOqQBOlwMZjHQ14uJjKGq2PtMPiVUhpuiWGzAG1uGJ+Xj6Vs29tJIuxhjHGQKSHT9s6o77kBIJrbs4VjKKwz74rwKra1OiUzOtrWW1myhPTke9ak1r9rIyp3DnIq4LddxwQeO1T20LxNkpuB55rz3VfUhu+qPlefUZJBiJNg7tXs3wh+FNvBDD4h8RoHaRfMs7SQZ4/wCejr3HcD8a4r4Y+E4dc8RhbmF7mC3j89oU/j5AwfbJr6BbWbdrBIZI18wMo80g7o9vBA/L9cV9nj8T7OPs6elz5TDYapOSq19X0Xbzsal1fQxTSRGZVZlHAP5YqpdT/ZohukWNZDyXbJrn/tlu1zJM8RMS5O8jAxS3PibR2sUaVCzKTwO/oa+JqQk5JJP7j6SMWuly2+ppGkn2fBlZhumY4H4V0HgXRV8Q3J1K9LSWVucBiMiRhzj9RXI6EI/iBrcen6VA0dog33Fy2NsaDqT717PGlrY2MVhZoBawAKiqCM/7R9zUVIexV5LX+tTHEVXFezju9/JE13P9ofj2AXsB6e1LFpMk6bckFSCABVqwtkdGk2sf9o1bgyOdxJLdQMV4tWu5XijyJVORcsOglnpUSbskFz1XqBSzWkNvKxjTc46n0FXDIFywUru6nuazdRuHaGRY2C/X/Guf2lvdRyxc5y1ZmakyW2XLkMOnrisHVUkv7NQGZUXhV9c9zWtcQNLNF5rZJ5xUF5Glnaz/ADnJ67jxV05HrwtG3VnKao0emx7gy+ZjEoC9fcVy17Ym+hJmLLEcMNp5PJx/Wug1ERsRLNLuAIHl54xXDeKfFam2kgtkZEUnJ6E/SvZw0ZVZKx61OL0SOZ8aSJC7QJIzOCQM9x+FcPImckn8K1ryTBMskhkaXOF3c/j6VjSylm6YA4r7XDU/ZxUTtqcsYJMrzN0A6Y5r6u/Z98ONoXgKItHsuNS/0uRsYOw8IPpgZ/4Ea+ZvC+it4m8T6Zpa5C3M6rIw/hQcs34KDX2jZzx2kcMdsAkUSBFRRjagGAAPpXn5zJ+yjSXV3fyPnMR710jYjulDG3QfJnd6ZPeoNT1BnDQx5jDj5eOp/wAiqq3iRSNIw3AjgE4rIvNSn1CciBNgz8zt2A9K+OnBK7RxU6F5XtsQSrJa2rySOGnb+KsS7hP2VhFmSecDJz9z3JraupIwnk8yunOT1rMmncl4YYwjv8pY44A5/rWEXrex7NK5y0+kO8z5Jlfq/PAHqK53WGFqJOfNZhtGe1ddqcxilkitR5suz5mB4xXP3NnBa27G4bfIyE5ccL3r0KM7O7PVg3uzg9T0uLTA91NiScsCqk57cj+VcfdSF3JIAOeRW/4l1AXN0SCCpXgIciubYmQgD1xX2mGUuVSnudNRuMbPdlZx1wO1aHhp9RtNTS406Z7eWM7vMjP6H1H1qTS9DudcvUtrWMs2cM38KDuSe1ehaZ4bWxRba2VQoGHkkBzIfatMTioUY8u7Z50aClPmlsj0Twf8QX1nTPs+oRMbiEDzJEH3T65ruBLCU81W3II8+ahzivnfxB4ut/At6FsZPtV9j94C25NvowHevSfCvi7SPF2jJLpt8dOv0TdNZy8gN3x6g181iKLcFW5LRez/AM/LsclaNNT5YP1XY6jUMM0bx/KZNxcr6etZ9tYJK0vAZAAQ2epos9Vje0YeejXC/wAHb3xV20tYZyAsqMvU4fBrzp0Zp6r5m8ZcitcoPotrM6kkideVRhkGtjTdNIU7V2k+q9Pxq1aaRKs4kcH5eg9PyroLS1JCrJkD+6vBrCXNZRvqctbFcqsnco2mni2jZxmRv9ojg06Kxkk2lckZ+bPJrW+zW8bFNxGRnGOhqveTrbx4O2JCcbz1FNK7tY8z20pvTdlK7gk8xAkg3ZBYEYAqrdSRxTYcgHnDN0H+Nc54z+Kuh+DQftFykk//ADwgIZz+Hb6mvnvx98cNW8VyyQWmdPsj8vy4MjD3YdPoK9jDZfWxMk0rR7mvMqSTqO35npXxL+I0NvfnS9HmW6vyCHZG3CL6/wC17du9efp4UupohNPLmaT5mzgk1y3wzlWDxTZSyjKGVULHPG7jNe/alo0Ns/mSIFUEKpA5xjn8zXp4hfUZKlDtue7gqzdKMrWvc8ludFW3lLv80ZRsbeuccf1rnLiANuODnHevSryzjMF9ERg5ASU9QD2ridVtv3gKDtsI+g4P6Vth6zk9T1l+8jaWpzUkRA9zQtucZx+NaBtshfpnmneUNnGK9P2hwrCXd2ZAtssSaspBseJsdDnj8KnNsBjjvVoWhbaqg5bhcf59qcqhEMHa+h9j6XGq2cLojNIw8wegz0roNItA0LMyfMCT+NY3gC3fXPCGmXO1ld4EO49DgAHn65ru7TTRBbMrKeemD1r8xnf2k/I+KxmIUZShfW5jvp5htA8Y2sxJb/ZNVEt2jhLSMAykZP8ACOtdXdWKCwlOWBK5HvWE9vG2mIjPkA/Ofes5S5GrnFSr86+ZyTMGEvmN5mG6Dsa5ePRzf6jJczRhY+VUovPHPNd7eWcNvpTlULsGxkcVlQH7NZNAVYliMH2PetI1VB6I+jo17RbgvI8z8WaU/wDZbMrBXdyq8ZNeQ+IbbZcIQn3V2sp+8pz1/WvfPEdspYWyZxEcsykGvK9UsEvL6Z9nmliRsTg/jX0mBq2R9Jhqjtc4KDTpbhyYvnVWwSTg/WrsFj9r1q0tUiACtjnuAckmtKXTnghKsggdhhAeRjJJzW58NfDr6xenVJwSq7lRBxkdzXr1K3LCU/uOuc4xi2dRFZ+XChyFWRyFOMjH41S8aaZ9m0HUSrBtkPOTxnI/xNdl/Z8co2opIDcKR29f51V8U6SbfSYosO5uJ0Qpnj7wz+lfNU6jjUjJnnc/vJXMXRtFMWlQw7gxjUIcYwcAc1t2tl5lyAGKjbtRB61vQaKjXKZzjaDjsBjir/8AZ3kLvCIBu4JHJrxq+KvJvuZyxEVoVYdBRbTYcksPlx2p+m2K2Uuzbgtxuz1PSujs9PLxbyecAdOoPp+tN1W1S0wyncFIIBxnOa8yhiH7VRb6/meX9acm4X3Pj34gWw0rxxqluUWMCZsKOAvJ/wDrVnxp54VdpYnniuq+PdgLfxjcTIQzyTOSfwBA/I1xmm3Bk4zhh2r9dpPnoQmux6mFq3qunPrZ/erkqI0EhHQ9efpXs3w2U36xIV8vYijI6PkA8V5lDZvqkcrgKWjxknsOleg/C262+TasCt5bygY9VJGPyrz8bapT80d1WHLBxR9L6JEkFntyRtA3Ed+OlcD8Wta+xz6ZYQvtLq0z5/hA7129vdQaVpM99O+2OBDLIT90qAev5frXzP8AE3xzP4s1aPVpIG06FrcxQRfxPg5/D72a8DCYdyq8/wDVz5HA0JVsU59F+ZD4v8Yf2fp8widZJZAQgHBB6E14w43sSRkk55rbv55by4MkrF+v0qhJABlgMZr7HB0o4aNur3PZxdJz0Wy/q5n7CvB570xk9BV0xle1J5RIyBxXoqZ5Lw99CC3na0lV04I4Nen+H7a18T6RkY85MbhjHlnpk+x4rzQxEE5HUYrW8O6pc6BfR3EDZ2kFkb7rj+6a5sTT9rFOOkkd2CqVKLcOj/Bm1d6dLpV+8MoDBDyV7jNdHp+mqIo7i3Pnb243DjHof8961/slv4m0L7baIdr5ZTwSrd0b6H9CKg0M7J2tyrGNyCAB91u9eDXnLk81ufQOopx0My60aMSsjYEZyylOin8f5Vi3mgPG4OAsLLw3p716jcaGVnkjeNTDIoIBGcH8Kp3elRm3khni+VBj5QenY1xUsdbqR7Sx4jqGnkHHGD096yhF5T4Nej+IdAkjAzHjB4OO2OBXFXdkRwQQwr6jD4hVI7nj4vCKT9pTRlvFkdOOvFRMCjAjK47itBE3jFMktyDzXep9DxJ4dtcyO88EfFGS0EVnqcpEacR3IXLL7N6j9a9t0y8tNctYJN6z8BVKHcT7hunfvXyYylW/rXQ+GPF+oeGJw9tMTEfvwsTsb/D6ivIxmXqt71N2f4HTQxD+Gpv3/wAz6t0KKONtsgaWEKeE5yM11OnWUP8AqghKfwk9QevX8a8p+HfxK0rxO0cQuFsNSbg2rnCnH931r1GKSaKJygLt2QZ59a+KxWHaahKFpf1sa1ve1i9zcs7Mxhwx3o/Bj7/hU8OmwPtJG5c87uv1I9aqaLqYvbcMmVkU/MD2robSWGXf8vzAdcda+frRdNqJ4VaU6bZlR2ZikkVIflOMMOpFaaBo03RgE4wVxxUltA5kPO09Rnt7VaEoVl+XnPYdape9q2clSq5O25gXyBicR5kA5wenvWFf6VHeAXEeTcY+bA+8K767s4ZGVlXJPVcdK5y/RLG+LlNmOV/266o1PZLVnThsRf4dzk4tOkMoikGEcFccdah1bQoVmVHj/dTJtZD0rrL3SFu7OS4RsA4Ib3HNYmoob6w3byJIiCce3/669SnWbas9GevTrubun5M8C8SLqfhfVrix8wzWBc7FmJO1GzwPpxVbTL1bW5aKZsbPlDerYGDXd+PPD8niG2imgZ38tCcA8sOeK8hTddTRNK5ibBRlHUFMAfjjFfSOMa9FPse/StOOu57LoV3JOVlh8toimWB6g963LOBfOZVJL/eGPWvNfDt/9keJZJQFY53A8V6LBMPsxuNx2MwCOQetfM1lKE7pnNVio6D72B4po5ng8qSRSqkjKmvI/H/gRbK8fVbOJvJkOZ4wuFB7sP8A63pXujwtdBT5m9XX/Vv247VRTSxfRPDMVZJQQY2PIHTiu3C4twm/Pf0MqdTk17HzfHaSG23LGtwgPyNjOfzrA8W+Hknt0vIWAuOrxjrivR/FPhuTwN4keyVzLZTYaF29D2+vBp8GjQ3K+W6jGMggDIz159a+hhiXRmpX0/NHRWhTxVPklqn/AFc8Hgk3H5uD6VYaMOMYzxXSePvBbaHdfarbLWkjEbgPut6H61zVvJn5TwR2NfRRnGrBVIPQ+TUJUpujV+/uSaZqV94bv477Tbqa0uYzlZIWwR/iPbpX0/8ABz4+6f40SLRvFUkdprTEJBdEBYbjpgHsrZzxxnsRXzCyFweMiqk9tn7vDetZ1qFPEx5Z79+qMp0p0tae3b/I++NVs30+4eGXa1kwIMjjlSelc3Na+YQVK+fERiTOMD/A1478FPjvNpmzQ/FE7XelnakNzINz257ZPUr/AC+lfQM2mw3Nqxt3V1GJIXQgrKOwBHXv+dfMVcO8NLlf39z1cPWvFN9TKWQanG0gUJeRYDqvTHqDXnfjbw+LOd7mAB14LJ6j1rvdXhuTChtlC3CNuZeASPQ1XupPtFlJ50aBmXayHkisYL2cvJnfHbQ8kmtFktwGG3Arl7+z86WQgYXGPpXe3EP2TUWtXXaMErurmbiAPOyMPlVuQO9dMfdlc3i2cZNpkse93IyQSv8AtVQmt/LVWyDu6V1V5HCJ3jDFuowRzisC92eVtx8yHrivUpzckb6SRz10MymlWPIAqSVPnJPrUkaHjjmvQvZHiKnebbKssWD7UzYAOlXni3KTUPlnnimpEzoWZVMfcU5Y+KsCLjpTxF8vTmm5ERoGe6VLCn5VI8OT0pUQoR2FU5XRjGk4yu0GwelWLW6msZFliJUqcgg96TYeDShfSsm01ZndGDi7rRnonhX4gRXZS2vdkcufllA4J969FtXVzvO0AjO7qDXzWytFLuBxXV+H/Gt7pZRd5mhX/lm56fQ15eIwV/ep7djejX9peM9H+Z7vawBx93cf9noKsQx4fAO5vT0rkfDfxDsb5GQTLHL12S/Lk+gPrXdWb294nmIQCR90V8zXw04M6udx32PnLwzqV34d1iK5tPnf7jx5wJUOMr+leh3nifSNRidoGurGfaAY3fOD688H8K5LxJ4cm0aRJEAeMtuBXoAfcdRVbRZ4PtoWXmNuoYjAPoK+lq8tVe0tt2N40IbxNQXeo6pb3E8Oog26HDLJGQBj6etY0GlanquoxWcEDXF1OwWJUY859K6ebTk0qOe4tYXO/BeAc8euTXsXww8HLo9j/bOoQf8AEzuI8QxlfmhB7n0Y/wCFcUsTGlF1EtPx9NBVakaULrc2fAXgqPwD4ag0uIrJfTfPdzL/AMtH/uj2HSu4s9N2wFsAsfxxVPTkaXBU75j3PatyKBoQgLhY+4HOTXxOLxLqScpby+4+ar1GtL6jbdVCbQdpzU4UNFvOARxtPenzRRpgltq9Tt6k0ptjLsk3BUA4BNeLzSV0jz3NPUgvWBICLl8cgGswRK6tGoAI+8WOat3esRkmKH/WAYLcYrNM6QIU2heM7geSa0U5SvY66UJcuxFNbBHBZgFAyG7iua13W7RhPGNzFRy56D8KZrGrzys6Q4IORu9K5bWb6LTYpGd4zKFHfOK7qMHUex7lGjs5PUxtdvlUkqQQzAbecnPpXCaxNDCJkDBnVWyxORn0FWdT1SW9ut6lmXOdi9BWDcbYJZJrhQ2eAnY/Wvr8JQ5Er7nuU4WObkR3wXBHGKqO2zIAzkcVduHe5l+Xgk4G0cfhUPkGNxuGCDjmvpYvTUyqxcn7v3np/wCz54Za81641aRGMdrGUicjCmRhg8+wz+de8Su9iYmaRXkJxheAc9P51wnwH1Rf+EIjsIZ7Q3ImlaSB/v7SR1HrxXoM2mkXQnOBk5KueAPb0r5XMJVKlWV/Reh4spWnaWyGWwvS8m+NJMHKkt0qSCOUOGbaT3OcBceg9ac9zFDEHjSR1BwSOn0zUMt2byPMRSBI+csOv414Toy6md7q9tB91JDDjzgqhudinDfiTXM6hcJ5LvF/eI2ng+/Tr2qxrWo6YjHzGea4HA3NwTXFat4hhtGZVYROzfeJ3Y+lCpSqS0PSw1K6vqTavrEUP7uGMiTK/OByo968+8YeIXnk8nexyOEB6nJ5PtS+JPEkuVWJjls/PgfMa5Zoi0auxLSk5OTX0eCwcadpzPcp0uXUqFWkYluc9cGtjwt4Ru/FF6YrYBYkG6Wdh8sa/wBT7V0PhT4cz68qXl0Hs7EDJdhhpf8AdFeoXd/4f+HWhpNdMtpbxcpbRtmWRsd/c+prrxGN5P3dFXk9Ec1etCmtNWZejeFoNC0944SkVlF880rcF+OSzenHSvNPHHxaikJ0rw8FOcrJfFccdwoPT61y3xC+K2oeNpWtbUHT9JViUtoz98ZPLHuf0rm7W0+zW3PDyfnj0rqwuWOH7/Gayey6fPufMzx8sRNwobLd/oh8e5mLuxLnqWOTV/S9SuNKvY7m2lMUqchl/qO9QJGCBg4xwBUscHXv71682pJprQ6aVGStY7STx/HqCxGWKW3mXlzAflJ9R3q3a/EWGyk3JJdOP7o44/OuDMeDk9aUwhefWvPeFovSx6adS1mkelH47ahZoRavd5zlTK4IH6VD/wANGeJw7nMLc8bk5H615r5ecn37UjW4xnvVxweHjvG/qcM4zlsl9yPR7j9onxXIrhXt4ywxzGSR9Oa5LXPiT4m17Iu9VnKHkoh2qfwFYW0k4AppQrn5a3hQoQd1BXMJRn0dvRW/IqTbpXJZizHqWOc0xY8N9Kt+SQM0CD5Sehrs57KxxfV23c2fDmnyywTyxnBQjocHpkfyr3Xwb4tsvGenfY70+RrNvHgKT+7nx3B7GuF+GejQXng68nKE3IuigO3grsHGap6lBJoWsxSwLjyWDYTgkd6+axM4YirOk91sfSYenGph4xWjWx6DqekG1jmc/M7KMBRwe1cDqeneVPDG8LjnduU5I9q9Z0y6hvoIGmuVkiuY96TL908fdPoRXI+LdPS2nXbuyp++vf8Aya8yjUlTlaXXZnVRq+9bqee3OnFboIpMxYHCg4PTgc96YNOkYxoqfMV+cOMY9a6iyslMkrs3Izh5FyPyrZstPSRbcvsy5JLOMsx55rvliXBX7Hd7S2hxP/CPN5TMrZP3VVepPv6VestAngg/fW5V2IwrMPUYI/WvRLvQYkt4pEUB9wJOP6d6qnSGnzKU8xRIpBxg4HtXnvHua3Mvato9t+A2osPA4tpDukjdxsYdMkY/nXo8f72MuAFVW2sg7n1rxL4Wvc6beSWe4hJAJAT6g/4EV7VehY0iiXGM5JBOa8Oo/wB45fM/MM1o+zxUrfa1JNTmEdqV6sykKB/drj78vFBBFH8zBuffNdFqEi+fGgbBVSBnv7VzxkMupuDhSh+UdjXHPV3e6MMJDlV/mV9fZhBaW0UYU7suCetVHgSAsxBBHIJ5watNcNc6kfMVeOATWX4gvz5aJAVDs2NpPU96qlacj2aMZe7D+tTkNZLP58rhVaQ4Cxrlq4g2hiup5mTbwdvHOe1dxezM0+UZSwyeOhYdR/KuP8X6nFoulrcyTLJKz5IU4/4D9f8ACvZoRa91ddD6ui7JRRxOrx3F7qX2CIq0so2rg9B/Ea9Y8OeGv7J0mGGL5NiAM2ePrXPfDbwxLFYzatfRLLcXC7kZhnaD0FerW1i0ekb1QBiAoxnA/D8a0xVV3VOL0W/mZYrEqNoLuUNNs4lmd+pGOT3rH8cziK/8PqpDCW+VBGfZSTXWG33ooUjAI3FfSvOvFsn9ofFrwrpiNkQB7llPGMggfyNcdFOXNzdE39yZwU589Tmb2T/I9E+yOrRggIHA5HbP/wBarslmZYo1VckMSMjPFPuxuyjAYxu3Y54FaFrGJLaF9+0dCGABNfN11pzLS39I8mdVpKROkUQSJlYnIC4AwBjv/Oq91ZR3CMqruQo2Mjnd/k1o6ZbLIpjIKDt+dSXdusXmKM8IcA9zzXjc3JUUk7u55iq8s7J6nyF8cYo53juPJZZZbl8OT2CKCMfgK8oWMxTbl4A4r1n41NFHHpUUXKmS4k/MqP6GvNja7zv6r3xX7fl87YaN/P8ANn3UaPtbSjurGx4bvnN1HHHtBbgqw+97V3mkMLK9h1aH5ZEIRogeGGe/0rywRPZzK6kgg54P9a9S8HT2ur2kKNL5RJJc9Sp7VxY5ci9pHY75czXvrVHYfFDx1Hq2hw6NYzfNcbWmdTwQOdpryG4sJr1d11N+9yVVcZ2/546elepy+FkuZSCRGcYLbf1rMufBbtksySFRhSF5NeXQx1OCsmY0Y06MeWGh5Lc2xilMZBZx2xjP0qq9qxUn7wHp2r0nUvBhuLXdHE0Nwhwe5Pvn/PSuWvLSNS0QDRynAY4xk+wHFe7RxUai0Ou8KmjOSeLnBpuzafate7sfJmZH4Ydv/r1A1kd+w9e2Oc16KqJq5xywrvdGft3jFSxxY4PSrKQbXKsDkHoeMe1aGn6S95LtBUcZwaU6iirtjhh/tMt+DvFEvhbUfnUzWExAngz94eo9CP1716ZrFlZSTJdWUxkt7gBkkj6Hv26fSvK5dLkg8pJVKzOxCr2I4wc/nXSeEdZOhzR6ffk/YJvvAcGFjxnP93gZ/SuCrGM/fjv+Zp7Lk1ieoaFLHqsP2ZpAlyoKnph+OvFXE08JGkcx3SKzYYDIIx3rCtYZtIu0iIRWba0TjkODzkHuDXbWzW+q4KqqzR8uvqPavjcbSlQk5R2ZxTlyu62OF1nQ2liD7t7jJAYcGvOvEfh3dIm3ashz14Ge4z+Ve+3FrCFQRxHynOQCOh/GuA8YaXHZ3Jldd6Pzt9D2rry/Gu9uqLp1L6dzwaW3MUuSMKadJAWQH16V0viTSTGXnKkBm5GMAGsSBMb1I5A4zX20KvPFSQlQjdpbMyZbXAJqui7Tg9K25rcFmwPoDVC4tiTkDmuqFS+h5uIwjg+aKICpQgqSMcgjtXqXw8+P+s+DjHa6kp1awHyqWI86Nf8AZPfvwfzrzOIcDJ5pJY9/GMVFSEKq5KiujllSvG6+4+4PAfjvQvFWni+026S6jbmRANrxn0ZeoP8AnPNd/aS2l+r28X7u4ABxnqPWvza07XNT8H6mmoaVeS2c+cFo2wG9mHRh7Gvor4b/ALTFpqE1vB4hjTTb3hFuoQfJf0yP4f5V85i8mcFz0lzR890eFOKqycJPlkvu8j6hB8h/JJGUGeaciiWUBBtZeSCeCKwtN1WHU7dJknS4DLwyMCPbB701tQkjmLRsxdAARt618XOjyTehzfV5Xa6nWKUlUkNhkOCvrVPU7VLuEFgQwzn5cnFVk1VbgIwQq23JA4qSbUEmQHzDGxGOfpWE02tDljTnCSZnwxpbxSW/mYiHbFczrFk2my70Znhb5jj+E+ldMQIl8zzBOSvOO1VNR8ue1dXTggZzVUKjhJRbPWoVHCd909zzQeVbqwhOHWYkGUjDE4IH8682+JfhyPSbqzvo0EMtw7O8QAAVvUfXFd3f2MY1BYTukzIGBHqCSMVh+NLX+3/sn2lhG8cpVnByq5yB+or7LDVbLl8j6unpNO+nU5+xiingRlVA+NzL3UnuPaui0PULizeKJ5hJb7/3kTHp7iuaj0W40S6Kyt8hA2svQ/j3rcsCJpFynAB2yAd/Q15dZpax1N2lJeR6At8wYTgDyO6j0qyLaC7jDoNjds8ZrltDuZ3tnDLiPJ3ITzXWWsqmOI792MHI6V5vtHGTaOGceTYzPFXhe38VaTNAY9t1EP3b4BKsBmvINIkkijWAqPtELtHIvOePWvfrZvNO7hg2SCD3ry34qeFJPDfiKHWbF1jtrzIkVvurJjv7V7WGqOpD2cnqtV/kKhVSl7N9djIvrSDV9HnsbiEbZVIV8fdz0J+nJrwDWdGl0fVbi0cYuYTjH99ezD6ivoNLiaJ7eVUXacbsc4PeuR+L3guTU9I/tyxTFzYjLgcloyTn8j/OvcyzE+zn7Kbtf8zHHUuanzJXtr5+dvPqeRQykcNwe4PY1LJBvXIqjb3a6iMj5Ze49av2koRgrrg9BnvX004uPqedh6kKySveL2ZT2GGUHkEV7R8GPjG3hW7TS9aZ59FkOC4+/bk9Cvt7V5bdWolj3AYbsR3rPMxiG1vlIPNYVIxrx5WjWVL2DcZfC/6+8+5te0xPMivLVxcQyJ5qTKfklTHGPesmwCTmaCSPaZcYZuvtj8a8q+AXxhhtvK8IeI5g2m3DbbG6Zubdz0Vj/cJ/In0r1XU430HW4raclmDbkK/xcV4NfDTgrFUKl/3ct/z/AK6nD/E2wbTtKh1OSRPNt5gsygHbt9c/lXms2sRyTCXcI1box5Depr3HXtPi8T+GdWspuGnglMY/2v4ePrivkWSWZEKlmUg4KnjBHFb4Wkq1O0t0dbrezupI6i5v1dmwcqc4fdjdWXPcb/3SsCvdh3rBM8p4LHAqzaPuPWvVVDkW4QxqqPkjGxaaLqcZA71Jbws/AGas28ZCA43K/wAv0rStLHy3VgdqnsOprCdTlO1QSdzLkt2VBlCcdfzquYhj3rrZ4P3JBjxwcA1gS2LCYjgZ9OlZ06yluW4826M8w0CI/SrptHCjOB8xBGaVIgsmWIdehxW/Og9itzPaPHvUbJxitWSwKk7PmQdc9T9KqNGAxHXFVGaexjKiRpGWXrTTEQ/FWFGOBS7CCM0uY09kmkZ10mADjmlhGVHep9QUCPj86gtlLEVuneNzzJw5K/KWEQjHr2NdHoXjLVNBdfJn8yNf+WcvI/OsRQM4NSLHnOOePyrlnyzVpI9WFHojY8N+J59MhOm6iDd6dn/VO2Hi/wB0n09K3pfB8OrW4v8AQ7gXCfe8vPzKc9GXqp/SsvxHpJ0+6iuDCRGzYbIyGH49/wDCui8M+Fb6W9sJdJleCaVguem4E87vYelcU8RCymvtfmOMfYx916HU/B7R7/W7ue51GNltbB8FZRkSP/dHqBwfxr2uMsrbZMNI3OPT0qK1sZNH0+1tYxGTHy7KAAz9zV7TbaK0uRNMzTMwLYBzivjMwre0m1T0R49Ws5++/kalkjW5VggY/StBZ1LgMoZ8ZCgdKoSXnmjhDGvQAenvU1pcZkcrgNjDMcV8pVlbfVnkTi5e80W2VUzPOCB1CmsPVde3SeXERHEucsRioNX1xHmKiXeU/ACuW1XWo50KvKo2/wACjg1MYSm7Wujrw+F2lNGj/bMFsXG0yseRt5Jrnte115JG+YRrj5VQ8is261uS3imCqqP2IxnFc5te5n3sSQRkgnnHt717lHDreWiPdp0UpczNa+1txF5ETLlhyQMn865S70m51G4WWfdHCoyc9DW2GEYKuuwtyC3DEeuKrSxX2uLLHuENrEpY9i3b+lenSTpfDou51RstUYmo3VtZExWMC5jUruzu3E+lcrLoE9xOfNGQmHIHv2NdtaaPDZRiR1wx4yDkn39qS8hMyTRwKqqer56D3Pc16VOvyaQ+82jPl2PO7+2+wTj9zHkAkfLnd/nNZotmCyNL8hA5B7811GoiO2fdk/dIUNzz61zt2ru6s4KIuBuPevcozckdUdVcgtr+50ydbizmeCUHIlQ4avQNI+P/AIh0+OOO7W3v0C4Jx5bn6np+leeGHcX2EhFP3iKiaMAYA788V0yp06itNXOWrRVTVo9htfjrLeWxha2uPMYH93GoYfnTr74iXN3HFHHBchCMYK7TnuT/AJ7Vy/hLSRpunrduALifO1SMkCu0TTLi9to5yyuszbAyt93AHb8a8OtCkpuMIXFGjSp2bRz8uqarqu0Eiyj7bjlj7iq135dryZGmDcBpOTnvXWtorzRFP3UaplTtzk+/1qjHpdqbsebC932wflGaxiuX4kor+vmdSqw2RxUGhXmuXax28E0rM/ycfKh9z6V6P4f8BaR4YtV1DXJ4XlX/AJZA7gn17nvUP9srp8MsMbJbBusUAwfxauE8U+PLO2VorX/TL0H75OYo/wD4o/pWkZVcU1Tpp2Ma1ZuOr5Udp4x+L9vo9uqWkYjVV/cs4+ZvcL2/Gvn3xDr994kvpLm9nedyertn8qbqN3PqV09xcyF5XOSaqrCZCFHUmvpcHg6eEjfeXc+TxdeVf93BWj+L9STTLH7RPux8i8+grS2rJMc8bePxq7b2Qs7coRgry31ptramXJAySc1rOrzNvoexQwLowjC2r1f9eRHFFuI5yOtaENkWUHcq5IAz3zWx4f8ADYv5UkmcQxqeR6itxtEgt3ecIfmyIyOnHevLq4qMZcq3PWhGNPTqccbAu5THPYZ71DPatB8jgA9cGuwl0LzAbt8x7l24A/UfSs+PTJUMh+WViOFkGcVMcSn1Nvdkcs0RYgYwKlNsVTODx3xW4mgytGZSvlxcEux4z6cVHPY3lyry7S6nAB9R7Cuj20W9GJUoLU55YiGOBSNGc4x710Vxo/2S33yttx2A56VlBNzHHNXGqpaozeGVrJlGRc4XBNI0J2kY6jir8Vs773UZA5NEUYdgG4BPJx0rTnMvq19+p7r8DtFFx8Nr1PLZmkvCQ2emABVbWtCW41FWK/vXk24xXe/A6z/s/wCHlqWXDXLNKu4Y/iPNS3OmRSapIj4zI3TH61+fYvEuOKnJd2efh66hUnFbLY8qj1keD/Ef9m3cQfTZUKyRoCTGSeGX/Pauy1zTbe/jTULeaOa1K4Hlnhs9Bj1rlvEOj/bPFd60u5Y7dDhvWuV0DXp/Dl1IWkmazWVXMcZ4zk5yD07V7VF+1gu6Sv6v9T1HTc7VKb1t951mmWK3EG0JumjY5iBw341safpEU8/myo0Hl8ogGSTWFbeP9AufPnupJ7O/iO4MkZcTA8np0xn9KtP41aBVMrQ2X7tZYXuODIjDh8e4qa2GqXunow5pvS1mdvp2j78Oy7h7qT+XPBrYh0ZbfAWLfx/EckZryHU/jXbaRYGNdRE92D8vkQAj9a4Wf9ofxHeXXkRSgKP4nUBselRTynEVlzRWi73R5GIxMaclGVRJt2tq3+B9B6nczaFq2n3EhCwJKFcodoVT3P6V6lZav51s8jyK2ApDBs5zXw5rnj7XfEcfl3l4xiB/1aAAfjjr0r6H+HPjhde8EWUkkytfwL5MqAc5U4GfqMH8anGZc6FJVG9jmxlBV4x7ryPXJrsTyFmyDg7GzwelZA1GMh2yCGZlznknpWL/AG6sekuQC0r5wqnO2udOtPdssMcTBYm3GTpz6mvnHRd/I5aODdmjpbjWlW4k2L8q8FieSax72+JSV2UiVuTz0qtpltPDF58gMqEsOR09/pTNaubXRdElub64RFUbmYnG72HqfauylSu7Lc9OEIRaUdSm2pw2Wmz3N6wgt4B5pZh1x0A9ya880DSrv4i+LEuri28vTkbdHC3G4Z4zUUT6j8VNZgs4ontNFhYMRyd/Pf3r6G8H+BE0K2UGPc0aBQR1xx/n8K9arOODi1f32vu/4JvXrwwUG5P3n0Fi0cWVvFFDGm3IARa1b5dtgAh2Y4ZOvPrWreWqxtD5S7SsgHTOeKhu7QyQ7mIAL5wOcH0rxFNzfN0Pk/rHtHFsw1slW0DFdxLYYg9f88182ap4u3ftApdg5ihuktRnoABtbH4k19I+L9Sj8LeF727dhiKF5SuOpA4Gfc18PzXM1zfPfO5aaSRpS/fcTkn86+hyqiqsaja0tb7z2sFF1U5Pa/4dT7uttlysT7g5Usr8dia17axO9EJV4WxtbHSvKfg547i8V6HE8soW/gXybmE/xHs30brn1z6V6zp8DRRqsDgAgkgnP0r4/GUJUavs5I8PGQlRk43L/lrAoXg7R1xzWJr928GlTTQjc6oxYHvWhe38sLf8e7TKMAueMetc9r1+VRizqkEiFtuRkAcmvPw2HdbExg11X3XOXDUpSmmz5W+M9yJtctLdMfuLYFx6Mxyf6VxNv8ybT8hJwGHQ/X2rZ8YXzav4hu73eDHPIRGCedq8D+VZVtEUmKSo3yjO0dTX63Qj7OjGP9eZ+o0YcqTL1jYRXr+SzsFHCt2z/hVi1a88I6kZUiLwg5YEdVz19qn0BidRSTyVWIsqGPqP85r0aDTxqKbJIggddoDD73Y/yrzsTivYy5Zq8XuKpKz1RraBrcHiC1S5W5Rlc/Ko6j2NblxaTRxZZW6Y+XpXjlxoWoeFtSM2mP5ihsvBnII9BivXfBXjqx1uFIJ3SC9K/NBJwQfT3r5zEYbkftqT5ov716nBV5oLmjqindWbNvBUqACc+tc5f+FTesyxKu4AEMQN2e9euy6bbXK7iFKYwQB0qqPDsEgRI3xjo5HOKwpV+T3oM5Y4yKXY+ede8OXNu7eZGY2BwHI3DH0rnJ7F4YoCCr+YSSw4KmvpfWfBqSxvuJbBypUYP1rzfXfBT6cVZE+0RcjoAc17+Hx+iUj1KOKjUSUWeWT2ckp5B8/BZ1P8XuKt6DczWt0sA2Rs7Bd0nOPaugh0WaO5mktzg/exJjt1XmrL6cNQlzFaorkBpGAwVPqK754mLjZ7fkdbkmXG0fz9sjOoyMDavPX+HNZ2oaKJZGSXG4BgZHHJXA6j1rqdPQ2yw+YcogIVmHzZ9q25dIju7ONUQM78mV+teH9alTkjm5uVnMeFLySW1i0fUJggyv2C5c4CH/nmx9+1ddpl+9nLAHHksjlW3ffGOxrkvHtzaaBpJXUE3yyD90sfDE+ufbAqn8N/Gg8X2yaPcnGrx5MMjf8ALxGOcE/3wM89wBXruhLE0PaS2/Q4as4J+vT9T2v5biCOSMbkl6/7BrF1rTUu4ZvlUvjDAj7vvTPD9/Jav5MuVjY8AnpW/e2rKhl3Ap13H9BXx1SjPDVrx+Rw3dKVrni+s6F58U8EsZMi5BB/Q15le2LWF4q53g4/DnvXv/izTpIpTeIu6M4XjnPqa8o8WaOEmmEIYkrvwvevrcvxF/dvoz1qc+bU569sGRYvlIdxuBA4z1xWcbN3Zty/MMDaOtdHpEhunxKcjj5WPAIHQe9SSWhtLvz2jzHInyEnHze9eoqzg+V7mzttI4i4tjbTkEfhTCpIz3rstb0fzkQrh3cDbxgg965Jomid0cfMpxiu+lVVWN+p5s6Si9NmUrq0E0DD+LtWRBhXKHqD0NdGVwRnisHV4DayiYcZ716FGV/cZ87mVH2aVaK239DsfA/xK17wDdo+nXZe2By1pMS0Tfh2+or6Z+Hn7Q2h+K0hs70rpOoyHHly8Rs2P4X/AMa+OraUTL7irI4Ix19q4MVgaOJ+NWfczpxjUjrqj9DwxQpIp4I6/eBB9DUf2mOR2jlOF3fKxPSvjbwN8YPEng8rDbXZvLYYX7LcksuPYnkV63o3x603XIimoxvptw524BDqp9c4r5DE5RODbhqaxwcnr07nuM2yzjKu24nhXU8DjvVWa4Z7QrLtIYYyp6/jXmMHjKdEiCyfa7RH2+cTkNnpXfWGpWutacNqkMOGiHY/jXiV8LKg+Zr+vIUsO6STep5xrN+G1e6hLBVRQyyAcqQeBWffvPNpC3MiLDJJcruyPlIB9Ktaz5h8TC3QRvumVc/7OeQa1PEVuJJLGBcGEy/Lgdh/k17NF8lke2pJWKDWcdxHiQlrdhlW4zGfb2+tZzWjaXdRrMuUc4RkPytj0NdJaxeUQoiUI5YBWq2NMWewRPs7PDuyEbH7s+q1wX5tHv8AmSqnKzMFlI7eaGC7F+Yp0z71PaztpkoDybQxAZAchfpVlbJ7IDnfbMeobgills4pdxbDKxGCevtXEp8r5ZdSuZPfY1NOvY9rBdowcqp4zVvVtOt/EOkXFlchZEmTgYyUbnaR+NZWn28k6FX4cdwBkjmtFXkRVVflCY+U8GtaVTklzJ6o5KkFf3dzxO3vpdNvJLK5QRywHyngc/NnHU/UEV11r5b2samLzIHUs8bd/Ue4xVb4t28Om63pusGJf9IzbzbBgswGVfPrjj8Kh8P6rHOEniIeHkEkZKkgYBr3JrRTjs9Tub56alb/AIc8H+L3gBvBPiH7TaKV027JkgIHCHun4cVytpcLdqNx2yoOM9DX1t4u8M2Xjjwzc6c/DSLujkx/qpB0x+P6Zr5H1DSrjR9SnsrhfKuYJCjj3HevssDivrVG0n7yPkq9F4Wtz017st15/wBao27G4EzFXOCMYx61HfWYlLZGN5wfaqNjdHeAeH6E+tb+mxxz3CNM4ADDIPcd60mnTlc9+hKOKo2lqcVMJLCZoiTgHg+tfUHwV+Iw+IfhiTQ9RdpfEGlpuhkY/NcW4wMfVe/fGPevEPFXhdzBJNCu8QjcSO6Z6/hXO+GfEF54O16y1nT38u6tJBIvow7g+xGQR710zhHE0/M+XqRqZfiLJ+7+n/APtHSIgbh55HHlNFkjgfMCAa+VPGdkLTxXrMHRUu5MD2LE/wBa+j9P1az8SaJZ63YuYbW8G/YefKbkMh+hyPyrw/4q2gj8a38gC7JQj7sYz8oGR+VeJhoulUkrn0iSqrm7nnxjweealtz5cgI6U9k5NNC7c8Yr1r3RyqnySTR0elKssBCFQ3UlucV0FtFvVDtUnHXHFcXp140J25wp4P0rvbOVGjQqdyOB846V5GJg1qj24zU4JhNlowrx4AHXFZk1nvxhTtH4fjXSKwlMkB5PTI9Kq3OnyxxfJg7e2a82M+R2ehcX0OemtGcNtIViOSe9VbezzId2VUdMc5rVkJduRhh1xSHYq/6vCgYznvXYqjSsb9CpJbmPk7ip6E9qzrjT3jcHgKegHWuiVfPKtw3seKguoIpbhIy21s5IohVaeoX6GGunSfMcjABOcjioxAxGBknrg8VsTQqZCgO1WOG46iq2qRR26MQ2QR610xqOTsUrI53UXydo9aLdcAYqG4cyS57Z4q5apuxgZ5xXe/diePD97Xci1bMEdflD5PQ1da25AXGWO7B4zUljpxYhwvK9Qa0YLaNmxIuT0rzqlVJ6Htx91WZ//9k="/>
  <p:tag name="MMPROD_186316LOGO" val="/9j/4AAQSkZJRgABAQAAAQABAAD/2wBDAAMCAgMCAgMDAwMEAwMEBQgFBQQEBQoHBwYIDAoMDAsKCwsNDhIQDQ4RDgsLEBYQERMUFRUVDA8XGBYUGBIUFRT/2wBDAQMEBAUEBQkFBQkUDQsNFBQUFBQUFBQUFBQUFBQUFBQUFBQUFBQUFBQUFBQUFBQUFBQUFBQUFBQUFBQUFBQUFBT/wAARCAMABA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yCdp680+N3JPJweoqENzUqNjjv615+x5T0LsZziiZcjIGKijfFT7fMA7fWud6MhWRnSpkYA5pIdOaT5n4FaDRKnJ5NAy/sK19o7aD9o1oghQW+DH94fxUrSMxyTuJ7mm7s8Y4+vWnIPSs33Zg79RVyTzUoiL9BitDStK+1MGkO2PuTTdRngt5WjgG4j+IVmKxWWEQyL5hwO+KW4k3jZFnYOpHeoDuk+Zjnmpoz9nQuefSkxX6FMctirEacgE4zUQ+Zs45NXo4Adp6tiiUrESdixY2weTGS3TiuvtJ49KsWd/k4/Oua08i2lDEdO1aetRzajFDxiNvTpXNfUzT6nP6nfvqlwx3HYD8oNQ2dq8shVRuPtWkmmASFSMcda040tdDtzI7LJIR0FU5291A5dCqmhszRCRfvHrWwF07Tf9YQ7jsK5u612e7YBTsQdAKIozM4JJJPOWNZu6WpDdjZk1eIBmtoQJM5DVk3OpXd2x3uwHcZqeJOcRjJHU054424H3u5rJSSZlzLqVY48qGPP1qzFbq2CDyaXyRCox82fTtTvPW3Tc3H1qW29hOXYleKK1QNI2SeijrWefnZgBgZpqyNO5dju5q3AA0m4Cn8Im+UYiiIZPbrUcKGWXcMcmpb/5gsad+TUum27eYqqCSfajpcVrFq5m+w2wkKkuelYgElzJukOWY9TWpdxTajd7ArMsfyrik+zw2jkTSAEdl5qk1FWRpa2xWnjZFjUDj1q/aWrsUXgZpsupQll8i3zt/jfvVZpri9uSWbCjoEGBS3WoWVrsWaBIZZpZ5ABnGByTSQX5U4t0CD+8eTUN6qsViHBHJNTxweUFRfvt+gobVtSeay03Me682a8dpWLnPUmtXT4l27CMbuM+lNS1Se4YbQQOMjvV3YNNj3yrnHCj1NVKXMkkEp81kiK8I00+UCPNIyCPSoUt1dN7McgZPvUZgkvWMp+aQ84HerJt3DGAr5bEDIPGKVr7EvbQ3PCWlPq95BGgO+RuF9hXsPiDWNM8E+EIlhiil1GXgcYZG9a5n4T6apvluJVVYreAhWzyGzkmuN8feIm8R+J7lmkBhhJjjIORgVduVWXU3X7uF1uy/plhL4md57yRnJyxdjnoMivf/hvZ7NGtZiBCrAKz5xhQP0rxPw+yWHhC4nEqtIwAUZz1OD+le0fDvWIbnww8JlRHBG4Sc5HtXVRio6nRh4qL16ly3li8Ra5qpPmrp9riMCPJEj9yfWsbxhrjyytZWrsW2+WcDbgfhWh4W1z7Lok1vbNmWWV3Y4B4LGqtnogn1O4u7tfLRPnYP69vzrOpG+vU6GnKNl1OT07SIPDVl9uuIvMvZgfKVuy+orFvr8XOkPLLJmeKfZgnlVPIrpPExGpa9Ascu9XBPA4jUda8qaSXUdSms7YPsLneR/OvJrUbux5deFnZbG9IbPxLps9vPH5ksS5Vx1AryLxFaXOgXgWVSYCfkkxwRXrdpbW/hiF2Db53+UgnoPesfxTZr4r0aZEUNKoJCf3T2xWeGfsJ2fwv+ripJQspHmEF5HPg7qvLMyrxz9K4y5ivNInaKZGjdTjDCrNt4gdOG6e9fQzwzesNUd88JJ6wd0dWHVm+YU1znhTWJH4gSTrjPXNWItVhz97rXM6M10OeVGa0aNMZUEUhmAPANVp9QtTbOVk+fHANYUWrtG56kU4UZTTKjQlJaHVfafMG00wp3GM1lw6xCeCPrV6C+gcgGTA96h05R6GLpTT2LUWAOTtI9aaZfMbjBqS5tLaaxldbldwHQGuNbUpYGIVzwexq6dB1L23NoYdz2OqdCw44pqdcEYFc2uvyqPvHFTx+JmDZZQceorT6tURqsNUXQ3bo/ZITJtJWsr+2IWIB4PTrU9x4vhns3hMIBYYyK5Fm3OSBgda3pYe6fMddOhzL3jvLZ7Z7OSYyjIHTNYL64gkbjvWEJnUEbiAe2aj61vHCxTdzZYeK3Oj/ALdiK4IzTl163XOVzx0JrmDyaT8Kv6tAr6tA62LxNaRuD5ecdc1T8S67a6pEnlR7GH61zhWmN1q4YeEZcyNY0Ixd0JS8ikAxSfxV1nUOAzSUvtQP0oIEopelJUAFFK3WkqrAFKDim560ucUywopM80pGaBWCiiigYq9aSigGgBetJSr1pKCBV607rSdvWlHNQAU1utP9aZ1NACU9WplKDiqZTRaRsH2qZHOMVTR8CpRJWTic8olzeG4HT3rpvCnxM8U+CJUbRNevLFVORCspaE/WNsqfyrkd5AoDcVlKlGouWaTXnqZ8h9F+Gv2qLe/AtfGvh2K4Vuup6KRbzr7mI/I36V694RvtF8VILvwZ4ktNVZgd2lzgQ3S+uYm6/VcivhcSFsCpoZWglV0Zo3U5V0OGU+oIr5zE5DQqe9Qbg/Lb7n+ljmqYaEtVo/I+1dTsZLGdxcxyJcZO5XTaVrLntkvfvDg8Bh3rxfwX+0h4o8NmG11fyvFekLgG01UF5FXvslHzg46ZJHtXvt7qfgHXNVc+CPFtrf6bOqulrqDi1uY3IBKhXxnByOvNfLYnLsTgtZK67rVfPqvy8zy6mFqU1z3uvxOQk8Oz300kcUe5o+ce1Ylxp+XMTL5cg9utd/d215p0wkmjlU44faQcf1rO1aOLUUgbyikmD++U/e+tZUq6dkcvu28zzm5tNsm1xtdT2qs8z2zhkOfbtXTX2lsSJc+YScBhWLcQBc7kwa9OnUT3GpWdmRubfUl2n5X9Kpx6Y8FypQZB44qRoYz0+R6jj1SSxmAkG4A/erqs7e6buzVybWrEwqpx+VZDJtXI+vNdJcXsGpIoBANZV7Z+X24ohO2jGzKZSe2O9bOlndCR2A71mpEGJB6dBWnpa7W288cVtJ3QaojuBtOKreZlscirl6gDd6zsEPznHWna4uhPbsFfB6U2+UMNydPSo2OGBGR9avPGJbYfLz3qdhPQxWOR2PrUZXjmrDJtkYYx7UjpknFdUXdG8XdFYDGRTJI+KslevT6imuoxwf1qr3LKYj2/Sn4A7USnZmohLzjt9a0TDQlI68ZFQMv44qZWBGc0xyB9au4EauR7VfgGetZ45brg1o20Xy57VjUYlvoRXRwp9qxLliznHHsa3rpOG5z9aypLfcT2p0mkMpJkHpmn7CecVYEBHTpUwhHf863cirnF59qcjGolBBHerUMH8TflXruyO+VkiWBSTk8D3qcydQvPvUWN2AeBThkjA4FYNX1OZ67jwBn5utSzHFum0Y561Cq+tWVgaWMgduRWd7MkqRqXPy81o2kUcYzMcCqqnyM/3qaZGkJyeKbfMJl271F3BiiO2PpVJELnnqalgQseOnenAnzMqQOai9tCLiojKdoBJNOuw8UaA/xc1JEzrKCeWzVm4ha9XceXHQCsuazVyL66mbbpvYVq2tsWbg4pbTTJCuMcHuauT6hBpMexcSy/oKicuZ2RLd9i0lhHHbCSVto/vZxRfeJYTax2tuNyp0b3rmLy/nvn+dzt7KOgpsC+W+DxQqdtWxuNkXXuZnkO5sZ9KliiNwQjHcT2psKLIOnSraD7JAZwRnooNZyfbcxbRnrbtDMyjAINXYnCg56gcYqmTJMS2dxPJqaMDAAHIolruTJ6FqOXyYyynk8c0qtgg561Xm3tGirxzViC2d8cE8dqyaS1M7aF22Cod7nIUZxWVeztfTbyMDoAPSugt9Flls5JJSsKAdXOCaoxw2kDbXmDYP8AAKiErXY1dIqW1pI0fCk59K07PRLp/mWMhe7MMCtH+3rTTtPAs7ISTEfNJJzj6Cuev/EN7fErJIyp12LwKpXmVyrqzXubfTrSUebcrJIByI+cVANfWzlxaWwzg/O/P5CsGFSzEkZye9XPIcTDKgj2qmktxOSiXvNup7SQh9gIydvFZWwYAUl2PUt610fnjT9OZ2RS7fKqnv71hIpkPXGfSsoSbuSpWVyQReXGoz8zD8qt2kZjRmIIVRk1FbhnnCA9OlXruZbKylYjO4bQCO5qXduxGsjCRzLKzjjnNWYSXky3c8mqsY+XJJ5PStawtDc8KCVXqcdK2kN7kvhqw8+cOykhiQOcc1m6rd/2hf8Alqd0cZ2Lg9feuo023Nh4b1C5HDxKVB92O2sDRNElkukkVCyg5OR1q1Y1S0L/AIcsT9pSXjCtgg0a5CW1K5bdvZnHK9uK1Y0tNFvN00vBPMQ5yKhn8U28l8729ko5wGcfrik6sV8KuJNRR1vgJvsWnXouHNszxN5cxO3kjFcH/YyxXEhlu4h83BU7iea1NdvbnUtKidSdkf8ACOOKxtLs3lTziflyFwepJ9KzjOc/IXteZJJbHU6HNaPaPp6iWYs33hxXYWN3P4SkgNrHlrnKjzeePpWX4W8PvpuoQXMiCKCblXblVx1z716R4jhg1LUPDskTpJbJKyblGAxwCTn8K39jJ6uR0xhJq7dmGl6frmnhLmOxh3NnaOQfwFWm1qa/leyvI44pmGWIPP416O7+TYwyxt8207Gz7dK8vg0Gc6xe3k8vlHJGCMnJ7VU6Ps7crZ0yi6dkmznrvV7Kw1J1uBt2rsRox0qTwn4fsrVpprd4pHnYurjnHsa3NU8JLd6fIJoc7VMnnxr0/CvK9G1O60DX5/IkYQx5znlWrmqxlBpy1RzSnKnJOa0/EveL9JbT0naZWLq2c9q5bTppbgShAFkGCCO49K7W/wDiJa+IrKSx1O2W2yTtnQZGfcVzMejXtlYySWJiu4GP3o2559qiapORnJQnK8dSlr2hWmo2m3UIofPxxIGwSK821/4ftaoZrKVZU67N3Nddd6ffNN++Rwc9xzSrby2w37MZ67+RWlOpUov3Hp2NIVp0n7p49JG0TMGG0jqDSBmHQmvSNT0/T9QdpZ4QsvTKdDVP+wdKCnMTe3zc160cdBr3ou53rGwtqjht7EdTzT1JruLDwzpvnr5qyOGPCBq0PGXhjQNIsDBaQ3z6uArbocPbgHqCeucULGU3NQSepUcTCUuVI85BKj61IJWHQ9KSSN0O1gVI7MMVGzdOcYrs0Zva5IbqQZG449Krs2TzmkZs8A8UwtnvVqJoo2FJpDk4pME0vQGrLA/TNJgg0oHPJoHI4oAbSt1pcCm0ALj86NtL1FKBigCMg1G61ORxzUbLTTLTIttJTmXBptWjS4UUvpS9RTJEbrQ3WjdSUrAFJupaCOKZYUZ7UmeKNtABkk0D60lHQ0AL/DRuoHGaTtQAv8VC9KSlBNADs80lL39KSggd2pScU3dQ3WoAU9BTaUdakSEtVbDehFRVloMDpzUXlndxmkncSkmRg05Wxzmp4rYuOlJJDt7c0cyeguZN2I/MIo8zNNAJOBUiQlqWiB2QqOc1OjGnLbHFKsZzism0zFyTJF96djv92hEZz0qZYTnjpWLdjnbsdx4I+NnijwOFggvDf6aODY3v72PH+zn7v4V7R4Z+OHgnxliLV7R/Dt+3BkiOYWPr7V8xCAntSSRAZ4rx8VleFxb5muWXdaP/AIJhOEJ7o+yB8LdQ1a0uL7wzf2utwxRNPLbRtiQRjktjv+FefXxQxMssWJe+RgrXivhH4h6/4HvFm0rUJoQOsYY7WHoa9j0v9oXRNdhWPxFo484jDTKufxyORXz9bLsVhvhXPHy0f3HHUwtkuUxbuNPK28exrOumDQFX5PY16Cuh+FvFkLTaJrMds55WG5bI+meorC1X4eazpbN50HmwHpNCd6n8qilXjF8snZ9nocijOBwouJIGG04Iresbn7dbhX5aqlxoE8cm1sAZ7VNb2v2QYJwfau2bjJaFxVtWTm08s8GnWI/0jpTRehflbpjvWhpdqsrlwQRWbbS1Kte1ipfrl/esqYGOUDHFbOoRnzyOw6VQmgHRjVxkSV5UJUGtXTCJbQqevrVFodycCrWjsElKHvTbTE2ULy38mZuCPrVZ/lHoK2tVh8uUNjise5GPfNaQlbQ0g7KxUkkCk+ppoJcHmmtyxyMCpYkwuP610GmtyrcJ8vNVD3/lWncAkdM1munNVF3H1CNiOelDOR1poYDsCKQkZqwJIyGPpWlDKFXFZ1v1zjip3kKDtWclfQce5NPID7VRZwW96gmuSTgmojJ83U81rGFi7lrzFAGcZ9hTHmAGB0qAMcEjnNKQcVpYZzkEICb2H0qcDOGP4Uqgvlui9MU8Rk+1enuzdu7uyMAs3WpkTJ701l4wtTWqHdk9Kzk+xDdyWGDPJHTrmpri68obUGDjtTJbzylKJgk+3SqeSzEk5NQl3MxhySSeacpBqZ0Bhz3FQgDmqumimyeFwhOe/GKQqVbgY9KfBE0kgUDrW4lpBbRq87YA5/8ArVhKSizNtIj0fTzdct1681cubu00p2GPNf0rPvtYGzZaAx8YJ7kVis7OxLEknuahQ5tWTa+poy6rLcOQDsj9BULxC4GTnPrUcCBu/Sp4sscqOaqyj8Ino9CFrVkX5eWpEjIfLfeq3Ep35OR9KiaFluGGeO1Cl0Yrly0jPAXnPc0XxZp0hBBCenSrdhaNMUCIzDvitp9AWwujJdyJCrHJ3nnH0rm5kpXZik27mBb2jMQFU5NaH9gzRbWxjd68YqeXxFaWdwxto/NK8KzdBWPea9eX8jebIVU9hwKdpPYLX3NpLaxhx504Zx/AnP61UuvEnlEx2tusQH8ZHNZsMWWJ3EknqaL3Z5iqEAKjk+prNQTlrqSn0HG8nvG3SyMw9zTre2ViXbjPWkt1iABfIHbHU1dwht8DCZIx6miTtoiZOxAsrSHavyoP1pb6FUjjcp8zVLHGRjAzmn6hMW2W3GIxyfes0/eVjNPqUUhLqCOB2xWtp8X7wBiDjjBqjHEQgfOMcCtjTEHmAAAjuc9amo21YlttlPX3SS8SBAdqKAM+vrVKCI7wD69Knule41CR8H5nIFb9l4amaJWaEktiqWkUikrmFaSBXJ2/Nn71O8Qtm2gH95i2RXQS+H7bSppXvbyK3X+FQdx/IVVm1XSrk20SWsk4izl3OA1PmUXdal25dWYWmadPeKRHGXJHQCunsbOLSI1N7NHCpxlVOW+mBWPquu3PnSQW+LW36COEYyPrWZJHJIjMSW6e9PWWuwOUbWSO6vNf0w6Xe29nbvcJK4kPmDA4rkX1uaVSisYos4CR8CrnhuMyXAjZOWGMnpVN9PaG5dGHzByAB35rGKXM09TNyciHHmKHYMSMnr1rU0bRWlTz36k5UDrT1tk+0/Zo1/fOfnyRtUf410emmPSoGuSFeG3HBIzuY9B+dbXUUNE91BFpJisBELi4aMPIc5EYbov1qC68OHSE0+4Rf3c7/Kjf8s2HrVrwxbG6u3up3ZpHy8sh6AetdtaaW/iSwMUUbQIZR5QPLMR3Pp9KcbLVG0EpE/hnwzc6naL5sjTxZ3gHhPoB6122qWVpP4aNrLtshassiGf5DGR6fWuUt/GtpoMUdjAhubpPlOw4jBHUlv8ACs8ardeJ9Zlk1VmkkUhVRT+7Rfaun2kbe7qdqqQStHc9It/FtsdK3Rb5myEjBGAWPvWb9pu1SRf7MFy4OUKS4+buenNUdTvtOsrO2tkjlmmlIIhj4wo7n0rbsLzTp1e72vE0WMQOdpX1JJqOa71epSlzO1yna+I2xd299p7WyyJsMu/O3juK84l0a1Sad7eaOUbiMqw3Yz1IrT8X+LbLUZ5YrczNGCVd0P3vpXLx6bb3Tkq28Y53/KwrnnVcpLyOadTmaS1sP1bw/bx2skrpG6qeSh61xMH2+G+JsZXhUngDpiuiu9K+yZ8uZi+7GzOOKguby2sGEk9wkchH3B8zfkOlKUk90c83d6qxbk1K4trYf21LCiYwHRAX/KuN1nUba+bJuGMYPyoBjio9Yu5NVmM24+WvADVTt7Fp8rjJPoOgqObq2Q6l9yufs3m/KHKetSPo5+zG7LARsdqhuOa1Roy2MAZxiQ/dQdTT4tDmuh505yoO0Dsvtih1EtmSqiW5i2tg0itsb5yeM1vaRc3ljGqyAxQk8ORncfarMmnQ2MyJJlUIDcfx0avc2s1tFGiNlHPlgHAx71ErzWonLmOj8U6j4Ktfh9LN4j05ZtWuSY7OO3GLg8f60t0UA+vWvmeQjcSvTtXvun+KSm1p4oLghPLCXMSyrgdsHpWhbeDvCfjy7tra80SLSp5Tta4sJDE49whyp/KuzBVoYZOMk9fO/wBy6Hp4bFQhFQmmfNp5FIDgjFeq/Hr4O6d8HdbsbKw8S2+vC8hFx5SRlJbdCMqJB0yf6V5V36V9FCcakeaOx7adxR7daWjr0pB61YBx7mlpOg6Um6gB3GeetFJnHSlGe9AABigc+uaAeeBRgigBD0pDTu/WkYUAREDFMPSpiAajYVSZaY3ApegpMc5paChlLtpf4qTHNACUuMikoqyxNtKBiiigVxtLtoI4pR0oGNoopdpJ6UAJRT9uB04pKBXAZNFSJEWPSpTbHuDUuSJckitSqpJq3Fb7uAKmS29qlzSJdRIgigLHpVyK3xjtViCEAdqV02k1zOdzllNyIniUrxmoRa/NnGRVml/iHWoUmjJSaGJEqDpTJoA3QVOQeOOtTQx564HtRdp3Hd7matp83IqxFbhf4attGM9M0MP3fFDk2Dk2Rqg6Y5prwjPSpYgSfpUzgbepqL2FqV1i4FTxxgfWnxpnmlkBHPpUN3IvcbgGk8kPSA88VZj7dxWexPUqC0HpSG3A4rTZBsJqsVw3Ip8zC/Urhpbc7onaM/7JxXSeGvin4j8NSAQ3kk8OeYZSWBFZIt97U37HhzUThTqxtUimgaUt0eu6b8WPDviErHq9h9knbhpF4H5ito+EtJ1xlbTNZWKF/um55GfTcK8HnsgeOo9al0bUNR0Wfda3DIO6E/Kfwryp5dBK9CXL5boxlRi17p6f4r8H6n4R1OS0vI1ZlUMJIWDoykZBBHasW01Z7N8ZJ7Yq5pfxSDqsOpQEHGN6nIrTnsdK1xfPtXALDOV/wrjaqUtK0fmcsouD2Kgu470BicNUchJYA8jPWqs+l3enzZRTIvXK1esZRO4WVcN2zU6WvF3BpNXQirlQO3tRBCYrhTjg+vetCSEIeOlRH7wOPyrJzsznlo7Empwboc96wZIwUPFdbNF51p9B0rnJItshGMA+lUp2ZSdmc9LhJSPWnJJjHeptRh2Occ/SqIfB5rvWqOi5Ydt3BNUpCA1WVbcOn41XmGQegq4givu/Omp8zAU2Rj0AqaBS2K32VyizCNvOPxqG5OAcd6sMTGuD+lULubnA4/Gs4q7KWisVWzn1oVeaUdjT+2T9a6iktBY0GRnvU4hBBxzioB2I61PHJ81JibMQIMAdh2FLJgcdTQB5Y9aSOMyOMDOTXozaijaTJrS0M5JH3V5NPuZY412J97uaJJjboY0Ygd6pkZyTk+9YqLlqxJCEZOfWpAu3FIRgAVPBEZWAHWlJ9yW+4iL5gZTxmp7PTXnflcD36Vbt4YLUF7hhx0XuagvNXdwUtx5cf6mseaUtIkXbL088GjZVQstxj6gVjT3Ut25aRix9OwphBcMTk+5NNijLHArSMVFFEsIwM5xzVs2qTEMOG+lVEYq2McjtV2F84GCTnNZzutUYydiCVRC7Rjk9yKkh5XjNW5NOe6nBjU/N6CtFNHg00br2UR/9MxyxrJzVvMV7rQo2No8uFwSfati60q0sFSW5nVWI/wBWPvVQn8RCBGjsYhEn988tWMzyXJ8yRizHuTWfJKTu3YmyOj/4SRbS28mwjETH/loeWNc9eXF1dTlriRpGPOWNPSHa3TinXaBZQN3AA4rSKUXoHN0II1OcdatiNWUAZ/EUkUan7hyffpVm2iMsgUkDJqZSIbJ44I7e1E8j47JGOpqhM7SybwMknk0++ZmuCvG1PlFIImADdu9SlbUnbUmgTe4z+JqR5R5x2EMgOF4qSBMptA5INWrLw5e3RDpCfLz95hgD8TWTkt2Z/Fsh9kP3gOM4+Y+1Vba2e8uW9WJrprO20vSFlN7fJNJsIEVv83P1rGl8UfYmxp9mkPGPNf5mNZQ1bshqPc2LbwvI9kx8lmyR8x4wfxqazttO0mWJ72+j3D70UPzkfU1x91rd/fyEz3Mj57buKiNs0bglsFuozzVOm3o3YNDsNR1nSdNPn2Nk1xISTvnOVU/SsG98Yapqe0NOUjHRYxtH6UyCITW8iOwRdvBY4qBLCRYS+3bEvVz3ogorfVi5roGjNxv3MWJGctVnTUETDgucdB0FRJ+8AjQfKTksOtTxMW4UFY19P60ne1jPpYfqNrtlWYgbJP7vQe1RxRBDh38pccccmreq5ItYhwFj3ED1NSW9ol7Cnzkzg4wBxioTdlci+hb8P6O08nnSsRBEPMdz0Ciqd5fS6nqLzqNmW+QKO3atDXJJbKFNKhlzkBptvc9lqLT7Fo7eaRcBgv8Ae6DPNCSfvMqwyzsHsrh5MrIc9BznNaV4JGltbF+BGN5TPc85P4VJpiIk9vLJxHvAJH9Kl0i0Ml5PdyseWJQAZJyfSkrt6iW50vhy3N4nkWybITy8h4yc9T7e1bHibxE+haQLS2ZFv502oIQQI0PBf1ye1R6ZMLWPy7W0nkSP53kdDj6Dtyaz4tA1LVNQnvriNpp5W3MVHC+ij6VfMo6JnUrqNo7mdoOniRhHM+HXknGdvtXVeaNIddkYlublgYomA2qQOre3SrWmaHJpzyrcRvBPIwY7sDj1Oaq6haw3F0ZF1G0TYhyJJ1VgCfSmnFa3LjFwiXrHV2aSSWdhcXDthpiMNn27ACqfizVI51gtobhmd/nkYnjaO1RGO2Gxf7V05XUD79xVe4tI9Wvylvqem+aRsV3n2oAO+aynUjtfRkSk7WKsMNoEkEihjjJK9Me1Z154itra4aGK389lG0sh4/OtP7HpUTmC61y0IHEjRP8AePsfStjTpfCsEiwW97YNvGN0hOF984pxamtNETZy0TUTz3ULvUNVG1LcwI3aIfMfqTUWn+Cru6Zi0TeXj5iwr2CHU/DiTL/pmnYA24WT7xHc8VpX2v6EIEt3v7C0iYjKQuCWHXk+9Uqaf20NUYvVzPLNJ+E2p6sy+XaFYOoLLjNa+v8AgaHwFbRy6giLI/CQo2Sx7CvV9P8AiFpEDx2lpqFiFzgNJKMVwPjPT38X+JTcJdR3EcPyxbZAQfU/U1bpU4rlUrs0dGmo+47yOT07wlJrFu2pSlUmJAihyAu3uKzdS3pcNaNH5XkybsqO+OK6i3/4lnm2d5eq9uWO1YzyprnH8PL9vl8nUHl53LhT37VTjBJKJlKCUUluc/qltcRTK8wJiVcjcCKwJZ3uZnl2kc8Y6D0r1q88Iz6/osgmvo7YxDIlmXhgBkjiuR8P+GZtRcwJHHdI3QpwQe1LlW7VheztY5qwiiLNPcRgxRnLFeCxrV8FPdXvjKxkg3Sj7QjbR1Vc/wAsVl38E7zTxBWCQsymMjkEe1UbC9uNN8wwv5ckilCB2HpScftInbocp8VNZuvEnxC13VbmJoTc3kjKm0qFTOFAB6AACuSIyORXtVrq321vIubeG6XGc3KhwB361qeLtF+HGn/DS71O+064i8R3L+VpaWMuxXI+9I6nICL09Sa9WljbuNNx18v6R7NDFqo1BqzPn/HOOaXnvSnOBxSBSB6V6p6QuPWkU0oXn1pM/hikAYzSZFLn1zikx+NWAfoKBn60hGO+ad0x60AFFAPrzQcioAT+GmMcCnkD6U1hk1ohoh/ipe2KUjFJTNApO9LTKAHk4plO/hptAC9aME04IWqaOHtTbsDkkViDQFq2YcDmhIOanmRPOiBIsmrMdvwKsRxY61JjaMACspTMZVL7FeS3IHtUSwZbpV9l3cUgQA8CpU2Zqo7EUMG0Z71M0YxTuVFGT7VDbZm23qNRAp4NPYc5xQgwckUr4zU31AWNsZ7U5zuFRKcn2pwOTikwEbr/AIUsZww4pWXHahBnAxzSJJ9gbtiliJXinqAF5NQSuQe1IdydmBzxz7U1RuzxUBduOo+hq5B8y5PFS3ZE3IVPlmnNLnA70ky0iLntU7iZZiOKc6ZFMjODVhEyvuazEVVQ7sd6squ0ZPX0prDZTWlGOvSgCfzc8ZGKFTe3rVVc5zzWjZDLDPU0CuWYrYgjFRyRFGxzzW3bQ71HrVa6tsN/WizJ6XKUdt5i5PSkkgWBhxk/Sr8CADHX6VDeIp6ZpML6aFVo0mPCgVo6OZdPk3Rk4znaaylYxvxVyC8wQOn1qGlazJbvozrU1R7hMFyhz2q+msTHTntWiiuATuWTaN4rl7afeeOPpWjG+1gVOCO/rXm1cMlqkTY0bbUPOO1xirJTIBHPPFVkmhuIyJUCuqkiRetQabrcccoSRs4NcEqV1dHPOCtudYkX+gA4wcVzd0mJc8jB7V0TarbT24CNtOPTrWZcQq3IGDXG209TCataxzuqQ5Qt1rn24JGK7W8t99q2Ocdq4y7XZM3pmvToS5lYqMm0Rq/ODyKU556YqIfe6YqdQGBxkYrrehpEoyoQ2e1WrVMD2pzQFjwMCp1jMaj+VEpXVi1qyG5k2r61iXE3zH1rQvpTz1+lY8jlm6Yroox0uabkiyHPcVMJM+uaqjLHABzViOJiRW7SQ76Em4nHNSJnPenRWxPX9auJahU5FYN2EjneXOKnVjbcKRu7kdqVisC7VGZO59KhJIU5Fd6XPqzS3cASxJPNN4OR/WnIC3A/Kr0enJApe5fy16hR1NKU1HQm/Qqx2skgBAO3OMnpU7zRWS7Yz5kvTI6CmXOovInlRDy4vQdTVVVJPPGKhJv4gsI0jStljknuaUDrU1rEssmD06k1HJyxwMDoKd1sIDIW46DrSxEhwRSxxF2xjP0rVsdIYt5jfJD3d+AKiUlFENoqi1Mso2hsGt2x0iKyTz75xDGO38R/CoJtfs9Mh2WcInuQf9e33R9BWBdahcX0rSTuzMfXpWPJKa10QuW6Olv/ABhtTybGFYUHRsfMawfNl1C4BmYtnqSapICxGOTVhZGtmwhDORgnrirVOMF7u47WF3qjleSo71NE7BD2X+dRQEktu546UQyHBA5FNq5m0XLf53GefbtioJZBNM7AYz0qeACOGVznJG1R70yG3kkYDHHpisk0m2Z7aioGwARxWlYR+dPGmCoPcVcs/Dc80fnXDJaW46yTHH5DvVqLxFpnh6QGyg+33C9JZh8o+grCUubSKuRZy3M620e7vZSsUDvz97HH4mtKTSbPTo/9P1CNH7ww/O3+FZ+qeM9Q1aEW7S+VCCSEiUKCfwrDUO8nzjJ9+9NQlLWTsVyqx2cfi3T9LiKabpitMRxPdHcfqB0rAvPEeoaqw+0XLMo/gHCj8BVO3iJdQB82cVPJbJBNhT5mBzjpmkowh6k30sQgMzswHB5+lW4V8yPysZ3Hr6U2b53G0AJjovrVm1x5UkrDaijAx3PpSk7oybvsRogjVwMYPG49aljhEcfmt0/hB/iqASeWuMBe3PJp8smWQlicjGD0FQ7sV77kyRvcSgM2QeAAKu6tLhIbOP5ViHzHuWPWl0xZAklwqg+Su7OMjPQVHaWM99PJsjkmc8napPJrHd3fQjV6laFCrj5jjocVas41cqr7tmegNbsHhCYeU95Nb6cjHk3MgB+uBzVgTeFdAZTNcXGsXCnlIF8uM/8AAjUyl21ZVmYN1Ex1J3cZQHCr6gCui8MeGdSvJnmjspGiiXfuZcLnsPzqG9+JCvcedp2i2Vig6bl80/m3H6Vk614u1rxFGGuL6Xy0wvlB9iD0wo4oSnLRqw1GHU25fDggvZGvr21tnJ3FpJQTk9eBk1YWPw9Z27vNqsly3Ty7aDr+J7VwsVu7BpZnVUHBYnPPoKntUDkF32r06VUk0tyW7bI7KHxXo1gxaDR3uiAdjXc3AJ74FP8A+FlahbW0aabptlbFflZ1h3uSehya5i20ySbCQnzWI6Zxiryw29pavC13um3ZZbcZOPTdWOl7ke0a1TNG48e+J7iBzPqc0SZx5KYUE/QVBFrGp6qot2vblnPK4Y8GqEAIYNHas2P45fmzWxpaTyXCgPMSWyVTCgD+grOUorUzlO/UyWa4SbbPelznDFpC2KhSN5ZzwXG7A5rU/s7dfSYZZcsQFjPXntWnZ28hjeNVSJmOANwXH1NQ6yiiHJHONpkrXMpLFcdB1rUis1s7N55fmcjaiKOM10VpYPe3KxOIpTnk7xVfVprcusFraloouC5OQTWLr8/u2Bu+vQ5ODTBNLk89eBxWi+jpAo+UvL/dHQfU10EUccts0bJDaqi7i0S/M3sSabG9tFBsjMjsf7+APpxUOvKWxDk7GFp3h+e8m2pgnqdzYq/ceFkluBi5jbttD85ro5Y00ywhVWSGadQ2ZFzkf4VSSNS2/ZGCQT8kmM1kq873Yr23M+TwvDaLgZeU9DjKr6nPetLQdCltJncMZY1j52HHWrK23lXUcMYmhd0DlxJkAH17VLf38eRDbyeegP3z8rN7mtfbPbqbKUU722H6dp9rpkjLewlsdGcE9e2atXo021uY5YwGifEf2dAd5xzv/pWQHaK2kJlkV5cqg35A9TS6bcmO8T7K00rKRu2qDgevtXZHGNLRbHSsQtEjR8Y3bahGlozJaZTlVPCL/d+p71zlleNoF5BHbOQdoZ2VemTxitN7ST7WJHuYQcklvvkH6etadlbaJZQM8P2m+1NuFeaMKifRepPpXR9c59S/aOo77FLxJZ2UbM8qH+1rmHdIVAHljqC/+0a821HSYba8KCclz1wmQM969J1JTawzZidWlOSW5dvdia5a8sotly8UZExwF55CdzWnPFbFStfU5a+sEsbYC2l88OdsjgYxjt9KuRxx+Ifs66la200cSCBXmG3Yo7AitTTdK2XfmzbEtSpLGQ8NxwPzrNTSby8upGjCyxRJ5j+Uc7FFYOeuj+ZKfbcseOfgt4P0H4br4nbxK2i6jcbv7P0qaJpf7QKnDbMcooPG5uM8V4OOnNe++PtMsPi3fWl7Lfy6Hd2lnFYW9u8e+1jjjGABjlcnLHryxNedax8G/FGlEmGyGrQ4yJtOcTAj/dHI/KvcweJpRhyVKl5een/Dnu0asJQS5rs4UjqO1LtwKc6NG7I6sjKcFWGCD6YppGTkmvWOsQDj0OfzpGp5wT3pu3mgdxuM80iknnpTyMimYFWVcAMUoHFL9aOn0qBCEGmt1p/rTW6VSEiJhzTakbrURHerRqhaZTu1OWMkUDGY5p6IWxUiwk1aitsDnpSc0iJTSGQ2/IGKs+Xs7YpcAdBS5Fczlc5XJsZtHpThHjoKcBx9aUDmpuRcaFAHHX3pd3OcClI7mmdDRuBLQVwBSL941IRkdxSBakeMimgc1LnAP9aYCD2oC1hdxXjH40xjkGlZcjOMfSmrnp396aAcBz7U9eopgz9KeOvvUsklwx5HSgDackYqRCAuc59qhlfn2qUA/wA3Oen1qFgSDTUYk5qzjco6k03oBBGTn6VoWoyp9uwqiVIPpirlq2O5qZAEw9QRSxLkYxz1p0uPxpkJO72rMgnC85q3GoVMnrSRR4Gahnm2571AEN1JjOKrIxZ+4pzP5uR2pUj+YGr2RFy/bwgrnrirdqm1wfyFMsv9XjrVmIfvB1+lQD7m9YL8uTxntTb5Bk45+lOtDtXNNnk3k560Nh0KiDFR3AyPf1qUjZk4qldTbWx/KkxLQp3C4PTmord2Zuakd93OBntTYlKEHg5qW7kvU2bRtg75rRSbIz3rJhBwM9a0II2wPeos2jPWxainKnBPykYrK1G3e1cyKSUY5BFaSRZYDnPpWg2m/abXYVyccVzypNPmQ7cxz1lqk0bjLnaD0zXVafqIuF2kkmuVm0CeCVsA4zwKs2Jnt5AdhODXDWpwmtDGVNHaiIyQNx2zxXGavZFJm+U9a7KwuVnhG4cn0qpqGni4c8H2rkw6cZ2IUbHBFSDyDTkdkb0GK6aTRuT8pqlcaNgkhc4r1Gn1LUXuUrcbwOc5qaZAFyKSGExHnsadPJgYJ4rG12bR2MK+QljxVIWpJ6fga0rl97EdMVGAB1rsjJpWB2IIrQYHGKtx24FAcDHIz2xUqzA9gPehtsjQfsUegpZJdq44qIyEjoKSRd61L0HdHOgnOTUsNvJdOFQZ9TV200p2QyzERxDnJqG81ZQDFar5cfTPc16Lm5u0TZ3ZO/2fShjcJbj26KazLieS5YuzZb37VBuLHkc0456Kc+pqow5deoWsKDg5zzUyk5xUag8Dqas21tJM4Cg57cVEmtyWx6RlLd37scZp9lYSTsMJkH16Vtw6KkFgZLuVY8HdsxyazdR1kkeRar5MXt1asFJy0iZ6vQtA2Wj5MxE83aNOgPuay9U1u71TasjBYV+7GowBVNI2kJOCfc09IGdtoU8VcYKLu9WNLlIApqRFLDpmphaux4Q1qaXpryNkp93k8U5VFFXE5GfIqWsQXGZ2GST/AAiqwx9DWjc6bM8pZiWYnripYtDuGjKiJj7gVHtIpbi5lYoQxFidp6g96lsoGfjB5447102i+Cr6+cARbI+pkcYAFWLye18OK0NhD9ouBwbiVen+6P61jKsneMSW3bUZb+GDFYJPfzJYQNkhpfvN9B3qk3iiz0g7dNtw7gYNxOMn6gdqzLyW+1aYyXLPM3qx6VTNi0bbWXn2pRivtu4korUnvNUudRctPKzk+pqv5TcYGR61OLORTjbVpbR1hX5SGPar5ox2JbtsV4dsSs7Y3Y+UGm7TgA4B96le1dyWfcx78VbtdOmuCNsRI+lQ5Jamd7BCnk2TzBuWIQE9feqqNhgu7I9qv6pGZ2iSOAwRxrjBJO8/3vaq8dlI67QpwPao5la7ZLFR8lQoPHbNTXcjiOKDbtC/OfqauaZ4dvdQlSKC3d3ZgAqqc11mo/D238NL9r8T6itp5pJSytP3ty+PUdEH1rLnhzWRMISevQ4SK2lnlCorSSMcALySa62DwPJbWUd1rF3DpEG4YW4OZWGOyDmqs3jabT5Gj8O2S6RCBgTNiS4PuXI4/DFc5Mbm9uWluZpJpXyS7sWJ+pNNxct3YrlS31O2l8UeHtGtBaaXp8mosG3Pc3Z2K5xxhRzj8ayr7xxqsvywyJp8LdYrVQn/ANc/nWStr9jhywzMcbUPQD1NV9qkfMCxqFCKexLUuwSSS3Eh+dpG6lmNF2p3xJkZVeSD1qWCzeZwq8sfurViZIbaBUj/ANJuTku2Plj9h61a8iVB9BlpAJQDM4gh7yP0/Ad6ZcTrNOxjXbCvCqPT/GkWGSVlaUljjC5q1bxTQqy8IGHJwCSKhtIlrlWo2BlmQKeCDnnpmtvStNa8id38uGKM5aaU4UD+pqCK2sNOtEuLiV2mkOY7RVwWH94t2H60t5qMmsFFnRYLeIfJDbjaqj+p9zXPLUz03ZYubuySAW1mZd7H97dMMAj0VetV4bVlZWV48H5vnPb1IqOziCIX2FmCk4PQ+lXbJ0dGLqZHk/ix0NZSaWxm2i3axTMVjB8xjwoQ8fSrd5eSWkTabGwMhYGdwerf3c+gqKKYWsE1wQziMAKR2Y8Amrnh3wveaxKFt4nnmILBUQsT+Vc++rJSvstWQ6dbPJOijG8HPHtzV21igkl3GIxjOQwY8j0rsm8Ew+G0STXtVtNGi2ZKSygzHI6BFyxrG/tzwhYxosC6jrTpydoW2jb2BOWx+FZOEn0KdCX2tPUrcfZp2gDRM2EBY5Az1P5VHpunz3GUtwXJ/WtA/EuARmK28L6ba24JKiXfNID2JJIDY9MYrEvfH/idyqJqEkFs5JC2aLAv/joFQqMnoxeyh1kdHD4M1m4jET6fcxq5BLNEVX16mp7L4c6rdSSLBGgSPl3eVFXH1JrhLq/v5wVvri6kVvmVJZWJPvjNPtIA4IIkVWHIB5pumo9RqMO34nda1oU1zq00k93ZmQLtSNLlCkajoo59P61RXw1cAgRSWj787cXSZOOvfiudh8LXqlJI4jNA5JWVsAH161Xm0/yZB5cfmMWwNo4/PvQ0pa3CUYt8zR2E+kala2jWyOHV2yxgkVyT6ZB6VUOgaxt3Pp8jx4y0vk8KB3yK523tXi3Kf3LZ6AHI9vat7Sbm+EkkKS3WJFK4WQgAeuPas3ZdRqNO+tyvIbkv5McTOijJaRMYJ9qkggMExWUujMOcdMfSoI77WFd4Y9RuGjHHL8NitDZrtzAJpLkCJcgM6KefbjmqlZL4kWlG+jERLP7SPvKd25nHAA+nSrh1iMs3kPJFKcqkhxk/h2qmmp3FtA6NYW1+P4pJY2Vh+IIpguYriPcNJ8l8/MySsTj0ANRbZ8xS9RJJwpliuSwTGP3xII9wBzUmlW2nGVUihe4u3+SJ5mwik9CVHX8avxaJoM0iSnWDZ7wCqXcTGQD1JGRjNacnhW+ubfzNPmt9RtY+X+xXCbowTjkdQTXQnLRLY2UJdFc4S6s7q5mdHiZ5t21kxtwfp2ArNuoXtGeCOQgjiZl4GfT3Arv9ZttSgYW13ZTWccACiFhlvYue596wtXsXupBJLGYrO3RUaUjoOuB6knNaNvZCcLXsc61ssltHczzMJQ2xUjHMg9fw9a7/AMCTy+FND1TxHZWx1LVYAsWl6W8gX7TO3R5OR+7jwWYZGeBnmvPJJxc3L+WhjH8EYP3BTotTZZVKO0UcX3T/AFrPW+qv5PYUJKnJNq9jzjxh4c8feLvEWp69rekX17qd7KZ7m4jtxhmPXAUYA+lcRPbyWs7QzRvDMhw0cilWU+hBr6707VovAnhafxdrFrcXKMdmkaXE5Ml/cdcuRykKDlmGM8KOTXgHxd+MXiX4valZz+JbfT7aazDJAlnp6WxVWx8rMBucDHG8nHPrX1WBxVbEL34pR8n+mp9BQqSqx5pKx5/zRjIpR8p60Ek9a9e5sBXg8gGmbenQ1IRmmkZxzihFJjPwoxilwaKYCHgetMPSnnmkPWmikRPzUdSMuTTo4csK0vY0TshkUZJq/FAB1ojhCrmphwK55Svsc0532GiEDtTwvGOPpTi3FIDxWV2ZbjG4NNJJPSnMMnj8jQBgUAKOe1HGcilUdaVulAAelR9DUnUVEc7qaAlWpFOBnNRjims/XFIFoEjYPWmq2Tk0h+Y9Kcq4pgSfyphGG45py8D2pT1pAC9wTTl6+tNqRBgZoJHOxVduc/Sq0jbjT5mORioDndQkUkSpxj+tW4eUqpGMnn9KsiQBQORxSkArcYB5561LB8vSoN3IGSKsQ8dazexmxX6dTUlum4jpRKAelPtODk9KxEXWbZH6Gsq4fLHHJq3dTHBAqhtLnNVETH24yetWFGGFRwDHNSNww44pPVh0NOxXc/atAQFWz3rP07Acf0rVkm2r6e9RoShRcBDjcMinrOGPvWNPdAvwcVLDMdmM/MfWpuFy7c3Ax1rMuG35I61NIrMRzUfldSeg7gUm7iuRWy7nyePSp9g3Y6E96jiO2TPP41oJD5hAxStqQ7ssWSEhemK1QmEJ45qpYQ7WANXpjgHHNaW0KK6Ptl469K7XQYo5rb5x1rjYhhq63QyY4B2FXHzCG4zWbJY23r0qhaCJ3AZfm9QOtbN2/nfIeQfWse4tGhfeOBXm4mgpaxFJX1Rr21ou4FR+NTXFsQM45/OqGmX20BWPStiRxKgx2rxoSdKeoklYzvIOM7ScVBPYecpJG2tRZRCvzc1n3N+isR0Br2edSjdENKxmXOjhEZjnjqK5TV2+zk44rqr/AFPMbjPHTFcJrt4WbqSPWs6cW2aWio6bmdJdFsmkFxnjOPbNUi+49cU/t/WvR5EZFvziSOalST3qoozjtjvU68H72PrWbSAvRuMjvU5cFTn86pIcDOcEVIku9gtYSQNaFfVZ7i6m8lUYQg/KoFVItEuZfuxEfUV1f9uaduG0An/arUi1e3axZo4ld1OeOtdHtnBaI05l3OSh8J3LR5OFOO5qaDwdK332CZ6VPfeMZFkKpCAB61UPi28kAAwp9aL1WrhzLc0o/BqqwHmdP1rc07RrWxCkoCQepNcZLrl7Iv8AriPYVGL+6mYAzsPxrKUJy3ZPOl0O5utKhu/MkeRevGWrOPhmwY5Z1PtmuVfVJ2QxpIT2JJoE03UyNn3NL2c0tyHLyO2tvDunu4jRlZieBmtCTwzpenxF7maKLPYnmuBt7uVG3b2BHNbLyHXbbY7N56dGPOawlGSer0BVFtY1ZL/RLcbVdXPqFp8XiHSreMhF+YjqF71xd5ZvbyFGQqy9zVfJJyf0FWqKa3FzNbHdf8JfpiPkWhlOOeABSj4gQqu1bAY9M4ri4QD0GB3qzGqjJYcAHBPrSlSgtyPayWiO0HxEVIwv2IqOm0N1qGTxpp85Uy6buIHByP8ACuRVdzE5bcepqQwZGM/SsvZwRHtJvdnZ2/jPSRHsOnlQepAFWjr/AIdEama0CuRkLsBP1riAiQkoqh3xgu3IX6ChdOEj7yxUAfebuaXs4dyueXc9Ktta8MM21Qi4+5+5zn8a6K2tPDd1EswVZcg48sD5T/tDt9a8VSN0cZyxJ6KK09Mubq2mLW8hgx99ieAPesZQS1TLjiuV+9G52mo+NPD2m6g9neaZdP5bciNkGD+X61nXHxPsgx/s7RXihXqLiZWbn6KKzb+10zXG/czmG74BkcYSQ/0rA1HSbnT5fKmj2Ejg9j9PWtIqnJWa1FLEOSsjqh8SYSxL6JbnPv8A/WqzH8SoI4izaDBgEd+P5VwEScYOdwPGKsmcskaBNy54B4yaHSh2Mfay2PSLL41tbOWTRYY27GJsEe9Z1x420vWJjNf6U0jZyWMmTXCiXDnI6cYB61NbKzPhUDY5PGR+NZujBapFSrTbs2djfaj4MS4CNp92sgAJaNhgcdOtMju/CTMjLFfIM85ArmNRtQ02+KWOckAlU559B61CkrZUbSrDuafs/d3f3g6raO2a18Jzxlxe3MJJ5Lx81CmieG7gjbrSpjjLxEZrmBFG0gOS+B1z8uasQWyM+HIXPPTtWXK19pkOp0aO9HgLR5dNV7fWrXE2d0jttJx2HoKhsPh1AryvBq1luKFAVnC5UjBB+tcvrKgWVisat5SKwBPQtmseO23YYkplsAHjPvmpjCbV+dhzJ/Z/M7t/hXqjMGhVbqMcAxSKRVq0+GeoQiW5u9OleGBCwT/no3YfTPJ9hXExyT26g+dLEMZURMR/WtC18V61aumzVbuMH7q+YWJ/Cocav834Epwvrf7xt/4Yu2vGa4D+aeSWXj/9VVl0hxPs3AkenSupsviX4gP7nzFuR3M0SyEj8q77wr40sJbGdb/QdOv78DcIRiMzAduOh+lZyqVIfETyQlK3Nb+vI8jGl3aRSny2IcEb8fpXQeDPAGseKvPTT7J5EhGZLpyI4YR3LucAVvn41WFhMyf8IRaJAz58trhmIHpyK0PEnxvsfGmgro17or6Zpq8pDYSgDPqRgBjx1NNc7XvL7io0KNvfmZL3PhLwV5sLXZ8V6hIpSaGy+S0Qg52mQjL49VGPesfVfiVrWoWptbN10TTFG1bPTl8pW/3mHzN+JpkNt4aki3JfyQyKOFmhzn/vmpItB07UERYNZt4gAcl8qT+Yq+aK6GblbSmvxOcNuJIWnlKyFgcB2yzH270yzidnB8oErzt5xiupk+Hdzuc2LpqGBwbeQN+PWqc3h660dPPvYpoIl5LFTuPsPc1HPF6JnLLmWjRUgVEhNzcoVt87d+CMn+6vvUcqzaxJ/o0ZSOMblgDZ2qOSc9zS/Yru/wD3zxyiFfuITwmf61q2Hh6aC2e7uytpboM+ZNwW/wBlB/EfYfjS2em4lzPRIq6ZaSXE6xpbyTSvwqBSW+oq9b3Nl4duphPNLd30ZwLe0ICqf9uQ5/JQfqKqyatdXMjw2ZksrYjGVP72Qf7RH8hVe30vzLyLagGCASfXPU1FknqUmo69R1zNe6jeJ9oJfco8uLPyxjsAO1bul6GJ/JYox2/3D1rY8LeEYrkzzyMrsHIEatz1/Qe5rauPF2h+GZPKd49SCKA0On/OQ3oZT8o/4CDWUouWi0LUHJ3k7IwrXw7c/vp3ixGWPzOdq56cV0mkeCNVnhe5W0EVmI2zcyhYk6dAzYyfpXPv8QtSvN0mm6fZ6TAnzK4XzXB7fM/Q/QCsfWjqviSWPUNS1Q3CkhGaecsAcdh/QCsJUo7Nkt0ouyuzrrPw9FbvukuNONyx2rbtdISD2JwcfnVmPwjqNxcloBFfSk9IblGOfQAGuQ0vSbSfakOxpXYJ5z/KT/ur1P1rcj8LppzoTeWttcKcbVcsyj/a2A4rF043sb0+WUV7v4mxL4Y1exdzcWE9qhOHkePKY96q3N1Z27OLa1himjwrI3Jc9yuc4+lF14flidporu4FvIfleKVvKPrjPJ/GnanYTWflC+aHUbcqCTEwSQr0xvA4x7imqXLr0NnHl2Mi60uPUJBJI8SXL8sGB2n0B9DSDw5Ok5BhlhtyR5hcbUI9Sf5VaKCaIDTraSQAZYXRDP7cdD+FUZPGF1bStbRWkUkiYzK6EuCPqeBXTSqO9hc8Yv3hL3WDosz2mk3E8hm+X7Q7HbjPIQHr9T+FUfEXiDVNWNpp0Un2lI13lXRfmkPBA9h6n3q2NW+3y5uYBDO64WY87c9wKhsPD/mXQdZRcNzyozn/AArZ1oK7kQq3M9Hoc99qnnSWJbOBy/E0ixYPHbI7UX2kWt1I728qxsAuyEqQm7uAa6JdL2KybREi8mPd/P1qJLCBWnklYRwwH5yTnJ9Ae+a5HXUneBk5OWkdSDw7YakmoQ28zSxyuoVIvMC7QenJ4Va6/wAS69pHhqwfTbnwDP8AFCZl2zuiLFZx57JNtaR2HqoUD1NcZNqhupjNOpbIwoHQKOldH4OQ61qe2bU47K1Rd0t3Mx2ogGSFUcu3HAHJPFSpuE1UcU7eq/I66E+SV0rs+UfGOky6Vr94Rol5oNnLMz21ldlnaGMn5U3kDfgcZxzWMcFRxX1b44/a10OwtL3wpb/DK113RmVonuPFbv8AapuCBIqJjySDyMEn3r5R6c4Oa/Q8JVrVaSlXgovyd7n0Gtk3uGMDp1pvB6in/NtNIfYYrqAYR2xSY9qd36HNG3PamO43OO1Rn6VLt5qRYu23Iqr2C6RXVCx6cVcgj25OKWOEK3NShcH0+tZylciUriHhcYpAaU9cU3PSszNId1oHHHWkUn1pQDigLjGGPUUAYFPI4zSL1oAcuB60jLSjg5zSsPfpQAzkCmMCSOOKlwAM1E7DNNAPzhaiY5PX9KkDZH1qIr35+lNDXmOXk1JjPNRqPrUqc0mJjl69KVlJpoOPSpM7gT+lZiREo56VLnCnnim7dtRtJtNPcY5xuA5qPys05XJyc1KgDVV7E6oYifhSnOfSpQAfentACOOKz5hXIUJzVmMkc1WAKsRU6Hj2pSJLJ+cU9MoKZEeOc4pZHwOKxGyCeQscdqIhx05pduW9adt9Pzqrk+ZLEuKc6EYNJbtzzVsRCQdM/WpE9iawcKmT1qS7udxxmqbN5SnH5VBJKznB/IVD1B6CMCWJ6D2qzBJwAc1DGN2C1SBMH/CmTaxr2qrIo7AfoaZegIpxTLSQxocnmoL6YknBz6UB6kcYLN1rdslyoz1HtXNQSlHBOc1uWN18y85pWE0dHDEFTcBk+tQyqW4JzT7WcSrTWyGyOOapCsNClSK6XR5B5Azwcd655f3h45Nbunpth6gcdCa0WhUd9CSWf972q0Xili+cg8etYd7L5TE+lUn1V8YBrJyRHNY0rlxbvkMM1oafqJkGM1y32mSYkk5z3q5ZStE4OeB2rxcTR5veRF9TqZz5kfr9O9YVxbv5h3ZXnitizud4xnINPuIRIc8H0rkoVeSXLIpx5kc7PZ5jII5NcnrdnsB4ru7iInIx071x/iGNsHAz9a9WK1TRndrQ45wFYipFPHSoJCRI3Bpyvx716TWhpbQthhgHH1qeBN5HAx71TjPTtWjbDB55rnnohWLCxg9h6VJBa/PzyOvNMjYN061fgQ8YFccpNEavQ5JMBskbquWuoPatlSVHvVe4tmt2dCQSDjNRxJvbHJ9xXptKSHo0bLRWuqYJYRTd/RqzZ7SW2lKsMdqkgV0fhgoHXccCtC1u49xjnZJYyOQBnFYXcNtURzMyI8pn0qZXXtnJHWrN3pI+aa2bfCPveorPSX59owSPWrTU1dBa+xcitmHPH1p6wkjceFz1qGHe5JJL561a8vYqq+QRzgVm7mT3GBiP9WpP+0wqdJZVAzIwPtRwAMLgelPETShsEBRyT0rJtdRNo0I7xNRhWC8GcdJcciq9xoklrCZiQ8GcLIvOagW4ji+WOIyt0JY8CtOy1yeOMwvsNv8AxRbeKzfNHbYfNZe8YbNhhgcflTwWmIPRV7Gt2TQ4tRzNYHB6tC3UfSsebdBKU2EMOu7/AAqlJS23M/NEsAbd7HrjirULRr1/ec/dHA/OqkIeVizE89lGBVsQtbNl8Kp5G7uKykZuWpP9kJG+MbfmwQT0qVoQznlnHYE1C1yiqkaOZAOW+XC/T3qSKWRiQoCL045/WsHzdRNuxYgicuoRQD6Y4qnfObqcxw4WJAS3zY3Y6mtCGNkSWTzFQIp5z+VZscIf5ipZs4Ix/Wpg1dtii+46Bjt+QAgHrWzZaqJIxBeR/abfsCeV+hqgtozbV656KvanTulk3lKu+fB5B+4f8al2noieuhf1jwy8EIntF82Nxkr/ABoPcVzYtMEszH2rW066uIJQ6yt5meTz+tdKNK07UE33rrY3J+6UH+s9yvahVJU/dlqaRavZ6HFxIJX8tEIz0/8Ar0+UBo0t4X3MeZG6DPoPatrUPDl3Cm7yv9HJwJIjlW+tU7XS5DvfhY1yS7HC8fzPtW3MnqjRxZSijELMrcnOCfT6Vpy6bt03zWKgFwY1Zhub1464pH1GHTpFaGA3Ew4M0wwoPbC+o9/yqhb/ALx2lkLO5Od7cZNS092Q423ZfgYBQsSM+Bgsy8L9BViO1Fuc3DBGfkZ6kfSkt54Ihli+ACdq9/amxXAuWkll2Rljkse3tXLd72Mb3ZsyT213psFmgZmhdpTlApcEdB+Vc99qBnwI1jjz8vmckVo286+arwh3ZTnJFRajYWtu7ZmK3JbL2wGSnfrWlOTs0bQlJqxGkjMrLHGj4OfMcfMfYelTpZxKhZiIyeQnVqltQyKfs8KfN8vmOMt+HoauW2iSNMFAY7uSxyxNYTmovVnO5K+5Tjt5WiYF/KRjjapwW+taWk2L2ZFwrC3SJgxnc8Kf89q2NO8MTSbg/loB97cQCAPrXOazcvc3JiiBWzjOEAGN+P4j71lGftG0hN31Ol1XT9N8Vt5umT+Zft/rIpV8tJD6r6fQ1x2oabLp05jIdXXIZFAJHtWhZq9qMKzCfg7Rj+dbdvdJqKeXqEe4qeJ0++PY+tEZOnotinNPfRnHWqMFAdVyepfvVm5jVisJOwcM208H2rotZ8Ky2Vt9ojxJbP8Adnj5/AjtXOLbfZX2bTnuz85PrWqlz+8mYyUk9TRttOaSRFgYjnho85/EipLrVb2zykF/JIu7ls5Kkeme1NtxIsCs0mQTgAttH5U26X7YqlCFnyd21fvcVnfXUTl1ua9t49123TyZWhueB8s9sjcfXFb6+OF1x4p9a0m3kt7SILttMx/KO2M45rj7W2KR7mQRSrjDP1/GtKwk2h4vtSRxTjZIrDg/pxWU+WXQca078rehsJ4h8LTzn/Rb2zDH5nIWQge2MV1Hh7R/DGtS+bFrEKCNS4sWzHLMR/ANwwM/jXlDWwsL143KylW4A6GpxCW+cHLk8HGMfSplFdGXGsk/eimd9q3h/VNXG1h9l0zcUis7RTs+jN1c+5rm7nw5dafceUlmCduSrfwj1Irf8O6/rGleGtTXTb2SK4jVZlIPKKDhiufY1gQ+PNakkla7vEmLr8zSxKSwHqRVU1dO5c3TklK71I4YLgOBJbySKh4QrwDReXj3ctvbeSEgtiyuVBwzt1J+grcsPH72lk8q6Za3k0zFfMYlTGcdVHTNXrfxlpUNp9im0CS3uPlLTecGQHu2MVUYJu7FGlHfmF0i7l06zuXhWBpCRFGUQde7LnngenrWlBbOCsrQRWyMvzJGWUZ9SfX2qnaa74XXa9u+pTXm4lYZEWKJfU5GSRx6CtWN/EV9OtxpFlpsabchxm4565YucA/hUKKvqrM7qdP3bP8AzK+palcwzmOwk8qFAA0fmlgAO5Hv2ptr4muYbGcyb7iRiBzCrovoST078Co72/8AF10zC6dCVPzGCGJAc9ei9MdqzzD4gkDqXdYuMyD5QmOmcDmk+WOkpWNG4J/E/uNK2gutSlKTgRKnzCR327OcEjHv2rMvoYJbmSO3jeZAMBtvzue7H2PX2qIwieRN/wBru8tvk81iu5vUY5xV62sri/mWBfNitZHBygJCjGCT64rkqVqcVyrcwqOnKPKlr95S/s6ONUVrdwWHytvGRT3ktNLsgttdhrxyCyRoSdvoD0BrSsorLTpBJJcGUKrCSOBdznPG3J4GaRMxiHFjbxEDfucliBzgHPFckqqjB3RyKKpq70fn/wAApJb/ACbvsEkkiHfM8so2bDjbgDkn8ah1KK4unRJoIo4EJaOJY/X17n8a6iwdFSWaXdLI2QjcBVPuO9EVg5hE08qIgJAaVtoavOhjJKVkhRlrp+RzLWBe2WOaxikVjkADYfxxVAaNa6RqcZmmkkYtl4gOIx6e5rpLi4WFZJlV7uUdiCI/rk9aqxLLez/aJlidn+Zgi8L9a9H2kuXV6HTfTUzvjjGfiD4GfStD8CWF3cWzJLa6wt039owgf6xSuAsisO3avkKaKWB3ikVo5EJVkcYYEdQa++9N16fQLVptCFlHqbDIubqLzkiPYbOmK+SPjhb6rqHxI1DUNQ0a30me/KyGOyyYJXxhnXP94847Zr6vIcY5ReHlZJarv/Xoe1h6nPC0mro8357d6D9K7OH4e3f9jveyIVAGa5CRTHIUz04r6yNSM78p03Iyf8RSBR3p+PcClAyelVcLiKueg61Mqbc0qDjFKc/hUNkN3FHWihRzTv8APFSxLUY3uOlNHNK30pFFMNxQM8U5flxQMdqM88UAxxBxnrTG696d+lNbnikgAdOtOJG3vTV5oY/LjgUwI3fIpnLcc0jMPXmha02LtZEsWPxp5GeAMUxOKkPtUMh7kY4PHWpMGo1PUYqRee1DEwpynA6UmCacMLx3rMQjv61X5LHNSOc1EF5rRFIegqUDOMd6jUYqUDH1qWJjh96racD1qugLf/qqdOmKykQyKRSD3FPiBPb8aWRfl4606Elc9qXQSVx5OwYxVdpCx4NLPJzUSHPWhLqG5ZjbAB71N15IyPSoFqdemAaliewxRtJq9bvkDPWs5mweKlgmP4VJHqWLtwO+CKrpyc1JsExJycCgQ7TnipGOUlehqzCA4HXNQKhqeOIoMjpQJk0s2xcAjiqwkEh61Hcyk1DEcHNAr3LpgzhgOnrU1tIUYY7UtuwdRnORxR5ZRunHvQPQ39Mm9etXrhQBnFY+lvhuTge1bMjL5R+b3xT9ReRHBIVq8NSEQAB/HNYhutvH8qjMhdcgmoc+iJvbQv3N157MRxUCxFmz1HqDVZAQck7ufyrQgXcM4pWsZWu9SWCJRjPI9qtqgIPOT7VVTAOecir1uRuBPA9qmSTQPyH29w0Lj0zW3b3IkXGcH1JrJnjTblefeobW68uTBzivFr0bPmRSdjcmiDDA6+tc74hs1MByBk1uQXauuDx71V1u18+DevNFGrb3ZF25tjyLUYPKnYe/SoFQ5roNS0WSSdmAJqibF4T86kfWvbhVTitRLYZa2xfbx0q88W2I4p1rHtXnjIqZnB4ArnlNuRLuitZhnlG49a3Y8JHkcVTsoFOD1PvVi9kCIQMD6Vzy9+VkPzOf1Hy5ESZAd2NrD3qokm8AAbPU1piBdrBm+RvvDGKz541t5WUAkA9TXdBq3KYLsNEG6QDqfc1MIfmAAw3f3qOEfxcDPtV55nARRGDgZyBzRJsTvsOgM8LDZkCro0oXSO6xIlxjPXg/hVQwzS4aRzn+6P8ACp7eBlcFQeK55O2qZm5cpmeTIGIfchzgjGMVNGuwAEAk+tbLmK7TEm1JwOJOufrVGfTp7YDzoztPIccqaFUUtHoNyTIdgV+ST9OasC2QxOXyqkYB96hBVDkKzt2zwKfArO+SDnPboKTuQ+46CyOMhScVaFvuXIXY30yTVuGNok3SSLCP7rfeP4U9biUHNsTH23H7xrmlOTZle5BHaT2zK5Ywj1dsH8qvGTTtSAju5CZRwJoV5/H1qv8A2aS26VySRn5jU0FijDjqOSw6CoclvfUSkk9CnrNpNYqiQoGtRkrcqOWHv6VmwRGVt7knHcmuoGp2lgWiQG/Vhhw2VT8u9QNpcGpqv2bFpJjlGPyH8atVbK0lbzKTutdGZSLFHjI3s3GF6CtGxtjK6IFJJ6+1WLnThoaRfaYGeVuVQfdPvms64vZbqQg7Y4/+ecfC1D9/YTjoW74IziCPHlofmZedx+vpVm08sRFQjO5444qlbGPaF9eoFb8EsFihBXdMy/IB/Dnua5qjaVjOyWhSlidVa3jjAf8AikByR7CootJO0k4DDua0YcozDBDEcE9qsR2P2ba104iXGdpOWb8Kx9o9hcxRYRaXGDjNwRuRCMge5/wqisk3mtJvWWVjvaVhuI4xg/4VJOubgySHlznrkirEEKySEojMc5+ccVqpcquJSUVoh+lanPaN8hkJBxsXhW+tdDqT2PiPTxJquzTjECkVxEO/XbtHX61kQW8ksmVYBicYzisfWZml1F4t2Ei+RVP6mlFuUrrQqFSV21sWZvC7+Qz2rreRA9EOH6dSpqtHpEkKNNcN5SLxlxj8AO5pLBphn96YyOrZxgVtQ66LqP7PcQm8iB4aT+H6Grc5LfUlzTd9jnJ7xpV8m3DQQkfOTyz/AF9PpSW9szrknaoPJc4Fdha+FINbnB0+QpJjPkzDpj0P+NYt3oF75jtLEwjizynzKo98VSqxnomVa+qK1rqEyYS2PlKP40HzN+PYVK7i6KrE/mSjJeVh1PpmqLxO64H7uHr8w5NXLWExx75AIkTnceg/+vRKPVENNK5paXAUXMjFIhyzs3A/z6VpzawwBhs2MNrnlwcO/wBfQVyl1qLX5jRMxwqe/wDEfWrsEvkRbpZFKg8DufYVyzpO93uYtcrOn0+OQFJkcYRs7mOKz9dikjv5mhVfsxbcpHI57Zqta3ct9IvmHaijaqela8OpWbxvbtCZwRhvmwAfasE5U2OMmtLlTTbNWlDBxlhzlelX7+1aK3iSE7WkY5Kr2pFRIrdpLRG81R9zsBUljNPfvH5smNv3QB0rCUnfmT2M2utyWxs7i2jDLMynGSjc5+oq7DY295E3miOxYLzcFflH4etakOkyylcbWLdWBrF1pDfzrawBhBGcMf7xrGlWcpbkxcr3b0M//hF/Mc/Z5EuM/wAanOeabej+yIzEYBc3pHOOFj/xNadtpTxlkiEqyLjHNX0D3EgguLYOAvzSkYK11Ksm9dTRcsnqcIGaWbzJMFnboedtb1hZzSZlBX7IvJkcAD9a2r7TtIWADTG+1z9MzDaoP171zl/bapqMiwzq02z5UjjGFA9sVvpU20HKn3Yt9d2k961xDCTHIcFicHPfinR3G4ANaIFHCsCTiszy47WYqR58g/hz8qn3Pet3w8HaQOFRE5Lbuiioq+7HRbGM/IsWXn2sqyNGGQfwrnGPQ0ar4fZYWvreNYbNzwxXdtb+7mrL6j9uunVXKQA4XYMA1ZtJbuw3MjFbY/eV+Ub8PWuKNVxl72gQkk7M5jTnW1XPzlweN/T8q0GlSeApK2TIQSvXIB4zWjcnT7mDbFBNbTH70gGQfp6Vcj8LWsWnC9gm+0xg4MaDLk+/pXU5pq9zpSk/gdypZaaZrn/RoS27gGMHI9q2bOyNqJ9O1CcW9lKN7oWO7cOmMd6j0/XLq2he1hK2MTDoq/M31NakWm2syCZ5S0rYA9Sa8apjJ053ewoV5UzFHhXUbNZ5La4W4ts48zedoB6fSnRXuo2pwL6QLniNHJUV1NtYXFtIkthJiRPmw/OT7joRWrZ6npDll13S8zYbbPZL1Y9Ny9K5Y432z1lqaRlGtpzWfnscxca3q63C3VsYtr/LtWEfKf8A69aNnq9z/ZwtLi0E8ZYud2YzzyVBXt3xUjaLBLceZbais7Nn9zINhX8K0baSXS7Wdbjyt7AKvzZJFc1bFVIu0dRudaE3dlkz6NoMVnJf+G7i4juYhIs1tcAbTz2x1qi2reHmlnRdMvfsrnKncplH17VAl8FAyoKg8Kpz+lbcmjyXekNqKQra2sSl5p3XAA9awljJXUFDf8zZVJ1/djBfcQpeeHktUghtL23uM/PcyxiRFXttA7/WoINK0e6be2pB5N+FEy7Sfzrmbj4w/DvSVKXXiUzyDho7aFmGfripfBn7R/wmj1VbfULDU7yNiQJRCCPyzXVDBY2onJYd/ivzN44arN2lFJG7rWl6TNGII9ThyvUBuM+5rOTSLacGG21CJYc4Zu7nv+FS22q6z4m8QX1zpOnWVt4a3k2rXFr+9ZP9qsTxF8Q9Vm1C28P6X4e0s3CSAyXgiwSPQivcw2EqKPLOK0132O1YGSWr9DodK0cxXWyMo6dznqO9SX2iaDqOnS2ep6eb4h8xXDDJi9xVywkFnbobyyhknIwxhyvWtG01KwgYskfkk/wyjK1tGKjK6jZ91qaLCVIarc8u8c+A7qTwxOmjx/aECkiLGGP09a+QL+3ltL6aGeJ4JlYhkcYINfpBDDZX18ksMsQm6bI5B/Kuc+I/7PWh/EKwaa8hFrfE5S7gAEgPv6ivYwWPlhZctX3k+26+XU0VSadqiPz6K+2aei4r2H4kfsx+KfAUb3VtH/bWnKNxltgS6D/aWvJChViCCrA8g9RX1lOvTrR5qcrm17q62Ggc0Ec0p9MfnSZz1FMQ8ADt+JpMZ5oGeM96D0oLGNnNJj8qCcdaXHAqyEB74NH0oHX2p4AoHuNA65oIxQRzSgfnQQN2457UxulSPx2qAnNC1KSIwvPIp6jFOxmkwc1pcpu5Mo4Bp22mrUuw7cn8KyZmQkZNOHWlIwaeuMjii4rgFOM/lUb9zU5baMmq7tk0lqVe+iIsk1LjdimYOfrT1GRVsGKcL0NPj4Ipo6dKdGcVLETj5cEcH605W5PORQhDjp+dAWsCWTqNy4xzSSLtHHH1pyfKuTnPrUE8uSfc0b7CTK0mSx54oRfT+VP4Y+9PT2xWl9AHrnuOaeGCikVeKRgQvArMH5EbnLVJGSBmq6nLfjVnYVGeSKbIY9Jtp61P56sMd6pAZ6/pT0O096hoE2jStyGI71qXEYS398VkWRJcVpXrHyfwqBrQx3+aXH51NFGAelVQcyE8jmrkfK5p2ILdgMS8jg1eeBSp9fXPWqMJEbbsip2vwEwOlDLWm4sU/wBnqSXU+xJz+tZsk2403rzg1DuyHqXVnZ3GDx71owSAL3NZUAGf7v1FWY5NuBn/AAoSRCReDDd7VdhPyg56istH/nVyKXahXrRYFEsGfDYyealinORyazXkJb2q3DKBg0cpPI2a0Llx3qT7Dn5u9UYb9U7gfSrB1lChGQOKmVJND5LbkqTmIhD8uO1adtdLIiqxDA1ydzqqBzhqt2Gpb2HzAnPUV49Wg4PQqKsdaNHt7kBii7vpXJ+JNPitGYjFdBFqDJGdpP4CuL8UX8jM+SSKmgpc1jtitNTGeU5wDj0qaFTIQT0qhbsZSM9K27G2MpVFHOa75+6c843kXLS2dk+VSfoKbcabPIcbSPSvRfC/hpRbqzrkkZ6VqT6FAhyQBjpxXmfWlCWiG6T5bniK3KdAvmL/AHmqK8shdruHyuvQD+IVZQLGQPKJ565qx5o3KfKCkdTXo83K7o427dDESF4PllBiPcMMH8qtfu9oCtuH+yDV/wAQfadZuE1CeQzyhFiZsc4UYXPrxgZ9qpxqIcLnHt61s2pK6KtG10WYhGNoIY56HFVpriaUtGMqndQavRfOCQM7RnngU2GHz5c5Ayc4Fc6dtWYOKWpHaaeNuRyOprThjlaI27Rh4/RjxV610qNo8s5MnYAZFSPbW8MJZiQ54CKMkmuWVRtmDbbMy40iKKz82L94wzuTPK/4iskM2cA7B6AV0IU+YssMJDr0LHg0+zht/EMhDwC3uum5B8p+tVGpypuWqHuYyIXYHO49yetakQihhDyH5j91V5b/AOtReaDc2JfONi9XjbIxVS38uBuD5me57VLamrpkuFy75/nyKWjYAfL161X1bUhOwtbeHyIUODzlnPqf8K0bQS3DogI4PA2iqV1FbRX0ihzMc53IMDPeoha+xCjqU4tOlZkGQc8jHWr8NpLC4WQsHAztUc1ahMjuBDEYlA9efrmr8EAQkhjx3I5JrOdV9Qku4W2phrXyZ7bzYSefMckj6elVLnwlJc27XVg26PPMUnDfh60+8uYrVcIBLcf3AOF+p7n2qpDNcSMGd23McZJojePvLQcLoYq/2aUDJ/pLdFZeF9yKfaQEIxll2bj80knAFbFhdPcBY7u2W6UcDP3vzqbxJ4Uv9RMV3EuLXG2O3HDLx2Hf61SqRk+WWhek9EZg1iMjybFNyj711IOfwHYVTiUzXjs8pbJyZGOOajuImtUYS5jVGwExg1VM32mVcjai9FX+Z96rkWttEYyjubJMbyABAEX+Lu3vV21iSJFllcLETjJPJ/Csma7h0+KMyqWnIBWLPGPU1CLh764D9WPRO1YOk2tdjDl7nXWlzYRy7tskn91tuAD2rk5oFN067izbjnPSt/T12hfOdYyONvU1X1DTli1WSRSBE4DKCcVlTfLcUXoyOx0gzIPMb5R8xA6CrMNpCJADIqA8ZPQUyOdiwjcGNB0QdT9a2IbUzBAluXBHpzWUpNPUyd27Mx/FFy2lGKwhkJkZRJI8Z4IPQVnWVzPCoUSsAeSN1a/iuyVtWQIu3ESjce5qiLAQLtY/O/IGK6bx5VY1k7WNCDVXuIGhltIZEfGSyfNx6HtVnUNN02+gtxLc/YVUcRNlt/vU2lWTbRHIQVbqBWJf2bTanKxyRnaqjnbRF31TtYuMpLW5bsPBtze3LfZmglXqCHAIH0NZy6LdNqDrLCyFTgKw9K6HSdMmj/vAnpg1panrmoQSxWFvGrqgyzkbmJpe1vdItOM0zkp5JLeUxICHPDOOo9hVmwT7O22NfM9SR0ro/sPmQebNp4bjqOCPekXSobm2eGz3QSsfmkkHCisnUpy0TIcF0Zltr4gJtYlUyNw0mOAPQVqaeY9qoRtlU5JHeq48NW9nbti9gnlPQKf61f0rRprW282FDcOoyABWNSFNLcz9jJuyNS58Sf2NFHFAgeaQcs46A+1Vba5j835njSUnr1xXNalpus3N009zbTBj0wpwoqGztbuK4Zmt3TJzuYGs1QpcvuvU1dHlVmjvIbd5PMkMjOx6up4qW8s7ltDul+0BmfAB3c49K5GfXbiHy7OBHA6yEd62bC8UWvmT5QrwQTWHspU/eErRtoZtlYNFuifdgn7tadsLjT2KCXIIxs68VoWeq2jxOjwqd3AfPIq/BYwljKmHjI5PpUVMRKOrQWtqmZOm6PpF42y4je2Ocs/UGk1fw5Fev5WlXCLarjPOGc+9bcqWEcKxLKrSucsBUg0OGRB5cu0t3FS8wjFJyRblFx1RzQ0WTRrZZbtMxdEC8ljUEVze6lIplXbCnCJjoK7C90m5sNsSXCTKBkbxkfhVa20yeYFPIEpb+51rD61RlHmZi6cdkUrWxhlkVGJYHgkdq050i065C2e6BkXGeu6tCLwvPZxosVnJ5jck+lWE+Her6hP5i5BfqteNUxUOa/PZDVKadoozAtv5ccl9bxygn76HDClGlRXrvdWs/lRR/dR+ABXe6d8H5JISt1K8c4AIVuladn8IbOWQQzXDBTxgHg1l9ai7KT3PRhl+IqRXNHRnm63aMgiiuQGI5dR/WtCDQdVeFZII2liboSK9esfhDpOm+XlfMQckdzXQavomnxWVtDpsTRBDyD3NbU8LKrNRSsn13OmGUT+3oeI23gjVL+bzBp+yZv8AloegrvPDnwYElhJd6gscrqeu75jXqOl2PlW6IYwPlweOtaa6eh2uq7R3FfX0uHYWjP2l7bq2/luelTy+nRae55zYeE9Ps+BYxRkdivNdLDNCmi3mnvYQS288RjcMvUEYxXW/2PFNgvGCPU1Wl8M7MtGCwP8ACarEYDD05KUIK62fU9SnS5XzJH5ueIv2XNe1L4iX1rptr5OmtKXSUj5QpPSvePhx+y/ofgyOK4vEF9egAkuMjNfRGpwLBJhYvLI745rOCKQzEUYnMqrgoJmUKMIvmevqcR4gtFsdPMFvGIsrtVU4xXHaZ4MTSQ99IgN1JzyOQK9Na0F/fNI+THGM+1VPsov7sjGUzgDtivmqmPlFpR+ZfJeXN9xwSWM17J8q4z60uo6FLbW3mPwD7V6GdEjsHwFwDzmsXxmgj05FAAJr3KFVTScdmNq1z5c+O8s+l2cdxa3EltcLyJInKsD+FcZ4E/aj8a+DjHDc3K65YLwYbzlgPZ+tdp+0MhTS0B5B6Zr5vUDvX1mEoU6tDlqxTPNqtqbR97fCn9rHwR4ouhBqqHR7uUbTHdnMZPs3TH1qT45fsoaT8X9JuPEfgJLe38QRRGZ4IMeTejrgY4DV8DFQTjivbP2e/wBpfX/g/rlrbSXctzoLyAPE7Z8vnqPb2rGeBnhP3uEd7dH19GFNq99jxW8srjTr2ezu4Xt7qBzHLDIMMjA4IIqAjDV7X+1nruheK/i9d6zoaxql7DHLcGLG1pSOT9eleLOvzele1h63tqcalrXWzJklf3diPof8KXdQygCmYORmtlqGo7nNGM/hQuBUg+gpsXQjA5pxOKfjPbgc06S3kiVHeJ0SQZRmUgMPY96RaIwc/Q0vQcUpxzzxTXwBSDYglfmmr1wfzocFmwB19KB8vBGDW3QOg9V6jtShQD2pyYOMjpS7eOn5Vnci41RU65OeM1FnBqVG59qliGlcnpz2py8GpGXNMK7evFTe5NxrnA54zUJGRTmJY46inBRjHerWg9iLocUo+vFKwyaT8KoY8AY/rTvumiNdwxnFOc+oqAHxvj3q1Gu/tVKM4OKtxuQvArOSICVgoxg8CqTtnIqW5c5PvVaqirICZRn2/GplXgVDCeeasLSY2OAwc9R6U4rlOKaGFTRj681kyPQpbMOT2p5fpzVqWIYPH41VCbm9aq99xtAnNTqoIHrSCLA6VIh2ipbuGhYtQFkXPr1FaN6c2+cZHqKy4ZFEi5rYYiaDHYCpegI59Rlz9a0I1Kx57etRmDZLnFTMcqOetS5E2SRBLOF9/aomlLH0qVrfewNMWDkYzTTQtxyjipwcHuaWOA4GenTNO2EMBjIqk0IkjcZGfyqbAHI+YdarhecVY3/LtxjFIpBHNg+g9Kt+cCvpWWzfMevFTRMenXHY0CRK9xhue3OKU3xXpnFRSruUk/L701IC2BQmN9h73zFh2/Gmy3zKvWntZnsMCqs0RO7g+lO/cd0Zt1qD7upz9as6XrjQyjcRiqN3bNuzjNZrh4myDV+zjUVmUlc9Y03WY5Y1G/giqOubJQeQc1wdnq0kIADHirZ1t5SNxOK4/qrg9DeOm7Nixs2klAT1r1LwX4INwFmlB+hFeZaBep56ljjPrXsvhvxta6dageYFOMda4sTzWskbxUFL3jq5LZNNgx7Y4rAv9QQFsYH1rE8QfESGQMI36e9cBqfjZpA22T8Aa82ng6k3exhVlzOyILC4t9ZgMunksVGXgkPzL/iKjMjeZiSJR2+WuFs7mexuFmt5GhlU5DLXWWviy2vyF1CPyJv+e0Q+VvqO1e7Vwzg7w1X4nDOn/KTC8uQzKGMY/urwPxqbyUucPJ8rj+If4Vcj06O6UTW80dwpGcq2TUsOnr5TyBiWUjIK881xuol5GOxm3MU4ICDdH/s1Zs5o4AN+A3XpzV6ewNvhiHD9cbcVUe3Wa5Lodrd93c1HOpqzJupaMvJfySA+WpjB+83eprZWC5z+dU47nyvl2YPfNallumxgr9K5Knuo55xshLuKe6IWMFuxwMYqF5UsU+zrg/32Q4JPpWmsjRy/KuCQVI6dqxHBZ/LZcEE8981EPe0ZlfoXrO+EfygcHjb6irA0m0vsvGfIl7DPyk1Ujt3j+X5STzvzRLDLEDIzkqPwFRbX3XYlXWzGXEt3ZxG1aNYDn5pR95h7H0qvAsayruww7k9K1I9RilXypLfzlPTf2q9BoiamjGEJCgXJD9fwp+05VaSsXfpsRQTwIrrEA4PAYmrThLeFZ8KXJ+VGP64rJYC2fZEgVv7zjmnw2zLMHZ9zHk5NZO25kRJp00s7Pg7eWyR61qafpRzkhNxHG41ak8qOyjRpCXY5VF9Per+mQRTBPMDLjg4GazlUkwtfYldf7C01rq4tYWXHyOF5J9iK4g65eXN8bh5n8zOVwSAv0rovGsoEiWccxkiVd57DJrnPKjih8xhufstddO1rs0Xmac14l/bMb8CUd3PDD6GoE0hVs2fT8yyk8LIvIHr71DDYvcqs0vHPHPFaK6iunSolv+9uB3HKrRzNaRMnJp23ORuLOcXe2VWEueQ45zVlAYJFjiJL/wAbY6V2ltcvqEubuFZ2P8W3kfjS3XhLSIZle31AxXDEFoHGcfjW/tVJWZouWSKNr5dlpxu5WUAcIrdWasiO7+0TvJMfmPYmtTXdC1KeRZFjWaCMfuliPQepFc9Es5uGUwsCvYr+tQqSs2mR7KyOlhYCzlnO0hABnHIq7Y3s8yDZMRu4yDzXI3d7PJKsC5SIdQPWt/wfZXuqalDCsLyAnjjisJYdqNyFRl2NLxaPIWwjJ+dl3Mx6n8ajtdLT91I7gEjPPU1L40Mq635cMLyrCoj37CRnvWbb3b2ZKPu+0sOAR90VPs5uCCdOcd0dZYacsjMAv3hgseMe9Q2GlQxS7FBdgT8x71Dp2pqsRfJLKCSx7mn6PqbXcrzEBcZbHauCSqKLRi3aJ0VnpjERlhgk9abqN5pXg+GS+v8AE9zK2I4R1NQWGqTT3CDl3HOBXE/GeK//ANB1CVRHApKEFueawwtF1a6p1HozuwUIzbbWxbufi7ei73R6fCtueBGTmrK/FyzEB+1aVsY/eMZGDXnNvJ9qgH973qnfTiKB93Br7CGWYSpG3Lb0Z66hCWlj0b/hd3huxTH9ivJKB3AxmqMn7Sd4P3dlpdtbR9BuGTivFpn86Yn360NGYvrVLK8JF6xv6slJR2R7tbftA6ysam4s7a5jHOAMGpYP2iLZp/32hKSeCA3FeJ6fekAISMd81MY8S7hUzyzCN35LfeaXV72PdNO+LegXsuJ7L7NKxwvyj9TXVPoL6rbrNaBZ0b5wq85r5kbaoyeSK9h8B/FSLwf4FeRv3uocxxLnJPpXmYvLJpR+qvV9HsZyoRru2zO0Hhe5LR5s2AU8jFbsWj6pBDInkQ2MDDlpGwSK8Ib46+LPOMn2iM87tuKpfEH46eIfHGjWunXDC2MTAmSBsFsdq5YZVi5y5ajjbvuc0MGotpvQ9+s/B5nnULcW8jHpsfJNd5oXwnvbhBOzKYoxkpnrXjHwF8PXeieHpPEWpTzSSScQLK5IHvXol3q3jPVtLu7jS9Smjt41+eOLriuHEZWqckqlW69DopYKK136m5r0Fho0btJCJMcYFXvBnjLwqNMm8+0aG5x8jY714rp2vamwa1u5pLhSeTIeRXaeFvDNxqd1DBEd8Uh+8O1RjsHhKMVyR09TelGDlpE7fRbnUdfkcg4jDcMoxx2rsLOK60xFkQkkc5NaWjeHU0S0S3UjzMcgnmrjR8FSBj0r4uvVTfLGKSPahQjFe8tR51q41MRvKFUoMAikC70D+nfpVJ7iOBD2xxVM6mvlMHkCxjkk+leXXquTXU25ktDd1PXnFoqRffGMtV3w/qtp4knSK3mSWaIZkRTyK8r1/XpZ4mt7TKxHq/citr4EQMvjm6RMgG3J+vvX1uSRqKSdV+iOV1nKaXc9rjtiMKwJxWjHboY4wB7mrFvai5yTwQcGtCwsV+YFcEetfo0MQuW3U6JRuxsNuG2qRkVbjtlJwF4qWK15BI5B6CtCO3IXgYrza009EdMO7OS8Q+FU1SFmXKSjowrzXVbWXR90E8eHPAPrXtPiLXtK8KacLzVbpLWInCBuWkPoq9TXlOpfE/SfEOoy2lxpUlpAg3RXE5+dvfA4FcEsrxWNpuWHg3b+replWdNbuzOY1Nhp+nqg/wBZJSaFY72D4yQK6qy+Ft54sMeofa4xZPzHsOcrXd6N4AsdHjVQnmuO7c18OsFiZTcJrls9bjjSk3zWsjzaXw/c6io2xlVB5Yip38E2E8Hl3sXnEjg56GvWrqwjELLGgx7CsgWURLOyZ7DNfe5bSpYelZ6sicHc+E/jv8FtX1zWGsLUf6ODlGPpXmNx+yNqkGmPcG4XzFXdtr9CfG+hxAxXQQehJrgNQfcHtkXfuXGDXRPG1KOkHZHPLDQcrzv95+XeuaPNoWpz2dwNskTFSKppbSzN+7Rn+gr7Ik/ZTn8aeNrvUdScxWbvlUXvXsHhz9mPw1pMcaw6YkjKOXdc13yzujCKileXU44YWpPVaLzPzkXQtTn5W1lb3INRX2k3dgoM9u6Z9RX6mw/AzRUCh7WKMegQVHqX7OngvWdn23TUmK8jtzSp5wpPWBp9TqLqj8ubvwvq1pp0V9Lp9wlnL9yYxnafxpNN8K6xqpAtNNurjPTZETX6yXnw+0T+xYtJbTbeWwhACRNGCBjpUFr4X07SIUS1soLcL90JGBj9K7KeZqWjiN4a28vwPybvtNu9Iumt7y2ktZ16xyrtP5VXySe1fWP7c/hWKDUdH1qG3WJpVMUjouMkdM18oYAI6E+letTqKpHmRzSjyScQK5U+tfRXxF8HvqX7KfgvV1RPP0WRhIUXkwzMcZPswH5188kbxtHOeMV9w2+gm/8A2Zr7SZYjvbQzIEx/Gg3j+Vb09ZcvcUdz4WBweefpQ75zkfjSgfuwTxkd6hYMzBRyxOAPWpRN+h1nw58ODXNTllkXdbwIWbI4rA17yxq1yIhhAxAAr3Dwv4Xl8EfCe81a6Tybi8X5Q3Bwa8Gm/eSsx/iJNc9Kr7ScmtloVL3Ur9dSNenvUyLnjtUQGcVPH9a6JGLEdAOgoTIxUrJyMdKYB8/0rO+gtSXdhBjAqrK/OOtSyHb1ORVfduPenFdRpDo+O1O/Dg0isNuMk/WlznFUHUaRgUg61KV46c1GR6U0USIcYx3qXg4HSoU/Op1xjPeoYEQQhvarKYWOnrGGB46dvWoJyFwBxUN82hBBK25sk00DPNIck1YiXI6VpsgI0yDU/J6daXZge9FQ3cTYoOKnibJx701UyKdGCpyMfjUMLEtz9zjrVJW+f6VcmyV5qmVwxqYie5YDbgADzTgpx1qKFSzetXlQKuTSehRWROcmrIuzEmzdxVV59pIzzUDsS2e1O1yNti6bkMc5JNRmZt3TFQJ074pw9anlSJLqShloRwW9aii68/lSgkNjtSsO2lzRjkUrjb+AqGUqDnnFRo/p+RqU8880WECPkj0FWAVYYXrVJD8wFT84GOmaYDjAwb1+gqVIm46elSRZI9c96nUgN2qbjuQmPK8ipYItx5/lVkRB0zjr3pIk2HrxR6kN9CQQhlwBQNPzkkYqxAQQOO9WvM3ZGPwFQ2hGLc6SsgPyjn0rmNW0v7O54xXpllYG4XO3Ncp4sgESspGCO5ojJqSsEZO5wgjAbHWr1tb7mzjioY4S8nA71rRoIIcHr3rsqT6I60nIjM32cZBx71GdfmRcK5qnfXOWwDVMN6nmiNNWuyjQm1eec/fPNQs7P1NVQcirCndx3rWyWxWwwOAcdTU8dsZKqAHI5q9bT7EIPXtRYzshsUsttLmKR4mHdDiux8HfFHUvB9/9oe1ttUXaV8m7XKk9ifpXIIMt7Glfg4FZTpQmrSVyfNm3/wAJ7rEuoXF1cT/aXncs6SD5eewHYVt2Hi3TrwYuoWtnP8ScrXCOvOadE21sGsKmHpzW1vQiUFLdHrVlp1vqSb7a5Sbjpnmrlpp5h3kIzyAZ2rXkayyW7CSGRo2HdDiut8IfFK80HUreTUIRqFtGRuU8MR9a8itgatm6bv5bHNLDt7M7NWkbafszKPVzg1Qm00JJuKtyc4qh4g+M17qniae8sbKODSTgQ2UgztGO59Seas2nxF0XUmAvbeSxk6Hb8yVySwuIpK/LdeWplOjOO2qNaztUYguNsfepZ7ZLyQKCywr90f1q9pv2DVFBsr2G4Q8hCwz+Vbdt4Y1OUM9vZebGOSyjAFeXKo4PXR+Zxcsr7HHyWaQyKsZJ+oprzu7eShKRqcEjvXaP4a227vOVgOP9YzABagg8GRlQY7uKUEZwjg5qfa2XNJGnsK3LzcrscsyB8hv3gxjcetWrDw+bmNp1kURr/ePJrWufD8sW4AeWo7dzWZMr2EDtGTuX7pz0NVTqKezOfrZlcWri6bkyKvQsMYrobCS30mxa/vDhE+5GerntXJwT3jSFzM7sx61oT/ab2GJbw+bGvTjpXRJRbSexSsnqZuoanNrt7JO6xx7uNqjGBSQ6eZlAXHJ5qxJokolBtwJIz2PWtKC4WxxGoD3IPXstVKdlaBrbsR/2S1tGjuuWP3Ub+dOg0IKvmMBuc5IArcsppJwZJDuc8YIpZpUa4VQ27Ax8tcUqk72RyVtEmmVI5EsbWWVYxsiXdnHNcglxc3c7zuCJHOTgV1+sTta2/wBkixmblzjJx6VVstLWFUmkbeT1QV2qooQ13ZSl7tivYG4XZIJSo9j1rorjxEnh/SlvJreG6uC2yGKSMfiTUFtYyTsn2eNVjByN/UfhVTxrpmI7G4nnWSUMU8pe3vVUpK92zejeN5XHW/iO4ux5wsLSJ3ckBIRnJ7V0einWJ7e6ulkjjmt4y4iVQDXM2EYCq5GHT7oHrW1Z6lcWt2Jgdu4YkB/iFOOJjzrnehdPFLntN6GL4U+ImrXUjfaZkMBbLKYxknNekR+KdO1cCa80a0uSBjcUAbFeTzaK9tqE89vH/o7OXCr2zXVaGGuEG8Ef7PrWGIxTpu8HoU8ZOlJqL0LWrpo2qwyR2tkdPi3ZyD2rLslsLdJIIwzZHB9a65tAa8sflUJ/OmaloNp4Z0E6jexv5MfVlHSvL+vOraNrt9Ec9515Xa1fkc7o85s4Li6lt3VI+eB2rwnx942vfFmszNKXhtY2KxW5P3QO5969guvjZounk29tp81zu4wy8Guc8YfYPHNtbP8A2XHpk6nduiABIx0PrX0WWQdKUqlaHLfa57GFioU5JqzPNtC1YxOI3bj3q3rkgaPK4w3YVel+HEqENbXG4jswxUc3hLVNmxlDehFe6qtNO6Za0RygQK4zXSQ6CtxpxkAy4GSaWH4f6tcvjYFA711emeFtSsrPYTHyuDk81Xtqbesgjq9UeW48i4K4OAa14YzLCCOwrX1H4faq9y0kcAdDzwaU+H7+ytyJLVxj0FHtIy2ZSvbUyo7c3GUHUUtxZPbJyf8A61XLUm3lJkUqfQ8VDqV35udi1urWuGiRmM+xif0FbPgPwy3i7xZZ2SjKs4LcdBWZbaVeatP5VpbvPIeyLmvb/wBnrwVfaDrsl5qNq0BxtTeMZrnnPlTd9QjrJLoev+L4IdD8P2FhAAsMSBQBV74R+JrbT9XNlcEGGddpB6Vg/Ee+V5kiVhgD1rzybXJNOvYpEbBRuo7V8njF7apY7VVdKpzI9F8c+F4dG8V3kcKj7O58xNvQA1L4dvrjSLyOW2Yqw7etNs5P7d0+O8aUzFgBljnHtV3R7bZKW2EheK+frTlN8rBxXPzR6l268WarB4g/tGS4ZnJHyg/KBXpmi+JoNct1lDBZCMMteR6gqyvOQDkdMVHp2qTaVMksLlcc+1eTiKMZlwqOnJ63TPVNYuVhVwTxXLT6g14wjGRGD371maj4pbV/KDER46471NZurgE9a82FBQnzS3NJTU3ZbFsx44PQdq7b4IHHjxOMCSBlHvXJSRgJxwduc11XwkkFn8RdJEjrGkgdAScckV6+EqfvlYiKtOOvU+kLe1EbHAxuq7FGwYkD9KZrV9Y+GdKudU1KZbe0tl3FmP3j2UepPQCvG9U+OfiC9byNN0+20sXBIimkBkkVex9M19fl2DxmZNyoR91bt6L0PWqzhT0lue2atqemeHrNbvU72Gwg9ZnCk/QdSfYV5z4i+OZZmg8NaZ54zg39/wDIg91j6n8cV4pcrNqN+LvU7q41C7L/ADy3DbiD7en4Vv2Vit/aSJFKB2O49K/QcJw5BWlWd3+H+bOF4pvbQp61cXOo6m+oa3dyX+osfkkkPygf3VXov0FVy5mu7ZFbCyAs27nGKfcWJ1G7jibLxxYwV9R1okgQayvlqwMakDJzX29HL1CEYrRdOx5kq6c7M9K+APi97fV7zw7dH/Rp2Mlqc5Cv3UfUV7dNbYY8dq+P7MS6VrL3Ns0iFHEiMp5RxX1b4B8Ux+NdAiuiQL2MBZ0H971/Gvy/ijKZ0JvH0vhbtLyfR/M9nB4iM4qk3r0LrweWuPWsiWxZZCMcZ/CumZA7gelMmtlLKMCvgKeLdO7PSdO5w/ifw1Jf6POiffC7l+teReHvCN9eXjSTIY1ViCzCvpKSFUVuQFHUmuOnuYZtSeC2Xco5ZhwBXJ7epWnbohTpRTTbOds/D1vZgcb296szRBDtjAXHWrshxdsoGQCBxV+bTUkjDJwSORVYaaVSXPstga00Oa+zPIS3b09aYtozFyTwPetyWxki7A4qKLT55WI24zXsRqwezMHFoxfI7kE1UuNMaVSdpI7V2EWmIBtfDMKf9nV8xhcD1ArGrjY01aO5Hs77nyx+1r8ML/xf8LJjp9sZ7qzcThFGW2jrivzhntnt5mjlUo68MrcEGv3Cn0qOaF42UMrDBB5r4a/a+/ZVWziuvGHhm127cveWsQ4I/vAV15RnHLP2FfRN6PzOPF4eVvaQ6br9T4r0e0+2avZQKpYyTIoA+or9JvDelQz21vpsijypLU27IfQpt/rXwN8HNEbW/iZoVqUyDcqSvpg1+hVlGbXUHkUDCMFH4V9sqzjVVt1qeVBt6n5keIdJk8P69qmlzqVlsrqWBgR/dYiu3+APw2k+JHxAs7cxl7O3IlnOOABWt+1poQ0L9oDxNDEo23ZhvEC9/MjUn9c19Wfsg/Cn/hC/h8mqXUITUNT/AHpLDlU7CuDOcZ9Sw8pLSUtF8zop0/aVbdP0PP8A9r1INA8KWVhbIsaEhQBxwBXxttGPevrr9ueUJc6dCDx1Ir5HUjHpWOTXeEUm7tsjEu9Z/wBdBuwDkcUoAA9c0EZ6Z/CnCGUkfunOenymvds2cvqxy/d4/CnGIqMkdaVY3RhuRkX/AGhjNLJJtB9DWbvewejKc3BJA4qEDmp5Pm6cCmKMHmtlsUnoCpj0pcc0EDHTNdL4N8F3viq9WOGNhF/E5HFGrA5s9KZtrqvG/h6Hw7qP2aJ95Uc/WuUJ207dCx4Oe1TKOR0xUSMQf8KsxpuGenvUsbHGXYvAqpK29vSpZ5CrYHQVXGTzSS6mZIkf0/Gp448Y96jRtuO5q0nPb8BUyYXuRk80AA8inuh5zxUYOOxqVqJ9yVWwKlj5NRJ1x1qWPg8c1BJLMnycdap7Tv7VrGPdCTWZMQr9KEUyxbqqYOf1p9xJuU7eBVEymgSsxwTS5XuRciKsWzUoQntViJVbtzU4RcDGOaHIVu5TRODTsEEcVcRFPFPmiRQOKV7gVYOW6cVJImQSKWPjOP1qVMOQDSuO5WRiMA/hV1D8nrmlaHB4UYxQSyj9MUri0IlQmQDHWryphQCOffpUNuynnHNXl5UccVLZDYkC/LzinsgU8daaj7G7YzVh/mTgg4pXYriRXODg9vWmyNk/4VVyVkq5GBjnk0mm9SbsmtidufStmxtfMbIrKhU54Ga6TR8b8nikoi1NCwt/LHPAIwCa5XxZoEswJxwehFdcswWbAH5VevbJZbEvIAeOtFna6NFZ6Hhy6cbN/mHIqtfXARMKMVt+KJUgnYKfyrkJp/NY9cV00oufvSOuD90hkJdtxHfvTSB1OeKdxn0FBUYrrKGqB/8AWqVB68UxYi3A5PrUxgcYJBqrgREHPSpI+ec81GRUiA84qGSXIh8lRzEA0+3zswahmOTTewDfMz1oAIP+FII93tUgATuM1AepZSQMpHSq0i/vOP0qJnO7rxTo5MmgDStyEhOao3DqZSACafKxVODntVdF3daLIN9B0c0ttIGhkdGHRlOMV2lv8X/F0HhW50FNRZbOfAZ/+WgA7Bq5KJEJIP51HcSbQVHeolThUac4p2GtNxl/4j1e8jMVzqNzNHjBVpDgitDwFrj6b4osHnvZbe180eYxc4Az3rEdQxJIzVWSJsnArodOE4OFtGdMKl9z6t1X4o+A7vU5LJNXkLLhTOyfu2PsaiGnabrMe/TtThulPZZBz+FfKklqyrk9KZb6hdWMm6CeSFh3RiK+feQ096M2n56o46mBhVfNB2Pq638K3KjdBbM7r94Dn8q1LXwteSlRPGR32A8j8K8C8DftBeKPBE++OVL+Pbt8u6Gf1rntR+KPiO/1y51QalPBPPIZCsTkIuT0A9K4/wCxMXJtOSXZ6mCy6XVn1LdeHXtiBHET9az20eOIPLLb/MOfl6mvGfDP7RXiyxlSOeWPUI+mJl5/OvUtN+OVtdCM6lpRh3dXj5FeZUyzH4d2spejMZYScC6iF0KiOVCeM+lLAtvayIs24kela/iz4k+G9F8JLqGkTRXeoSkA2z9R6153bfG7Tbg7b7SypJ5eOop4bF1Ic6pu34/cc9TDVHHRHQ6pC95fvLBgQrwvrVmwi2HdgE+ppfDfi3wtr9wsIvPs/mHBEvGKqfEL4gaR4K1yDTtOiTVIvK3yTI2QCe1ZKjia0vZxg7r5HIsPWm2kjftIpHVpDhAOeKil04amjAQM7A53HtXM6P8AGDRboj7RaSWxz17V2utfEXQLDwJeXmm3aPqhUCOLuSf8Oaz+qYyFRQ5Gm/uLhhK17NWMm30K4tyeC2emR0rb03w87KXmOT2BryGL4ya0gBdY2OO1aMHxu1bGGij46Y7V01Mnx8u33jeAqX6feeyX2iw6L4ZudXvk+z2sK5ZiOMVw8fxZ8KaeMxl53POAK53xZ8cdT8WeEJfD9zAiW0uNzDqcHP8AMV5fLbRqvyEceld+GyKLp/7Q3zdk9DujgqaWup7vD+0HZRzolrpjuuf4q6bX/jePEvhiTR20lI45VwWNfLtrc/ZrpMnHIr1a1Vbm0hkUAhlFbTy3D4VqdONmdcIxp/Cire21sNv7ld3XOKdFIPlJUYHYVNNa5BPeqxQqRkY9sdalu/UmRs25gmXhAPrU/lxZGVrIhLxgEEgntWlbzhkGa5pXXUV+hdt7BnUtG3J4wakeB0JDqR+FW7WMi3U+vPFXYgdo38+vHavNninGVmbLRGJtYrkcZPFTRuWDBgCPcVqyaQLhS1s3zddprPMYiDCQbWHFbwrRmrpmi0KV94e0zVEKz2yKT/GvBrnrr4YQo4a2uC6scbT1FdVK4UEIePWtfwhAb7UlaQ5RK6aeLq0tU7+omrvU2fh14HtPB+n+Y8AkuZRkuV5Aro5pQtz5igAA8AcVpgia2KgYC965DWr8WZdZXC88DufpW0cQ6zb6nW7RikjB8X35ub5mPOB1NcLqM2/kAsSf4a7F9Jl1Lc8koiQ9MDLYqO18K2kTiTfLIw7kis4YSs6jlLT5mH1epN3tYPh/qepWsws2gdon6FhxXqOn4hKgjbu5PvXB2KyWzjEzqWyAA2DWraWom+9NKG6gFjU1cpnVqc3Mlf1OynQklubF8BBqEiryrjIzWJdOTkehq5DZiV2bzGYJjJY1P/ZEchXcpAPQg8VjLIK6fuyTIlQcldNGXFMHYDPSuj0e7BKITg9jVMeFBuxFO+cdwDVi60GXQrMXBmeZwcrHHHksewrgq5Bi72ST+ZmqU0dTqeo22lW5mn6lfkXPLH0FVNLaa7mivL6M2pYARKp/1X196sQeH5tRt7W51EK0y4YAD5YeO3v71p20QuI4xHh4gSCp+9x3r9H4a4bpYCKxGJV6r+aS/K5lUvfY1dSmvdUbT4dU1K51C0iP7pJZC6r7gf1q7bRRNHIJJGYwtmNTwQKykz9thjjXLKu4Bj0q9JdiXUWhbMJKjehHWv0WjShF8kVaL7KxhJvV9SrHqWybOdiOxBRh/KtSzMFtNNukHlfeD9/yrE161hZ1t+oHMZHGD9aS4upZdEW38r9+mQZFHJr1VRjDpscqnNuzZv6NbiXM4k/dux3beDinaZbxyXUkhVgjMcFjziqnhue2ltRAzlmUbRk4+uauPbtpYc4IVRgqDkfWtXGXuqL0RCsvekWLO3jW7uf4o2GA3XBroPAPiOTw5riLDKyqTtkUdDXM6MHkXLk4B3HsMVYnuI0hkliT9+rfLkdR615mLwkK1OVKSuppp/M6aNS0ua+x9P6bqa3gCtxI3KsOjVclPkoWcheOSa8j8D+L1urONHO2WPh1Pr7V1mvajeXtnujcugH3O5r+T8woVsvxc8DiY2lF/Jro/mfZ0q0Z01UhqN8TeJllZbO1lRN5w0rHAWqE2q6LpVkIIb1JZ+rsOrGvP7wPPNIvn73zyCP0rPWyn2yDaFB6Zbmv0DCcH3hCpXqNtq9o7L52dzzHjU5M9B07WNPmyXuUWRmyQxxXS29xbXMQMM6SDH8LV5Alkt5bBsBZwec1bFnLZ7CJCn+2jd/StanDNKinKnKS9bNfkXDFt6NHrgtRJywwB2oMZhBI6dhXnuieMNRs8o8ouYEHIk+9+ddtpPiaw1gL8/lP/dbivncTlOJw65kuaPlv9x1xrQntuSyIWXO3BqOEL14FaMsakZDCsu4iaHOOfavm6koy+FmzTj0Jyy78E8GsfWbOG8hntZ41lgmUqVYZBBq08j4BGVA65qHUJkKKxcZ74NeHVnU5vdWpDfU+SvDH7Ldj4D+K994gifNtuaW3hxwme1d1ZQtPcS4GF3E5969H8QXEdxcZV8grtYYrFsbWC1HlRwjDHPvX6lw3VrVf3mLv0tfsfP14Ri7U9NTxzxv+zLafFX4wz+I9XmaKzTT7VIY4xgs6DBz+Ve+2OgNZafb28MQhijQIgI6AD0q9pLNFc7jCJFCBAe6iuljsz5QuC2d3P4V15lllfE42VXEO9Nv3Unpay38zro2hG8d3ufNvxq/ZP/4XNewXNx4gOmpCOQsO4n6c1yehf8E9fBenhTqWs6jqD9TtxGp/nX2B9na5YNtCqowCe9Q3UMcFuxGGc+tfR5dhPY01TitDmqxg5OTX4s8D0X9lX4aeHAJIPD0dw8ePnuWLnP41sX3ww8JRsoi0CxGOg8leK7/VS/yRxd+TWbPD5ZyoLEjFfaU8Ny01fRHnSnG9kl9x5R4v+EXhPW9KvLW50e2QmJsSRRgMpxxjFfm3r9oNO1m+s15SCZ0XPoDX6xatbodPvGA3MY2A574r83fHfwY8UWWsahdmxkkiklaQFB2Jr5fGShGrqzeStCLt/Wh5fgYA/Olxx7VZvtKu9OkKXEEkLD+8Kdo2lT6zqVvZW6F5ZnCAAVy3TV7nPdWNzwD4Fu/GmsR20KHygcu+OAK+nrbwxp/gDwvOIUUNFGSzkYycVs/D3wBa/D/w3DEsY+2uoMrkc5rhvj74mbStD+yRthpeuK2pv3edlx9167nzz4o1I6xrVxOzEgscGueliwSelTiQsxOeTzUhUN259Kzvd3Giki5NXMbIx2NRiEhiaS4k+Wk3crSxXkyzUqLg/wCNNzk1Ip/KqexDJ1QMvIHtUyKFFRRjgd6mUkmudmY9lBXgVVf5Tir6DcvT8apzxkvnFKD1LTuEXWraRcZPSooYj3GM1PJIsaEAj60SfQVrakkt0qRlRgf1rJml8yQnvSTSlyfeo1znpVxjbUW5OuMe9HGfShRntSlSDQQSI2KkL5IPT8aijHPSpCMEd6zYJMmjlw39alllYrwce1V4+WqfbketIFoyvHKUOD0qaN+ajliIJIpqvtGadgLnm5/+vUiv5gA6VREhJ4q3B0weamwrE6jbg857VNFKehGKhjy5weKstbEJxxSsK1w8wDPUgVbtz5gx/Os6LqRx1q/ZMBJk4/GmkOzG3MW189vpUkT5XGalvVD5wePUVUt87gKTaRLsjYs0G3J/nV6G8McmFOKzVDCPjiiBmWQbs4o5ubQnm6HWaQpup0JPHUn1rW8Uazb2WmmMAA7emaxNLulhQf3j3FV9X0qfWzsUMynj6UoyS0ZdN8tzyrXLt7+8kZASlY5jZc5GK9og+Fk0cIYR54zXOax4Am8/CRsAOpxW8K8Njt5XGPM0eewwPMwCKcniro0abgbTuNeq+E/huZFBkjIx6iuoHw7SN9xTH4VM8TGLGoykrnk+geEXuMblJJrcvvA3kwFtnOPSvV9F8MLaSj92OK6DUdAjezbavOOQBXE8V7xpCF1qfGxOTUtu2D61GFyPeli+8OK9mxiaCNsGKrSfM/HSpcFl4z+dRlNnXr70gFA2gknmoJCc9afv7Him/fP+FQSJ1pbcZkGaYeOnSnw53A1ZRoSwBk9hVN28slavJLujx3qhc48454pWEwRizd8VYeEPH05qKIDaMfr2q0hHfpTGZpQoTQsYJzgfjU90MHIqNThfSgLEU2CuBWPcoVfJ4rXk+ZvaqN7Hx0rWm7M3pytIz6KKK6zsJrWcwSKwPQ16BpOvJe2QhO0GvOSMVYtryS1cMh5FZzhzarcynDm2O/1K0kCZUZz6VStrPf1HNYieKrgqA5JxV3TvEStKA/c9a5nGSeqOaVK2pq/2aFGQcd8iq8kBQk5JPqa0Jb5JdvlnIb0qWOEHlhzS0eqMtNjMjcoMEZ+tTxyAt7dgKsy2av0AFVZLV4yetNXFdonaRNhqq05JG3gfWmSq2CORRAQg5HNJu4viLKCRweTile3dh1/LvT0fCZz070i3W447dKOUfKLaaYZbmMFsgkV67Y2whtYYx0VR0rzXQ1D6nCGxtLCvVo12gDuOwrx8c0mok2SIJUKruA6darSQCQZ7itPcCuMZ9apzxlW+UZFeI2Q9CjsYE5yD71r6Dp/9qXXkByuQeT3qgwHQ5rS8Jym21239GOPesZt2Muup0I0+fTMQzodo4DdqsxW/y56DtXczabFq2mbXIDjoTXKpbPbSNbyD5l6ehr5ivNts7HG1rbFaEGJ+vNS3umpqUJZSI5scEd6mKbW5AFSKdjKy8D61zxqOLuidNUziLuKSB3SRCrqcEV1Hgl44oncDknH0qDxbaJLardJxIpw3uKo+Hro29q7nOG6V7FKrzw5hRvGSO+fXktYmXOSe2a5DUHTUrp5vNBmU42k9vaqbXM+o3HkW6GSRzjj/ABrqdN+FTpZyXusamtlFjJ2DJX/69dOExX1bEKbjzdLdXfsbRnLm0Whz43Kyo2VzyKsNvaJGQ7WzwPWr9zpq2++KB5Ly2QDZLMm0tnvimmB0mjSVAFUA4+tffSo7Saav0ejXkzvpzbRTWNplEnI2HgdxWzp26VYnP3geGqJLeCR5IUPz9Tkcc1d05mtSiOpwGAyR/Kjl5jqty6mnHYmISuq/P1x/eq3Yp5ls245YfMM9qdaMJbp2bmNuFUdc+tX0sHNuzJH944IPUV6FGN1exzS7IjhVIbNpm+Ro1LEk9R7074eQXes2E2pysf38pZEY/djHC4qk1v8A8JFr1n4cgJCSqZbpk/55L1H4nivVrfSU06KFIYgvlp5axj5QF9MV6OGpR5+dmEpGWnyyS2rD7y/KvqMVlaLFJvDgrvRyrJjkc9a6u/0sLFHeKuXQbCc9Oe1U4tFmguhfxFXSX72B2r24u1rHLUu2TvY2zx5UqZwoAbPGax7tStzHNdY3HKgrjHHvW5LpovblGj/cSKMqoBw3tVRktby7ls7hBFKpxsYdT6130kua/c46snsVdQsra60m2kluFjfzNqkjGaqx2rXcCRyK8NxbuRvU5GM96i8UxvCbC2C/IrEEtyCe1aWlmYKgYbXbpJ1HHrXaq0XNRvsznle3mOsykE7xOuVkIIYDBNdH/ZVveaTcys5SQLwzHJHpWdcW/kSRFUB4AkVjjOemK0ZYY5LUwlnQ7cFB/F9K9LDzjKDstznnJ86TZm6bEsMZVixyP4TxirP2dntWkIDOrDbzzt9MU/TpJLLfCYjKr/KGYZAHpS3lvJaAB18sv8yt/exVyopw9SYzfN5D9K1JdL1CIxkjz/lY4woPtXpFjfztGMsVQjOa8n1IsZoSuW2Hdj1r1fRvsl5p8DpcnBQA/L0Nfzt4qZc1HD42C1bcW9vNH0mV1XJyhfYz/Ec1mDHdgeVcuCs4TocdGrMsbVJ4vM3Ao3Rt3H4Vra34TZFN2s/2u3c7WIGCh7ZFYPh1k07UzYXRLwu37s9MCva4UxMoYCnQnPmlbe916fIxxseWpz9y80SuWaEHb0JPFWba3zYtgtId3Y9q3ItMt52YiMqqj5c8A0waabZSF/dB/mGTjNfY1fNHPGV1dM5F7bF5IFcqD0VqvQgllSPgjnPpXRRWNi26ScIG6cmkhj0CCZTcagrOxwlvEMn8T2r5TFRlz+7qvI76T7GjoV5e3FsY2Qts4Ep6GrMkUzqXLHPQBO9bVrEj2qeTsCbcqFPBFRogWfaDgYzgV89Uy3DTre0lBcz/AK2PRU5KNrnMz21yokd3JwPu9qr28bGN1BKle9dVcW6SszN80Y4IHU1QlsY4m3wLjeMbcV66w/JG0EkcspK92czcwMoYKFYnruFZEkAPCRqrdCVFdNfwuk5jDjdjdtFZt+qxjYjYbAP1NY1KUnJJOzCM0k2Ylhfy6XqMJx5ih8EE16bNEHto5Yz+7ZdzRjmvNltS1wmTvkLfdA711Oj6g7WduHkIIQqVIr2cNRlXi4VHeKOaVTld+5uxsnll1O4EYXFZN2gAk84kHGRirto6JGfLcFic7CcflWRqtwZWbA+bocete9hMLGnUtJ3RyYirJxVtzPudiW7OxG7t71h3Up455YcVsuYre2MspBfGAD1rn5g7yA4OT0B7V6FbERs4QMIRbabK1/GY7Nh/ePWucuNPt5srLEjj/arrJ9PmvdkS8EetUJ/D7wuQ5DEdq/LsfWVTE+zb1Pas4x91aHl/in4LeHPE2Wls4wx6sBiuT0L9nzQPCOqDU4oQzxcrnsa9wvLFkQFeorF1xTBCsRyWIyRU0oyjNQTOeqoW5nFXOKntjPOSeAOmfSvlf9pW7V9fS3DE7B0r69isGmLZB6cCviX49zSN48vI2P3XxivcmuVJM4LcsL92eWvwc9qnjYH6+tNcbjkYpkYKScmpi7lRki26YQk4rNlbLcHNXbiTEfWs88tiiKNGKnWpV6g1GowRT+BTZmTocdvwqzHt6dBVOMnPFWYWIwMA5PWsZIza1L9rGCCO9JcWwXk8U2CbyiM/lTb68ymB361ir3Li7PUrTT7RgH8aqPIXJ5qN5C7E80L8wrpUbAx2T3pyYpu3NJkhqe4WLKYB6ZqULu7VWU5qxE+e/wCNZtEigY+tNZs1ZePcmetVADuxUoGiZcAEn8qljySMVCOAKs2qbnH60WFuSTR4XPtVLGWxWrdRHbkdP5VRSE5OKYhsaZ61ft4i35dahELdRmrtkpB5/KpugGBCre2a0EkBjHt3PWqtwdp9MUxJSepP4VDnYltIJUw+QDgn8qekhU5pSxYe3vUkce7GBzWblIycmSxMZjjpViOD5unApIY9vPf2q2Bk5pEMs2sayLg8ZqeezCcgYpLZQCMVNdufLHYVRQWXzYHqeten+C9FFxGvmDIPJ4rzTRB5lynHfFe7+B7TyrdN65zRJxgnKRvQhzTRtw+H7doRHtzkVlXvgqJ2yIuPpXb2kak5wMVceNSvI6c14U6rUrxPcSVrM4jTvC8VnGTsx+FLdaahyEUflW/qE6xkqPyqooEvUk5rOdV2uS7bIwE04xHJFP8AsxYYx1rektQB93iqrw44HrxWcalyLHwEBikjUB6RWBqSFdz19zc4y7EuY8d6rzN83NWWkEcfXn0qjK+8+g9KXQTEbHWnRj5hzTQN1ODbe1QIc6f5FPVMKOD9TUO8561btY/MBoHcIyearT8yc9av7Qh7flVO6A3Zqw8hqMR9RUnnH61AOnoKch5JqBkrjzByeahKVIZSSAOlStCPKPrjrVgZ75BqC4XcvrVls5xUTcDFUnYpaMy/JINEkW0ZFXCPmzTZV4x2roUjqU2UCKSrLRZqFoyDWqdzVSuMpykg5HWjuaktkDyAN0pvRDbsrnTaDMzp83OOa3fte7pWXpNquAFPFWmQxsT2rzlq20eY227rYsrdkv04FSvMrDmqizqq8jn2qRSrg5PPoa1Q+liO4kTbgDJqpJ83PIFWiqhqZJhVOOfpUtXJs2SaZYy6jII4wa6BfBF4oIwc+lafw10szXHnOvyA56V6VPACeAM44712U6V1dlxSauzyuy8M3lpdxyAcqa9Ft5dyKSPmxzSyw7en3vpVU5hkYE9eRXk5rh1GnGcSZWWqLuBtqGQjOPSmxTgryaQyKSe1fJyMpEci4/8A1VNpc4ttRt5GX7rjmmwwzXcvlQoWY/3e1S3mnPYqC/UHJwelYy0MrPdHrdmy6rBGisQM54NWRp5VtrAEr3IzXP8AgOYz2xYseeldmxBjIPJxxXgVpcsnFnpU2uRS7metpEMLLEGJPGRUsmmWrE5iAQjtTvtPmxkYGQOM9RVZ7tljIY4x61xSsNpWFl0LTLmF4JUO1hz81ZN74FsRARazNF6ZORV2S7jMZY5DDnNZUGtSPK4k5Q8jHaphVlC/KzKUoJaozLK0k0C/jDhcFiGZeh/wrtbm9fVbWAMw+yxHOP7x9fwrlrtTfOkCgvJI4VfXk126afHJIbeIqsSEBM+gr7rhuj9bq+3ktY7evf5GmHppuUuhmWaMCVjw0bAgFh0z2qe901LuLywuHQfe7qcfyrRgsIo1Yq7GXOBzxVYweXOcnfzlwRyK/Ua9OnibX36/5nTTUqadjD0i0NpdyCdSX+7zwTWxHslidGi+TOAfrVjVbJJNNVjHvmjO7zkHIHvS2DRJZ7CpZ3HXv+FeK6XsanLPZbPubRk+nUgjiFlM0p/1a4wa6uy2NZySynaANwKnkVn2dj51ujOMRKdpSTv7VqS6O66TOUbCFThfQ16NKjFU3Vg/l2Ik7ysyP4KaR/aeu+Idck6ZFpCx/hXqf6V6jdWM2IVMfmFOSQOo964r9nWF5NL1uB8ELeZ4Hqv/ANavX5raRJYCqgLgjIHf0qsPNcqbOeSutDjdatWTSmVBlC2SMcEelR6TGFhhUIUxztJzXcPpK31vcRlQrsCwBHHArm9OsQh2zQAv3I616DrqNjmcb6lBLRpdSMYkCA8gkYIxUk2jobrcx85ucS4GVNX9SsEtbuN0ViXHy7eoq3FaskDISCQCWGOfpXVSraabGMo6nnl7tuNaljusGPjgjOCO9buj6c1n55f5k27145IqOTTV1WZp2i8qZTtVsdq7Ox0bOmiPAil2bc5zmoVV8vM3qQo3ZiKtreW2ZovN3fdOOVPah9PXS9MuJXYSYHypLxkn3rSsdNktZ1ilMahR8px29qy9Ze4vb6OKVg0QO1eevocV72DqxrPkWnf0OKpeHvSMqC4nlUK0YjIxhBnBFaup3kAsDamIu+7K9yoxyRWe0Ei3EfmyopDcEZHHqahFxPe6g+2dIio2YfkFfavplFWUW9NziTd7oE0gywkiZs44IXJrqPhvFcahdGxZ/LiRS0kz9EAPHHcnsKoWaqsJklwyJjpn8zXQeHNNa2je58t2juWypHBx2r5TiDKsLneFeExSvG6fbVPv57HqYNzp1OeJ03mHTZ5reVXmtWG0vtxz2rjPE1iJ2E1tlZYzuBK45rtbWJ5lRDuiRTtcOck/hSXMLW7uiqpAOcFetfDSyXBZRyvBxaW7V21/wD24QeMhKNSVn0KOi+IP7T0JH8sJcofLfjoR3rMvLiR5v3kjNzW79hjiZlFvgEZwq7S5/CqF9p0JGUinjOMlgdw/I142OwuLxdb2tOa5ekW2mv0YQoexhyvV9zAuyRu+c7DWG+6S6PlqS2ew4FdDd6ZMy4QfaVJ/5Z9ce4pkWLZFMhCIGAIArqwWWScearK3ktX/AJCld6F/wlqd7ol+sk5zaMu0xFuc+ordufHD5dYLFQCfvOST/wDWrnlKM2GPy4yj46inxRnzPkYBXHOea9pYSjzpct7d/wCrAnaNrl3/AISzVXbIMYHT5VxT38T3ryKWKN7EYzVR4Qq5DF2PGPf1qJoDLGvKqw4IIr1PY01pyr7kY3Hy6xPMSZUU8YBH8NZ9xcyFsmND6N3FPlR0+VwAyj1plzD5KGVDknAYN/Sumjh6Td5QTfov8jOeq0Kr6nJbT+ZHEkcnZutM/t3UGAMXljHHTFNmtpNoKKGGfzqMQ+Ye8YU5IA5r0lGMdIRivkv8jn82XLDxPf6beeZcRx3MQ5KSJlf8a6iDVbPxCLi7tLYwbEHmQg5BPciuKlYPE25XyOkgbp9R6Vb8GXbW91dJuxlQcdjzWlelTrU3GUbO3p+QRi4630J7mZbiXCKWOe/YUJCwJOCc+tbGp2xhR7iGHJb/AFnt71XtbKa7+XYc9BXwuIhPDScX/SOiCu7GVeyyQSwmPliMcUssTCPdISXI5zWvHoUz6gWk+WONePrWXrjPBJsUZB45r8sxOKoxzCdSe60R6rhJQMpomnnUHO3vxWJrei3NxemQoTF/CB1rsoYvJgUng4601ZkmcK33h2r28vblN1H1OScVJcrZxdppuxX3IQcEYIr5D+Onwan1TxFd6hahi7knHavu97SK83ggI3Y9K8S+IVi+napJBInyt0JHDCvsMHhfrFT3tUzmqpKCT2Pz/wBU8K6jpLlZYDx3xWUtthiG4I7Yr7S1Hwnp+qRN50ShsdSK8I+Kfw9i0QNd2ozH3x0FdGMyqVCLqU3dHGt7p3R45eNtAGMVRyas3p+b3qso5rxYrQ2epIgqYR7lHYetRxruFW4ELdaiTsSyOKFlPAyKsqBGDkYzVyOBQmT19qoXR2scVhzczsS1bUSSbLdaglYsOelJDGWOc+/NWGg3L04rTSLM27MoYLH0xToxxVo24C+lNWMKOlXzI1vcRRke1MkHzCrC49BTTjPSoT1Fcj2n0qaMH/GlQdMip2XuMcVLZNyyCGQZ9KrGAb/WmJLg85NP3k+tTqK5Ksa96sJ+6Hy1RRju4q9CN4Azg1EmyHKw5rkPgEfr3oGAcjqO9NNptbcP0oVOMY5qd9hdNCZWAHPHbAqWJ8P9eKjUEAcU9V3EcGoaM3csvF5i+2ahSz2dAcVaRQF9vWpIyCcH+dJKwykyFQMA4q1bnLVeW0DJk0xbPDYXH5VVwJ1HTinKc/hUbxMg4zTod3J6exqkupPkX4FG0se1RvN5j4J/DNNa4IiIxVaFGeTJz1otqHQ7DwlYJJdK7cgV7Vo8q2tuvI4HTNeJ+GZzbSBjzmu7s9XZQNzfgTXlYxs78LJRXmen2OpjA5GPStZtRjaLkgHFeaWeosMEHj61bm18ohG/9a8m1z0VO25q6tqu2YjIxUmj6isr8nv61w+qalJNggnnuKdo+qNC43k/nVtJqxn7T3tD1cgSocdRVKVDn2rP0zV1lUZPb1rRlmBG7PX1rBRcdjTfU/O77rcZq7aHCk4rP35PuKvWxHlnPSv0KRxNMbNKWyvamKpJ6U7b1NJuxSEKTg/4UDrTAcGlXg5qCSfysKTirlqdiDHQ1Sa54CjoRV60YFPmFA0LI3J4rPumJar9wwOMcGs25yX9asQ1TxTlOcj1qMcdaev1qBoFBVs1dV/3OOeRUGwMmeOKaZcKQKtMtETfeqKT0p5Y5zTG5OaCSNgCOvSoGOT0FTMDj61EwI6VqjWI0r3ApkgGOalDEmmsO471omaJ6lGRcGhGKnIqxIm4ZqueDitk7nQndGzpesNbthjmulW5S7hyp5PpXAAkGr1lqL25xk4rGVPrEwnS6o6zaGGM80nlyJyDke1UrS8FwBhsH3rSWVlGG5FY7nLbuQtMUByPyqt9uHnqG4UnvU9wyNzkVz95cfvPl/OqWrGotux9GeDZLH+xIvIkQuVyw7ir1/qcdoNxYH6V85ab4ovNNwI5WVfrXQWvxHlIxMu/6mtPbVYK0Vccoy7HqM/ipSx2Rgn371Xi1V7mbe7ZY1xcPjOxu8Fx5betXrTWLeSVfKlySeAK8nFVK9WNp7HPJS3Z2Qkd8KoLHPTrWzpvh25vCpkPlIevrWvoFraixhkhUOxUEk9c1qfdfdnHtXy9STTsilT7l/RdPg0yAJCoJ7ueprF8UWmFd8D5vT1rTiuWQdadqFt9vtWEvyADr3rk5raSLkk1ZEfgu4EGnw5+7kgkV2D3RUhg2BiuKsIxb2KLH8u3mtqw1E3NttbhgOa8nFwv78S6ckopM0ppihLIQSeoqpJdEq27vURmGPX2qvK2OSeM15G4Ntj2dthGcg9s1VlJBGMLTpLgOOMD0qGYlh15+lKCuzH4jS8IxC88UWpJyIEeY/gMD9TXoFvp2ZvNQ7R+lcT8PFEniaZc4LWjqB6/MK9RjttjKjoVVcZxX7lwnh6MsAu92zuo80YXRneVHGjiVRg5yemaRdOfG5QrZHBb0rWmghkjePcro1PgtW+yh9pLAhdoGa+7lgo3Ur2f5mka0lqloZVtbEq8LOgTGGQ85FN1nwuILJbrT13Kq/vI933T6itk6Ssk4zGQ+cAAd/etmyglZ44WAAfgrjgVx4nA068HB6XG5PSUfuOH0ptyhZTgqQSpbODXoUWkLd6Q4zgOMD2zXOaz4aGm6k/lJ8rANG46P7Guz8JutwFSRduwYww/M14tCFXDp0JrVfii7xl7yML4QKPDHju60idjHDqEf7snoZF5/lmvev7PFwrwkZPVR05rxTxX4dluoxeadIY720k82NgOcg8V7J8PvEi+M/DsN4oEN7GPLuYe6SDr+B6is0nTbjIzvrYW2t5FCLIp7qc9qxtR0OS1vpIwVJPzKfTNeifYiQDIu4gZyOKpavp6XUaTBTuTqGrnrYiy9AVO6OE1GxZrWDzj5bKSu9aszWx/sB2JEkg74xg10TabFqtrLEwaOUdPes6/ik03Q/LZdzkgYP8AOueljW35ETptanOaDaJcSASRjbj5iRW7qdibSzgSNSSTnI6jNWdM0tltFOCrP1B9K0rgeWDvGRjoa7YYmKmlfQ51GXJdo5/UIfsOmM08Qcn7pauKvVSTy5EKyTZzkdua7y5m8+cIsyntsbkVjavbm2haMxqHY7twHJPtX0+X4iNnNvVnnYiDeiWiONuL17iRoHRUJGThcZpbPRmgZpZWEkjjIIOMD0xSpPNvla5JjK8bmHatZoPtdtb7iZWIwjL1/GvrIYr3UpL1OCMb6om0Tw/calqVtYIMQSDzJHHOFHY16beaWyWyxwgRMgwDyBioPAOkx2tkbgcSSHaM9gP8Tmuulh8zcHG5QO1eVia/PL3Xoj36NPkgk93uclaaa8BjlkYynOGIFatzYBwHKAnjoe1XjbIq/J8oxwD/AI1ZtLb7VDtYFVB5I7V59amqsbPc2pS5JpoyzbLJHuAy4GMmqt1pUtzbFo8KwB4HetmWwmt5NzMrq+cZ4b8RVjTbdXyhYqUHJPQGvDhHl92W6OyT6nDf2K0MKusZLf3s96ivfDsGsRlZD5cpGRKq8k+4rsbiFwDjB6gYqq1udgCAI2Oc1y1XyPmW4lrozziTTZ9IYQ3iEHOEfHyMPUGnQCG4uELRZwfuqenvXeXNiuqWMlneKDFnAZeqHswrirbQ7qzu2tJXzPGThwOG9D+IrpwtX2z80YVFyWXQnbTW3hEwVbnIOT9KcumtMHKBfl6g9cUlrcPFdSI5Pm4xux0p8N00knlYC88npu969dU1Nas5nJp2RBDpMl5I4CEjAJPHT0qo2nPBOIpDgL93cMCt63uU0+UtMQGHA2EjNUNYlaa5Xex8psOgHU02qkZWW34heLV+plvZPFlm2hc+uRVHUgsduyhDvbqTxiukt7ZNUaWGFtkjLkK/r2rOudGls5EFxITI/XI4Fe9h1D7b17HLK97I50WgW32eYNj9d3X86dYRrpup28qDdvJRuxNbckamMxrtlUHoV6VnyWyHDruQqwKqR0ruqJSg0gg9UjpUkaRlAIBxjb7e9aOmSowIKEbcjcRXPQzvdfdBjC8/WrFprh0YrckvIUyTHj9K+NxEKeIg6c9bbeR1U5NO5pz6pbBpE85A5OMZ5rnL2P7XeoqkNk9RXiep6lf6nrN1crNJCjSs6qh4Az0r1rwLcvdWMU0hy4GM981+K53kjwVWNa/NzPXTY9OjWdZaqy9TWvLXaAu4ZHGDWLLKYpgQBkcVs6kpRzISSpPOK5+Z907MFwvQA17mAppQTOGs9bIlguXafPp94DtWV8SNDHiDRd8UYa5hO5cDkjuKtJIwmAA57+lX4pR5YBbcD1FfZUJuElOBKakmmfOT2x8xkk+Qg4Kelcb8XdIWXwnOwQHaucivpDxr8Ov7Xzf6agFxjLR9A/8A9evF/HWmPPoF7ZzRNHMqkFGHSvrfaQxFF27ao5FTlCVpfI+Dr8YuXHoaijTcemK1de017XWbiNlxhjSW9sor83qPkk4jRDBCMZIqXzFi6YFJcOIgQKoPIWPHSudJyHfsX/thxjNQSzbgeOKrqe9OzuFNQSM2h6TEcdqtx3I29MHuaoBORU6fKKJJMiSTHzz7iQOnSoSTTim7sabjjBoVkNKwKTnpn2pzZ780wNyKlDZHQUMGEYz3q2iF09xVZTgVbhY8HtWUhELIUORx9aAOenFWpQHGB19qgCbGHWhO5A9FGM4qxC205qNFJ5PH4U9eO9S0No0o8PgGmyW3zcDGKjt5PmAB7VowncuMAms0mjNXRSYYCjHSkiBV+OM1LcHyyeKakgBGRg96taosuIg2f1picMPSnJKAmOT6ZoRd7f4VNmyGi7HL8oxxUkU3z/8A1qpOpjXvS27lmGTV8g+WxtwBZkwevrVa+2Qvheop4fyoMg4OO1Y9zeeZNgnmpa7EtWRejzJnvWhbWoyMgn2rJtHwRz+db9k6kjn8DUSdtiUa+nwrGnIPJrTjvNjABulVooCbbeSMH071FZ83IBx7V5FW8nqd0ElHQ7fSHM8XH/6q1I9NaRjkbs9sVH4csi0a4FdnYaYMrkdT2rzm0jvSbjqcdd6NtjJKkVjTReXJgDbivSNZtBHCwxwPauEvFxORmslLUmSsS6XetGygH866EarlACx6VyqOqDsMU8XRk4BpylYL8up8bbefrVyAfKaqgfNVpOIzjg1+hM57jWYg4plDDB54pp+tDJHA/hVhY8p9PWq8Y+arXmgJipsNFYH560EcKg56VQEZLVchjOP8akNhZHyM9KpTH5jVx0PPSqT53n1qxgBijODzSA4ob5qCR4fPpUkSBgSajjAqzsKgEfnSRSK0ygGoOgOKuTRlsHtVbbjIplbkOGB5oI6089PUUjLkGquMjIPYcfSldMxkjqe1IRtHeld12Ed6spFQnFVpBg9atMvXmq7jrW8ToiyLHFL0pQM0EcVdzW5LBcPAwZSRWzb6wZE2vyawCcUqkjmolBS1M501I3bm6O3g5BrLdsnPvUYnbGCTShgalR5TOMOUDjpTTwOBTiMCr2i6edSvooR/EQKbairstuyuN03TbjUZVjhjZifSvS/Cvgc6eFnuWLPjIX0rc0XQ7bSIFSNQXxy2OtafQ5654FfNYnHSqXjDRHnVK3NsdD4Vv/IJgLf7tdWl2ZHWBFDSNxXn+lWU99dpHbg7xyW7Aetel6VYppwBY75mHLH1rxJxvqFOTkrFm2s0thubmQ9aS6+eNxntT3YFT6jmqrSg5z1rjkrGmhUVsWyr39qiW6azlBB49falz8zKGPXOMVVlJyQefrWNk7pmPU3xcrNEsiNkNUMsxZSN3PTgVi2d79iba3CE889K1gyzRh04HXivHq0PZy8i+a+xXMrJ95vxp6TKeST+FUb5trbjkEdhVcXZByAcelJ4eT1RNnudl8Pbr7N41sVA3CdJIMv05XP58V7FHDMHG/iNv0NeC+DNUWDxv4fkkIVBeIhLdBu4/rX1JNpi+aTuCkZ46V+xcHxcsLKMt0/zPQoTcYWOctraSGM7lU5OCSM8+tNgkmsr7aJPNST+HoFNbv8AZKzIPIJU7slTyDTV0eRiUCMHU856j6V+mO8dxx5disL/AGj74+9zgU9riWIpPHIzAk8HgCrVvocxmAmTzFLdTj8KuDRLnzCXhKoByT/SqhHlu2ZybXw7DNF0iW9U3EUpkuScmKYZUj0xW1p8sE8jW11ELSUcen5GotKspLZy0MzI4wwB5z9a2X0xvEEaxGZrO7jbcJwAVYD+E1nVhCrb2vTr1X/AJi3b3d/zNIaGsMCzofMLjBX0NUtN0+98Ha82q6egltZRi7tV/iHqPcVq6TcLBefYrshbkfMjAfK69ua6VbFGl82IbQeoPY18tiIRhJxm732Zsve1SOo027XUrSKaIq8LgMpAqWaFsMrRj0xWNpsc9kfPtslR9+H+97j3rp4rmLUrZJRkZHU18lipKnOzPQpLmRy1vi3vHjZT1ODVTW4xdSRxoBtjbccjqPSty8gEd0GIyDxxWfdRjzZXBBUYry4u0tGXKPu2Yy2EcQfkZC8LVa6uY03iQ7gy1K9hIqck7pPmcj+VVJ4oxGVHJHTHXNenTlye89zmkuiOVn09vt73YJVM9OlVdZ1L7QAEyXHQLXTXFpJJHkocZxtHGPeqDaR8shKLnbgbOor3cJVUHzPfoeXWpyasjkYoBNbo80Ss275iwzUumob6/i0+EGNpJQBk9B3Iq/Ppbx74BMcMPmG6uk+HPhpfMl1EqcLlIt3J4+8a+nhXkvfloc1Ck5z5TsYrb7LaJDaq26NQAoHUVdtrxWXkbcdVepYy0Db8knvt9KeBb3UsbY56b/8A61CqXWp6s1bcggRpZDgZTdwfStmKMWx3NGGUgcHoT6fWqjwrD5hRWOO69x6itK3ia5gKdRkEFuKUZ8rOeWuxVvUaWTzMcH8wPSoILVobpupJPQnvWnJAHjL9GHylTziqi27rcCRhgbRge9cOIrJO5pBNqxDqdiLVkKuWJ+8p7VmiATMUQfvO754rbvEDxPv4445qmsbZynAHc8V89iayR3U43Mea1aNymBnH3h3qnd6SL8CaNitzCMeodR/Udq6JlDtuOMt2NRJbss/mqoUegHBrkp4r2MlKJpOkp6M4e9sTal5wdwPUnrWdHYvcyRzOCY34x1IrrtasGF63HyZ4HYisiXTZbRlWIM8RzsXPK+3vX1WGxStzdWeVUg02kYxtTGfLmUumco55xSXKRwFUlA8w/MPat+1tnVcE7lzwjYzRLbncwkhRov8Aa7+1enDERcrsw5Wo6mRpVwqSK7bfMb5ldhiro1OK6uSl4qurLjIHSqV5Zv57Pax7Ygf73Kn2oS3aIAxpvlByVPX869aMoVF73/DHPFOOpBqWnz6eBKkY+yucb1PA/GqP2Tzlyjg8bSo5xXTRX13bo0UtsrRsOjnIPtisS6sxiV1AjI5wv8P0rphUl8MnfzNow6pFCzk8ptqjDg4wRj86l121hsfC19qc7hri4zb2kY9f4n/oPxpklqY9sxyUkJAfPfFVtT0+41x7VJgUtbaMJEvqc5z+NfHOMpYqVNfCnr6HTU9yDtuzz6x0BViUMMsepxXR6Bv0i4SEMzRueh4xXTWfhp2UBYy2eMgcUy78PQ2T/wCk3McPGQoIL/lSzmpgZYaVOvJLtd9eheGUo6LYl1NoI9oJyG5OK5XWNSgglAjRmYnAUd63pZ0jtmEUEjIy7RLOp59xXK3awW9zHIzkv/dHOK/OMFV1Si7oeISeqK26bzTIxKA9EHarMWpFYiGOAP7vU1FdH7Y/BaKMe3Jq1DYW8MWUHz/7RyTX11CUuW7ZzKS2iWtK1G+nlCRwkDszdK5v4wabaXmn226JFvWyrlB95cd66A6u1nExOBsHHvXI64bjV3NxOCBj5R6CvUwc3UrLlei3NpPlhqfA3xq8Of2D4kmbbsRznpXl8l1g4BxivrT9p7wQLjRf7QiU7o+pA7V8hEEE54x615OYUFTrt9Gcsk07ErvvHrULKc5z3qVOeO9SBAea8y/KRqispxTwc1MY+OtM8oDOKLpgIrZNTLyKgCnNWIhx7UmZslCnbULLk8GpWbA4PtUYbPWs0SxnlZ7cVNGBgA80D5qlWP5TzxQ2MYRg88c1KpBHOR9KgKndzUsa8Yx0pMSLUJBIyfrVhoUMeQc8VSAxirSuWTHYdOamzC1tRit1H6U5Ys4OePX0qHcQ/tViFiSOKYMtRRbcHPIGKlil2SYpAvAxUIOZOTSsK2hdni3R5/nWdG+19p7VqEhoPf3rGkLLMcDiq0Dpc0I5OOv/ANapo3xJwRis2MOfbHatCCPIpXQXL7srRZHXvzVWFcSev1pJHaPqKdAd/pipbb2MpN7Gsv7yHmsqa2xISavwS7RjtTpE3jPestidyrbx/Nnpita1yWH68VQt1ZZMYFblnaeYBgfSpbsrhvobIvlFsE68dRUWmS7roE8ZNVJYXhfDdBxmlgnEMy8nFeVOXM9DvivdPZvCrK8ac5OK76wVduQenrXj/hfWlhCgkEV3sXiiFI+oAFedONjug9NTQ8TTBIDlhxXmN7eKZmOcVq+J/E3nq+1s155dawGnbccY96mFPm1IqT1sjdn1ABsAirGlzedInHU9a4q41uNBndkirWn+LIYGB3YxWkqTa0OWU9dT54ROas42x+lQxDJ9KnncbRwa+66llaVstikVSeaRR8+T0qUOAKbGlcarbeKCxagYJpxTHIpC1H24IOfSrY6e/pVWDIzjvUrIeooCyHSZANUnPJIqzIT5eaps3PsaAHc0A8UgBNKFJNBJJEMGpxJk8elRZ2r70+Ndq7jQaIkc5HWqnJJqw0m7pUBPFPoMiJweKQZwKCBnrSMwX2+lIVhJflXOcn1qozEmp5G3VWccn0reOhrAAc00j2o6Gl+8OK0NCuw54oIyKl2CmNV3NEyNhgUnvTm6039aaLQtJupaMZpjJUYntWpolzJZ3sUyIxKsDwK0PDV3paKEvItzH+I12Fm+lMo+zCPJ/OvMxGI5LxcGcVSpurHWabejULNJsEMQMr0q9aWTX1zFbxJmSRsCuft5GtirL90jt3rU0/WXgu4p4m2yRMGHFfLyhrdbHmPe56toegJoUXlrh5W+8+Kvy8NtxknoaZoGqW/iKwFxFjzB/rI+4NXpbY43Kdp96U7dDtsmtNii2c8j8KgmO5ckYParkkbEdM/U1VkUZ285rz5xH5GXI7I4Yg+9RzAc9QMVbchVII+nFVZem0kYrFx6mMluU3Ixz0qay80EFchfQ1YisQ2GZgfQelTyDy/u8D0rkqVl8K1ElZ6kUpEnODVC5jIyUPH92rcrFAccA1QuJFTJOcmlT1WpsUbm6ZE3JlZlIZGz0YHI/WvszwJ4jj8XeE9K1YYzcxASr3SQDDA/iDXx/pGl/brszyD/AEaPls/xGvWfgd4tHhvxBNY3lwU03VG2x7j8kc3RT7Bun5V9xwxmdLB4xUKrtGdlfs+hUZaaH0JaWjCQ4P3csBWxZ6OJreO8XAJJDAHoaZbWjMxjjykr8HPauq0Lw40eBPJliBwPu49a/da3JCPM2ZNu+xkR+FmvJN393p9K2rTwwdqxtkDqT61vqsOmr5ksqRx5wvNDX0904+yweUn96ZsbvoK+fxGLlLSOiOmEHuZsfgWy2EEHe3ORxzUR8F3drGVtnWVM8K45H/166mzilZQTJ9QR3rVs7SY/dO4fSvEljaierOj2cTjItKkkiSG5g+dBgORyPxrVht3tljHMm3q56/iK6V7QyuFLrER645rJ1bW/D+kzNHfa5YWUyfeV5huH4V59Ws562uuxcYl7SvKkCFD0OcGp7mH+yZ2uE/493OZE/u+4rin+MfgPTcrJ4ghkZOcxRucn24rH1T9ojwvdQSw2191BHnSLgflXkVcDXxKcYRflfT8zdVYU1eTO81HVLRblYfODSHDDbyMGqkcZvLoonManeWHQ46CvOdL+IXhu8AhGtW6gc/P1P4mug0/XdH1BvKtdag2f3VmA3fSpw/D2NlJOrOMY+t3+Ghi8Wn0OqliSKUO5OB/tVErQq5dZAzenpUNjokN8qtFN54z95ZN34VrW2ipbyDdyfcV9FHIYLWVVv0Vv8zJ4mXSP4mPcWkt5ETGmSTwc9aptpWpJb5S0LKP7pGTXZsLayHmTOka9hnGa5Lx18WdG+HeinUb6OdoSdscarhpX9FB61vHBYXDq7m16tGM5Snq0c5qUSLNHBLatbyynaqng5Nd9o8MdjZwWytsEaYGB1Pfmvnv4ZfFzxD8avjAPPtItP8N6ZayXC2qqGcyH5Yy7n6twOOK+gltrk7fs+HA5KE4q5TpyS5JXRrh7pN9zTIj2BiSq9CSORUsUNrIPkco4PXrms2SSaJI/MiYgt8y9R+FaNpcbQMY2HnBHP0qFVtojdruaEly1t5J2qyEbDjuavWrNIQCMZGR7imxeTdwmNiACOM9jSC2jibD+aH6Aq3I/CrnW7GHJrqPlGwsGBTIz7nmoIw4IZlyemDVtoyFRg2/aNvTqaYkbAAvy/NfOYzE2monZSp3VyCVCEIZQ24jn05pgsyWLEcDkgnrV1osxjcSTuGKhmhfcPmx6V4davd3Z204aFe4ZJkA2/N06c1G0aAfKpU8VbSMsCWzkcZPpTGjC8Ak8d64nVe7NlEy9Us0uJVZCd4QZzxWKbMrOr4LkZKjPBrr1A8liR09e9YV8Y3YqN0T88jqa+gwlaUkknY86tTSu2YVykZVkkAyDnp/Wq87BZ0kwXtNu1lPZuxq55LyHa67xkg59KdJpcsIWRdzxr0XPI9M5r6fD1l8KPOnBvUzxYfaQ0kMggxwRt4P1FUbizu4xKZZY2MfIdRt/OtGa/wDsrHzI3IzktjgCoJ549TgWOA78nduU5Q+xr2acrnNfWxCsDThTNmRiOQBgD2qvPZRmDyoBtkByQ+cfTNaNtaFlctOqnHMe3Bz7U9LYLl1dZFPIbP6EV6UGuvQa1MTT7A39nd28i7CuTHgchhUsHiQmBdqqxA/uDitrT4xBdSPgbAoJx2rgPs08uvanb42WFvO6KxPLtnOMegyK/GfEHF18DThicPLl1aett1dfke3gqXtG0zRvvEOpajL5VntVf4p3HA+g71e8NaPpOlXD396zX1+/3pZvmb6DsB7Cs61u4HuJrWHmSDaH44BIyB+VaUNs0gGTgetfztLPMVKpzTd2+/8Ake17KPRGr4lktdbshDHMLVRzuC5IrjT4W0eFyft07v3OwZrdmspYkJ2llPG4c1SGmGXLNgAnvXvYLOsbH4Z2+Rz1aFOesld/My5tC0YFpF+0Stj7xYY/KuXFkyXEpBzk8H2rqdYuRBEbaDHP3jmsEAJnHX9a/W8kq4mVJ1cVJvm2ueNVp0lO1NWsY15LCl6iTZZBywHSprgWl6jBZBGccA1l3Lg3Mxc/PuxzULTR+tetDNq+HquNG1iJU4yV5HK/FL4f3Hirwtd2No0U0zKdgJxXxDq37NPxDsryVB4flmTcSHjYMDX6BTahHFn5sYqlJra4OJCCK755jUxVnVjr5HPKnT0Vz88r74KeOdNVnuPDl6FXqQmf5Vgnwvq8LlX0q7Vh1Bhav0ZuNckZ2G/cCehrIu70PnEEZb12ip5ovdMw9nHoz8/v+Ef1Q/8AMNuv+/RqhLDJC5SRGRx1VhgivtLxp8XNH8EwSAxR3V2FOIkQHn3r5I8T6xd+LdeudRNqY2ncnbHHgCm4q14mNSEY/auzD8nk560jfuxXTaR4D1fVIZJhbNHCgyWcYrn763MEroeSpxxUOMl8Rla6K/LGneXx/hUSuQeTVofOvek4tCtYjTtVmI7htqpkK1WIGy3WhrQLCyxjcCBzSLleB0pbhsHnpTQ469am1h7Em09cj6VctxlDn8qqowYe9WIXwvP6UbB6leVsNT0lK4xTHj3nNSpEMVN7E6WNKzuA6bDzipjBkbgvHaqNqu3nOM1tWg82M56+1TzPoiOboZpl8vK8ewpuwSNnPPepryyJkBGRmoUt5I3z1xR6gO8vbzj8c1dt1AAPSqTMwOcY96t20u4YNFhMtSwgqSM1BHGVzxwPWrLsVQe1JEQwJbrSd2iG7jQ+BzVq2lABzzUJRHbjNRSMQ2FHSs2Q/M0Y8MSegrodJuIrYDeM56Zrl7RyDubNST3xAIDY/pWNTRWNIK70N7WNRQ7grYJ96yIb3fIBnHNZbzk9+tMimKSDngVxcqO1tncWWpvCu5WK496sN4sZGO6Q+uM1yTaosS5B7dTWDqetgSHDZJoVHnG5qx3mo+KvMQgMea5bUdbLH71cw+sSuSA3PrUYleXljn1rqjh1E5p1HayNeXU2fgEkdKjF1IehqtEN2KsKoUZotFHLJ3OQiB96bKe1WIwFjzx9KqOASfrXuI9UaDigkYpyLjijvTAeik+9SSdOKYvUcU93HbBFAtBsDYPPSrG7acDpVZUJarSrjgmgfoRTv8vAwPaqdWrrAOBVUnNBJJH8pqZYw3OKhUZqXzNg4oGhs6gEVLE4KAVGzGXt+FLCvzAUFoVgVzUTDj0q2xG3FUpnB6DFA/QhPSoySOw9Kcc5zn8Kbk5zjg1ohobIT3FNK5+tPBA5AJpjDnjvVotFeQcH+lJGc8GnuMVGnBrRbG62Ht060w9ae3WkIyKaEiP71MIwaewwaRgcUy0Mop2BSEYqrlXFGRU0N5JCwKuR+NV6VetJpPcTSe56b4S8Qf2haiGUgzIOCepFbRm8t9w6+1eTaZfvp9ykiEjBzxXo+natFqkCspAfuK+fxWH9nLmjszzatPld+h13hbxY+h6vDcxuV7SJ2YdxX0LCsepadDeW7Bo5lDg/0r5JupTE2Qa9f+C3xLjtiuianIBaSH9zK5/1bHsfY15VSDS5kTRaT5WelT2zDphffFVwu1GBA3euK6O+05FYddp/u9MVTntgg2ovygd64W0zrUdTlLhSSBj8KrPbD+IflW5NYo7l9pz7Vl3luyEgEjHpXLOSWhm46XKXlFB8rFT9aiM8qHPyse+RV4QOq5wfc1XkiLKeuR2xXkzqKTtbQwldbFO4lkfO5gPwrMewuNQuktojudz1HYetbEkLhDuQmtfT7Eabb5dAt1KPm/2V9K0hOy0Q4+8ItuLGyWCLG1BgH196rzgPB5eRtwOhxirUq70OT14rLmcxjYFBxwT61PLJe8tzXbU+pf2dfiTB40s/7E1hw2u2MfEh4N1EOA49WHQj8a9X8U+NLPwPpskxYzOASijqa/P601O70fULXUdPupLLULVxJDcRnDIw/wA9O9e7zeONc+JHh2GTWdP/ALJugADOowtxx98IeVz6V+wZLnVTFUFQrXcorfo15+ZTs1c9C0P4q6fqLG81HUkFzISSJvk2ewFdRH8bNCsCVWX7btHIjZdo+rE4r50mjtbEELGZZ8YDynP6VQMVuyM86hpRxnbxmvopYiU42lFN+VwjUa3R9Daj+0ekS7bW603TB2zIbmQf0H61zl98apdWz9s8R6hcp/ciBjX8lxXjUUB8tzGiBh0+UdKGYsu0B+e59fWuGUG9Wiva2PUW+LiRxtBBNqMit1UucN9aoH4kXb/d0pSM/flk5/xriLKAw7Zjl2bjL9B70mo6hHYcySA56Acn8q4Z8qlzP82X7aSW56H/AMLD0912X+jW9yuOTGgqGTxh4Kkys2gGNGGDlio/SvLm1u7vEC2kGyMfxFSTUMmk6jfYaXzWQ8YAwK8yvjrO0dfxBSm+iPY7LW/hlqLIipNYOPlPl3GR/wCPCtt/C/heeNX0rUJuf4Zo1x+amvDLbwrMmHWJVA65Gc1en065sypgVwfSOUjFePUxVWp8VNP8PyLXex7baWmqaSQ1hezQheR5Ex5/Cux034x+IvDFoTf2B1mMfxyKylfqR1/Kvm6y8ReJtPwkFxIeOBIwbH4mtaw8WeNvOyJQiH+KQjH5UUq2Kp/wXKPzuvxHzQfxI9F8R/taTaYCTaQi7wdsKrg+3J6CvCfFfj+++IGqy6rrd59puGbZGobEcQ/uqOw/nXrKeHh8RLWKw8XG0khZw6SxRbHU+m8c49a6vTfhf4X8HyGC30GweVBlZ5FMxYY4ILUsTi54an7SunJt73X+ehEacqsrc2hY/ZD0yJPDOu6k0eZbm8WIOepRFHA9ssa9/mdYMT25JQEbkPJ+orzX4aTF7O7SBVjYTsMKoUA9hxXcW+tCOQLNGsci9m6mvewuMjUown0aOtQ5VyrodDazLfQNF5ior/dbuDRC8tneNDcK0oGfmPOfpWVvtNyTowCswBRXwRmuitrm2uIkjZMDoHJ+bHtXb7XTmuT5GlYRRS4dYlVh2bt+NTGOM3Ll5AcfwE8GobPR7mSdXScyr/t8VdurVoJkeaMkdGIHHtXk4jGuL0R0wo3JIyJoGwPu88UBNoXjjJxWhBIssQUYwR/CKhdNqoMYIJBrxq9Tm99s7IRtoVvLLMrN+XeoZYct3yauhdp6cYqKVvKzjkn0ry5S0uzdIrPEM8E/nUci4XaO/THNSSE/fbr2ApoRriTaCVP8RHQD0FYRlzyKtZEITzBhWIUcAepqjc6VucOwAAHX0rXa3WBtseN3QGo3VmPPDAjI/pXsUa6i7SOOpC+xjXVokalctz/Gvb/61Zzi5uIyMx7T/eFdZNax3dszIj+YBjAWq/2FmXcIFRBjduWvpKGLgkkjz6lGTOG+zyxSbJHbI48k4IP+FVpoY48go1vIxywRMV1uo6K7kvAySL3jK7T+BrElgkZ33b+BgqRmvo6FZaXOGULGU9iwkVorncrcnIyM1JbIInZH2EsxGd38qnurZ7Tc6r5aPwQ3QH1qszl5sGFHOBhl659q9um3NeQQgkyeRJLdpJAAythMevFc5q9i51GS584xJMAdiqPvAYP9K6VdjWmSSxPzfMahGn/2kjojhtqNIoY9wM8V8dxBl1DNMJOnWSkl7y9UelSlKm7x0ZkJbKiwoqYEa4Zj1Jzk1bhiVAMDNRxhmVQeMjJ9a0bWMAADmv5HxNF4ivKajZX08l0PoIK0Um9Ss83kAt0HcVi6lcx3odIMwuemehrprvS5LkAbSFHXAqv/AMI4i4bYWI657V6WCpQwz5pXb7dCZ3lojyrULG9tnZ2ikHPLMOPzoRC8avty3rXq8ls8aMpUMvQqwyK808ZXdnpN/eSWpEUUUe6QD7u7HOK/TcuzKdeNuW1jxqlBU2cPcpDNcTFtwbce9VnhtV6k/nXPaVd6p4nuJDZKfKLHMrDCgV0v9mwaQmbqU3lz6fwivRoVJVJuVjmaUldFA29tO5KQO6/3s4FYupHTbcknh/7qnNXdR1G7vSyxgRp0AUYFYN3o7OpeWXDe1e9Rk3scskuxk32rJz5UJA9z1rKa9uWY/KVVuwFbUenKjFmYADseprA8U+KdP8PwFppFj+p616cJTatcwaRTl0TQGJe80+OeQ8lnANUb2Xw9ZRbYrC2hI7hAK8p8ZfGlXdo7EAY6MK8r1XxzqWoMxaZsHsTxW6ny7u5lzLZHvHivxpoYsJbYyqp27dsZ4r571kwy3kjQD5CT3rNnuZrpiXkJqSNCynPSpqVefchvm3KjLh+v4VYt5PlNNeyLNkA4pyW+0msudCYyZSGyBUtqCWHFOYZGMCnwLtOT1qHIzbHXEe7knPvT7ay8xc4zio5GI6Ve092P1rN3FcrTRGI8UxZc/jWjcweZg4x61WlsinI/QUE3uRqSO3PrViMBhjOM1AilQQantzyO3NOwmTQw7cHt7VrWUm3jpVMDaue1T2x57UhFudd+DgZz1NPhVHbBwPelcZXqeKqK5jfJ6VNrme5cuNOTHQVT+wbT8o59qvLc7lA70iTAHkCpSdx6oqSwyKowOPSmwbhwwwK24TFKoBHIqC+tlh5C8Gjma3C7MqSURnqc1LDJ5nU59KryDzWI4+lWbWAr06UtHqzNs2tPsPthCLyfSqus6T9hOSefzq3YXgsMuT8w7VjeIvEQnPOM59a5ZxcpaHRRZRaRVzk9PSqU+oCMf3eazbrVMlscjNZkt0znrW8KF9WdLa6Gnc6u7DaGyBVJpWmbOaqjJNWYwR9a61CMFoYsngUE5q3EvPFQxDgVdt4txyRXNNnNKRYjHpxUqjPSnRxcCrEUJyMqK4ZSOfm6nESNth/rVVOD7VZu12bQOlQLwelfQI9gXHXFAXOO1KGC88GlQgk0ygYgZAFOhjLH+tHl5wcU8HacCgkeq7T/AJNSnGBn60xI++KftGOc0FFS5OT61CMDmp7tdrDFVx6UEj88e1CDdSpHn/GpY0xkYoHqwh+XJzScq+elI2UJpc46ig0GyyZWqrc+1TSuM4FRdaCWyMjI96Rfm4/SnNntUfINaIpbCyLxxmom57VICTmmOOatGiIW5Jpij5ulSPn8aYMZq0arYceOvemEYFPPSmnimCGH6UEUNwaRTVFCHgU3GaewpuOc1SKQ2il6UoHtUgKBV7T7+SzkVkJ69Kpr0qSFcyJ6ZpSSasyJarU9Atrl9SgDuMZHBNLCWs7hWGQM+talnYn+zLcrx8gIqKWBc4kT8QK+YlJKTS2PJdrs95+E3xQjvkt9E1eUB8Bba5c8H/ZNesX+nEOQo9+Ohr48siqqoD7SvIPcV7H4C+ONxo8EVjr0RvbNflW4U/vIx7+orxcRBpXgjto1ko2kegX1m0TE5x9K5rVrwWeGVBIw5IJ4Nd3Deab4ksFvNNuo7uA8kL95fYjtXE+IdOJlfC4z2xXiSmuppUWhi/8ACZwwt+8sXOOytVG/8dsy/wCj2iQ57sckVFd2JDAbevHArKurLy87lyD0xRGFOTXunFeWx13gSwvtcWbXb8lrCCXyYE7STYyePQCtfUmKiSRuvJy1WfhpLHL4EeFTl7a4f5R23YOTTrbR5/FfiLTtFtwd93MEJHOF6s34DNdrpxcoxgjrhH3SPV9BuNP0rT7tgVW6jDkMOmelc49jNe3Mdtbo1xPIdqonUmvpT4u+GYv7CWKBN3kIEQDqcDArkPAHhKz8NWqz3X73Upl/eSoM+WD/AAj0r1aGXSqVbPZblzp62Mfwp8P7Lw+kVzfRm61EfNuYZSI+ijv9a6i73lXdw3bD54rTvY1VwPlKsDhj/F9az9NZo5pbWZ1ZFbAVh2r9Bw1OFGmowVkZtWZitEHuwHUZXu3rUlzZiRQvlKcDJ45P+NX3hWW8Yg52Haox2q3JZPA2Q4wwzjGQK7pTjGKZKd27nLjTQPVWPGfb0pbfQpJp9hHyf3icfnXQW5aWfyniypyQV7/WltNPvLy+MVphUU4lk25VfYHua5qmKVODbY4rmasY2oRESpZ2EQu7jGFRT8q+5PapNM+HyrL9p1NxcXXUIo+Rfau/0vQIdOj2QR5kJy7nlmPuauyWCx7nIB6fia+QxGOnWfLHRHVGit3ucdb6ULfISNUiHZRxQ9kFRS0ZfJ4/xrqGsN8rZXCEcKKp3FvhUVQ2M7cAZANYU4yk7jaUTIks5QUUKEB7inf2aTMVC8dyR1rWeGKwjUzsCOwbrU+laDq3i+4xpWnzTwofmdeIx7FjXdGlfVbEp9Dm5NN8uXylUEs2OvSrdmhs5g843j0r0vT/AIMeIpZiZvslqjAcyPuZfoAKuS/ADV5lf/ia2cRP3QYmOf8ACn7aEdG7FexnukecLNLK6yx48v8AhAPT2Ndtp9089qpkbJCAYzyBXK6p4U1XwJeiLWLZ4Ii3yzxjML49G/oa6C1u4X+zCLDecpUEdARzzXi5tO+Fkou+xvTVpK6sdf8AD2FhbXpSNmX7RklT7Cu9tz++RlHmoQc+bwRXI/DhYxbX0OM7ZdzfiOv6V3Vhc7U8q5KKh4xJ/Su7La6+q0/Q0cdWXLWCJgUaCPy369MGrUE39gbd/wDx7A8Op5+hqHYkcZIlxEeVzz+VZ9/fwtA0TXBkB+8mK68Xi4qF76kwg7nqnhsmXSracncZl8wH0U/dH5VfeAszbiTnjHY1h/DvUYtQ8OWkSvlrUfZ3HcAfdP5YrqzFhdvBwc1wNKtSUzvi+V2MRLYWD4QHY549j6UtwQsif7Zx+NaF3AZIiePXisu5kzDu6lcMK4JS9mnFnStdRjttY9gKz7q62EBRukbotTLcLcs0cbAvngE9KzZ459KJkugJJZDhTGCV9hntXnzfN1NFoW4EG7klpifmJ6KK04wsceF7VnWreVFswXc8scdTU8UMs/ynCKeuK0hO2iQmiR1adxgAqOpNTR2yxDKrg+p6mrEUGAF+6BUqR59sfpXXTi5PUzehEiE5JOcUvllsHLf0qcJ16596Ri309q9/D09kcc5FaS1DrggH0rCvdJiydxZGzwynqa6F2CIWPB9KwtfvYxAwdtvp619Th6crJHnSSkc9c2QELdTKOOTwTWJcWJWF0i5kP3Dn7prrdAuH1HRxLLln8x0V2HLAHA+tZmpQx2/n3b5EUYKptGSW74A6+gr6GjUjSi3PoYcjcrI5+40+GCMGQcKMEZ61XtLRRHvgkPlkY+9yfrVZtO1rWGLrbC0jc4UXDYKL6kDnNaNh4QbQ7aS9vNWZwq5McaAIfbnmvy/OcZmmbVHh8uw7hSekpS0b9E9kevSlCkvflfy3HW2mKZNzHJPqa2LW3ijAAxnpwKytL1OI2hluGUOxysap0Hall8W2tu2EiZiK/MpZHi/aOEYp26pqx3rEU0r3OlijIU/KcHpmoJYvJ+8Bg9qwrf4gR3V3b2qWpDSOEznpk9ak8Z+LbXwro1xf3TFkjXCxqMvI3ZR9azrZbXoOMZpXfZ3NFWhJNroc78R/Fsfh3TfLhI+13GUiHcerV4/cab/bFiyXsjeTIcuAeX9qYlzqXiG/uNW12VTPO37m1X7tunZR6n1NBvbi7vU0/TreS9um+7FEu4gep9B7mvYw1J0VyrU8+o3N3ewSX1vpluttaRLbxRjAVRjisK5uhcMzSZKe1dm3gCKG0lm1a/Z9SI/d2tphkQ+jN3/Ct3QPBkTRqJIgQRzxXt0oTuk/+GOd67HjM0zs5+zxkr3BrD1LVUtlY3EixgdSTjFfSfiD4UWuraZKtifsl2V+RwO/vX52ftI+F/iX8PdXuF1uCX+ymciK9gB8th2z6Gvcp0pI4az5Fdq/5G/4++NthofmQ2r+fMOAQelfN/jDx1qfiq9aWaVghPC54FZrO9y5eZi7HrmlaFCvA6diK7lJxVkea5c25QjVjyWJPvTngyCTyKc/7tsYp4cFBSuyfIZHBuAAGPrV6NBEBwDUMQ5BqzIgK5zyalphsSR7XXpyPeqd1EYmyOasW77GGemelXJLXz0DA5P0otYNzEBLj+lSR/JgkcUs9q0T8AgDtQO/r6UbENEzR70BogPlPjHFJC2OD0qQpuwR2qjIuDPXP5CrKYK4PNZ8Uu35WJNW0fjg4HrU7D9C2NOWRDgfiKozae0L/LxmtO1m2kYPHrRcMrDHp0p2DoZwDbeRT7edkfkY5q3EqMvTJpz2gYcD/wCtU2sIcbsHAB4pciRScdKrG1J4HOe1TxWbgHOcY709ERoRrJtfHNWsADnFZsoeGXLA8GrXn71HNOw7XNC1fLjvUupTh1wCOlU4T5abqpy3ZeQjsPWs567EskSFnPfHrWnaxCNNzjAHr3qrYSKfvcj1rTltmuYisY5PSoba0It0Zzmu6yIgVB5rj7m+aUnJz9a0/E2nyWdyxLZHvWCGyeldFKEbcx1wVkOLZ70AZNIATU0agnpmt3oU3YVIz68elW4Yjk5pI0wAc1YVeK5ZSMJSJoEyQT+VX4V2iq9vESa0Ejwh964pyOeRZtQHI6E+tXSqgHHBrPgDKfunNXOSgxjJ9a4ZrU52ed3Uu+Qj0qNRxSBdzZNSKgzya+ntoe5uN8vd/WnpFg89aUsEA/lUiDODxSATGFycUkIHmZI4qR8KCc5ohj3DcM81SHYm8wdgD6io5G7CnonPXHFMkHBpjKMzb5DSKtGMsfY1KQOtAWFK4XHFM3Nu4oLbuAakVQFy1BVxpy3HH50w5Ax04qWMZOe1K4GDQUimw5P8jTTjpUsnQ+vrUJzigliYH/1qaVz0/lTgD604qAOaq4yIjB61HI2TUrnIxUEpC8dD3q0VEhdvzpqdcmlc5/GlQccVtsjfZC8ehoPbtTaUn8KBDCO3emgc0vU5zS1RqIeaTHFOpM4FBI3v0opT1o+9QUAwBT0baQfemrknFXrbSLq7I8qBm/ClJpbkNpbnrXhp11DQLZwRuUbTU9xZgg5HT2rM+HWn3tgksN0hWNhkAjoa66ayJ7/Tivkq9oVGk9DzJR1ujlRZ85VipFWJI5QgBHHrWt/Z+4NnIY88UxwY4irL7ZrknLZhayVyTQtYvPDUwn0+7kt5e+1uG+o716fp/jzxBewJ9v8ABmsXsfAN1ZWMpB9+FrO+CXg+21rWrjUrqMS29gB5asMq0h6H8Ote7vrt2nP2ycMOm2Vv8a8fEVcPz8tSLk/LQ6KMJON76Hkt5q+iTFFYXdjcNz5F9ayQN/48BWDqEUJQmNwx7AV72vjPU4lZZbhrlMY2zYcY/HNULjxBb3nFxY2L57SWkZ/pXLTUE7wv89f8jaVJPqeP+BbmSxu72IExpMgBXPU+tet/AfTH1n4sQKG2R2tjcXLt34ACj8zWVe6fotxL5raRbwydfMtsx/oDivQ/g7py+H9O1vxFZRM8ku2ziLnp7fTJH5V6+CXtMRCxUYW0bOl1V5PEV75nBigJAQH7zetRf2c93a+YiLb7OCU6mpbWJ7KNflQn7u3PzZ71fsk8kSsjo7Jy9sCNy1+kxw3s7RsNSOcks1jdmktpMgZVjypPrUfko8Ks8aMSejrhs12LzI9lIGgkwy8HbVCw03zeJI0TI6k5J/8Ar1s37ON3sZO8igNBSUR3SYQhdrIo61EuiSTTb8qVB5VvQV12m6Y0YXYVkXJyHHNVtQtDZJKQAVb25FeTWxHI79DWNPmRwdzpM17rKWFqxQMMzSKP9Wnc13djokWn20VvaqDGgyAOp9z71d8JeH/KsHvH5nuTu3EchRwBW9baQkmSQVIPSvm8Tiue76I7KVFrXuc+NPwwcfIW6gCo7y0VJFJ6g56da3J7UpdE4yRxt7VWv4BJKVK4JFeT7bW5u4GHJGASzJlT05rPaNbYu2Ac8hfat2WMpFtHJ7D+tTeC/DH/AAk/iSO2ZWa3VvMm9No7fieK9vDTdRqK3ZzOm2zS+HfwlXxQBrGsBxYE/uLToZcfxMf7vtXtFhpVvptskEFukEScKkYwo/Cta2so7W3SFEEcaAAAdgBxUix+Yg3DO3v7V7k4JR5H0OmmlDYpCEliMAGrUNqpAOMsO5qRLUSMio23HUnmp4wY3CNzg185WdpeR1xsUL/T0uLcxzRRyxyDBSRdyke4rwH4k+An0DfdeH7dyryqxsoudrZGCg7D1FfRtyjSROzMFC85z1rmL4K9wZEXA6bq8+v78eW+jFKCktTjfC3hn/hHYJJZXZ7udR5oz8ox0H4Vfmi81ie/rWvJFu6HNQta7QDy1crioQVOHwoSI7O5EQ8mVS8J6rnBH0qjrOmXFu7XUSfbLIjiROsfs47fWtDyMKc9qlhupLRt0bEcYI7H61ySm+Xkk9PyL5U9Sr4O8Uy+HNWWfBNpJ8syj07GvedN1CDU7RLm3kWWJ+jL29q+b/EdoY1NzZr5cXWWFTwvuvt7VN4L8f3vhW5+9JPZyfeQAsB7471tgMyjhZfV8R8L2fb/AIA5U3JXjufSrRgjjFcl4vMOj6bNcvKLeIDBkPRc+tX/AA94z0/XraN1mSKRuiucA/Q1qarp0GrWc1ndwpNbzIUdJBkMD7V9JWoqpDmjqns90RCpZ2ZythHZafZJHFGHLAfOfmZ/cmrG97ZdxYPEeGJPT6+1eZXvgvxN8MdZl1HSWn1/wuU8s6RGN00HP34yTz6bfSrq67rHjm6i0+10a8sdLDrNcXF2PKdypyEVeuO5z16V8fJVYS5ZLXodyipao7yyhM/zRMRFng46j2rXt7cAY7D9aSwshFCAC6gdm7VZMe05+Zj6E17tOHIk5GT7IaVA47jtTxF8uemexphmOeVHHbNDXYVSz/LgdSa9ChUp1JqC3ZjNOMbjmUoozgZ7d6pzTKmQCWYdeahvNXtbdMvIS5HCjqa53VfES7DtRo19Dwa+2weAm9bHj1a8drl3V9eS3yqNgjqc/wAq4+e4OrXGxSUjJ/eyk8geg9Sap6rdyxWq305EUcjbY4i3zv747D3rQ8L20MVv9vuWLyt/q4UBIWvXq1qWFtRp6yf4GcVKXvM33vzpirZwwlY9oKbj9wY6VmyO5O52yf4Ap6VDd6nIqSPLbsgJzuc1lJr0TSANGyqPRetcrxWHwsb1pperQOFSb2N+0sg7hzn6noK5jxdqSXN0ltCQY4/vH1NWL7X5J0KWoaKPGNx6/hWA1ud+W4PX618vmeeUq8PYYSV77y6Jdl5nZTouGsiLzGC4A49aoXAaZsbSK0pol/iyPxxUZhUjIIA6189CUacbIuzbM2CYabOt6E3G2/ehScZI5rkNd1e+8QSS3V2/mqFLJD/Cn0rs9T+zQ2jNdFjbyHy22cHB9KxbbwbcXF0IYplGnOu5r0dETuMf3/QV5861J1bNrmS/Apxla3Q4fw7oOq+O9QaO2f7HZQ83N44+SJfT3Y9hXp9hptj4fsWsdJhMMLY82duZpz6u3p7dBWnb2Vtp+nxWFjF9msIfuIOrnuzHux9ahkQsQijlzgV5MsQov3PvOiMOrKNppRubtflyB611GnosDeURggdalt/DdxAoZGDcYLCrcWkOGyQxY+tezhqypxSs2zOUXuyaLYEGTjNZni7wfo/jnQrnSdZtob2ynQoySKD171tx6SqoA2SfarMekIQS3C4r6SliE1ZxOZxex+Qn7VH7ON78DPFryWkbz+Grxi1rcAZEZ/uMa8Pgw+Rxn1Jr9tviF8PNC+JXhu+0LWbdbqznUryOVPYg9jX5U/tA/szeJfgf4guZRaTX/htnJgv41LBV7K+OhrvlRbXNBHj1qXJqtvyPHLqzJGR1qkGaI4PSti2uUmQAn8qgvrQMMrzgVzbHOVo5OQc1MJs9/bFUQChPFKkxyKALhZkORyPetC0vBsIJwKz94ZRgc1XEpVjjpQNnQSIl1HwMfU1nXNg0TfKPfNFhclXGfWtTzFlwMAZ7VnIxfmYUeVJLcVZSX6Vem04SIWGfwrOa0dDgZ+gpRepKCbjBFPt7voG6Cl+yu6Y5zVQKYpNprTco6K1mRsHPTtUtwu5fU+1YscpXoeKuQTmUYIpNEssxSjkZ4qxFIccHis+QFWyPyFS28x2jI5qCehaE5Vx7+pxV+3uAwGQPpWXIS3vzSwzFSBVJXDoadxZrcJlTyfWsn7K1u+Ce/NaUdx5SBs1TuZfOkyP0qJNrRENk0R3oB71FcWm3kDNEAIx6ZrUS3+0qB2rJuxndlHT4mZgOgzWtNqS6XCzE8j1pkqDT42cYJ964TxHq8s0hQ5Vacf3jsi4Jt6kHiXWl1K4O3pWGinOaUBmJZuaeB6V6MYqCsju2HxqScetTovFRIehq3bxlucde9ZzdjCTsSQxk4q7FbliOwqSC32gZ/Kr8SKuM4rz51OxyuQ23tuBgVfhhwMHg1GjAdO1TxMT0FcE5NmHmSpGqjPU09QTk4z/SkAJHb6VMoAGCOKwbMmzzGNCelLtIUnpirLJtx2OKrySAKe9fXHvkKzAvz0qSa4G3C5qsImYk81dSx8uNXdxhu1L0BsmiszNYmYHlTyKkjT92CDxUqbYYQIzkHg5qPHOB/wDWp2tqGwvQZ4qvNIMNzxVhlLL6GqV38gxSYFYHk45qWKMtyf1qSCLI6VMy4XApgV1jG78e1LJ2Xue9PCNGuelR43mgocuVBwKjlJAx0zUp+UYzVed9zEULQvYikPHNRgE08jJpeBQQhAKRz2oY478UKrSnCqW74AzQUiMnFVXOTViXjviqznH4VvE1iM20uBSrzQxOK0NBpGKSlPXjmmE5oGhG5PSlpCM0pGB71RQhHSgCkHHWlBoACP8A9dLR2ox3PNAFzR1VtQgDjK7hkV7za6fBb28ZijUqVBzivn+3kMUyMOMGvoPwzdfbNAtZQcnbg4rycfdWZz1VcApQhl/wrQt2W4i3ADcOCCKiltg4JXKtVdTNZyEjgdTkV4clzHH8JofZw4PbHtVSfTvMR14yRmtbSSdXdY4h87EL8xwM+9egL8HmNukk+pRwt/GIhvxXFU0TVzoUXOOhZ+CiQWfgyWBXDXJuGaVe4z0/SusuYz8zBuR26U3wr4ZstA0byLY+Z85MkzD5nPrXX6Z4WUR/aLsExsMpGerfX2r5ypHnqykup30oNxUThQblzhFaVR3A6U2RJBy8ZXH6129/ahwVjVYl7KvArmrmLJKkDNaxk0i3G2hjtKFX5jtA9a9d+HYaD4WwTbS1vLrDbsf7oA/WvKZVBBVh7ZIr3n4EadD4g+C2t6WOZ7a+lf12khXXH5GvXyupyYmMuwRje6NC60mVLY3ESoxx8zY5UfSqb6HdXDiSGNZHAH7xeBj0966exS7ms4HigL5UFsnJNWYdJllmLj5WwW8oHgGv1z2is5JHHKJy1rNcQZtp4GiA6nrn6VqPZhofOCFyvfpke1dCLRbuNkuIsjsTxt+lSQeHtmCs5OOxHFfPY3FO1tyqVJtmRplvbSlXMhBP8I7VU8Q2ZVm25Ppk8YNbFxppsJS5TEb9SO1V9TiWWAFdzEcDPNfG18RK7Vz1o01bUt6X+50OzAGMoCDirMU7O4ZjhsfnVfwzqKyWTWUoG+PJUeq0shWCflgOejd6832nNubqNhJAs07E5BzVK+hyXIO7gc1atpRJLKuO/wBar3MTs7Bfu9/c15/O1U5WW0rXMW4Viu8DOeAK9Z+F/hg6Fp73E67bm4w59h2Fed6RNZxa/p/24E2qzL52Oy173ZxRSlGgIeD+Fl5yO1ff5DRjVUqjeq0t+pyTfIzTt083aWw2anezCjgZ3cYqC1JLsozx61pBw4HI7dK9rGR5VdkQldmTGv2eTBBUjIwadN0yv317+3ep9QjPLDlh79qoS5MeAcFuvqa+IxNTlbO+CuUb+7kuTsTIQcN6GqxsmMZyOD14q+lqDnBIJpq27opzkY9TXmKbesjZx6GQLVVHJ6+namMuAMVfkRT0GDVSVcdKTmraC5SrI3HIB9qqTHqMD6VblIA5HP0qjJyT6+lcdSpYOUrsdrelZGpW/lEMuFjY4AHY+lbD4FQXUazWkiN1IyMeteZVSqKzDYxbDULjTpi8L/KfvI3Kt9RXfeGPig9k6xSzPEo48uU7o/wJ6V5o5IBz+FNQkn5s8VWCzLFYF8tJ3j2exE4xlufS2keMNP1IrGW+yyn7u4/Kx9jW5sTPPLetfL2napc2S7LeYopPKMMr+tdjpXxW1HS4xHLELqJR9wH+Wa+zoZrgsQl7aLi/vRzuM4/C7ntLJvYYkZe2KVhgdRmvPtN+MemXSKbiCa3Y9RjP8q0G+Keic/NPnsBEea71PBzV4Vov5hzTW8WdVIo6/nmsvWrtYoCC/lsOnPeuV1D4rxyypb6bas08nAe4GAvvtHXHvXParrcsl3t8wzGNfmdzge5NezlGFpVavtItNR6o48TXajydzT1TVFix+83v22jkn29veuRv9fDXKwbzcXh4S3Q5Vfqaoyz3/iW8NrpI2xZ2y3xHyqPRa7bw14T0/wAN24VYjc3LctNJyxPc19dUxLleNJ6dzhhSS1e5H4a8MMZPt+qfvZG6LJ2HoB2FdBqt4lnb7wBGg4CLxmqt/rEWmRkuQ8p6LnpXL3F5PqcvmSH5ey9hXxGbZ3QyqDSfNUfT9WevQoSq6vYde3dxqBDOdseeE9KrGIKc4LcdRUhkSMDOSexpo3y/eHB6CvyyeKxOPqOpVbd/607I9TkhBWRXcSvnYh9KYyujhJAVc/3u1a9vbhMZJFXW0yO7AEqZ44buK9mi5QjZHNKCZzm1Eb52En06VHJGHOQQtaOpaO+nrvHzRf3gOn1rPkYIPvBj2Aqa2LlDSSsQoWMXxDp11qNzpltbD907sZWYfLgDqT271qQWkFlbi2tdwt0OQWPLn1NPvpfslttY4dhl/b0FVrDfLJwSEIyQa+bq4mKrNvVv+rG6h1Lflkii2ULfW7Hs449a1rHThOP3nK57VYfSIorxCrfKjBsHmu2ClK0kOxqxxSRyFegParG7gAmtIXdvcR48pvqVqJobQnLMY177q+kpwe8HcxbRFbXMf+rfAPrXP+OfFcOg2q26OGupeAo7D1ravtOkjkDWxEqNyOelcrq3w7h1PUnvpoppJ34yJPlH0Fe1Sk4W9ojkqXafJuY+m3M0kauZdwznrVnWNMsvEWmy6fqFql5azKUkikUMGBqy3httKjZlBUKMkPzXLfET4oaX8MfCl5reqTpDFAhKqTgu3YCvscPWjypo85Ra3Pze/bJ+Cej/AAW+IFuNCmCWOpIZvsROTAc9B7V4XFMrR/MM10Xxn+Kep/GDx7f6/fyMVlYrDFniOPsBXHwlih/lXm4iUZVG47HmSacrx0LLQrIxwQM1TmsXU5HQ9hUglZG6/jV2J/MT5sEViSZihk4NNXOTk81qtbhs4A4qnLamI5xgdaBMfDxg1P5pVwcmq0bf5NPZs/WpJka0d4PINVluAJOSTVOJypwakcc8HmkkiVsaMdwjYHIqpd23mtleaSEbvqaeXMbc9PemK5TaF4iM/rUkUpHWtOWETRZ698iqEUH73Z0NUSXkbzYutQsWibAxj3qa3t2iYHsanmhV8Z5rOTS3JbsQwSbjznFWRGM54/CmpAFw2DSy5Cms3PsRzD5iWXA7d6qKro4zmrUL7gFPftVgQo+ABms+ZmTkQo/B69a07K6KJVOW0Ma7scVYsYGcDA/CiyYWvuSu4mlG8Er7muZ8T2kbBmQZYd66a6TyjjJBrEuLcSEs3NYJ8k7o0h7uxxJtXBPy9KBE/dSK64WUbnAAxS/2SjkHbXZ9aXVHRz3OZgtjwWBArRhVVA+vWtdtJGzgVU/s5kf5c4+lZuspmEmx0ZJ9MVYQEkVYtdKYrlgQKsrCkHJ/UVxSqK9kcrZFBayErkHFX4LPjpTEmHAB6VdgbdgYrjnJmMnbS4JbBeAefSpo4RnAHPvTxyamChFU8E981yOTMW+x5HKC471HDZ7855q6Uy3A/KnRgREmvuku59IjLuIngYrg4pIg8mNxO0GtQx+aSSM02a2CrkDjrTsG+wyFQOnT3qZCA+cfnUMJ3ZGelSsdoJoSKGXU2GAz17CqEzb5cEVKx80sx7VFEMtuP1qepBaiXCYHX60p4bnAqJ5sDj8eKQFpRjHSmWTXRUx/LVePge9TNGdvtXoWreCPDNjo+j6jpl9c6jFf2xkeO5wjwyqdrrgdgensRWVSrGkk5IcpKK5meeWtub+8gtUliieZwgeZwiLnuxPQV1WpfCubSlH2i/jmZk3h7X50K+oPce4qr/wj+lybleOZTj7yvW7pss9voMdmLhpreylJgWT7yq/3kB9MjOPc+tcFbEt2dOVvlv8AMwlWTj7rszhr7w1d2IZ1Tz4v78fOPqK3NA0TR9b8LyLJFNbavBPhrlWJVlYfKCvbkHmt94JLecoQEy2Dk1NCxijuoVhRROFMhUddpyCf1rCWLm48vXujJV5Wsclb+FbjSL+OdPs9yIm3CGcfK3sRXVXJtrXyLm1hit53jyyxJgKx6rVWfdLGMksynb+FPQ+bCAU3AgoR/WsZ1Z1bOT2JlUclqzOn0mxe9S4ks0baQxi6K31rG1jwtaXUjzWZMGT/AKo9B9K6Ahi23+JemfSmmJiwbbww5rWFapB3UmOFSSejOCg8NTSTSRNIkZAypY8MfQVQurSW1kKSKUYcGu4u7fZwRyp9OlUri1S6JWbncOGNepDFSbvLY7I13fU4umAZrVv9HeBzs5HoaozWcttt8xSu4ZHpXoxnGWqZ2xnGS0ZB05pM8+1KTmk6irRYE0oGTzRQDimA48U3GQOKM8ilzkjNSAo46V7N8JdSW80t7Qt88ZyBXjJ6V1fw61s6Pr0OX2RyHa2fSuXFU/aU3Yymro91aAv0+8KS20+S7uVhUZLcGrjhXjVlIKkZDA9a6jw/o32CzN3KDvkGVBHIFfJ1Z+zjc51G7sUbLSFS8hsrVeT1I/nXocXnafCscpLxqMbm61Q+GsdjdyXryzRC93bUWRsHb7V03iizeLTWO3GAQCK8irztnTT0jc0Phxpzanqt3Gfmt4VEoXrls4xXf3FrPGMurEdfrXl3wI8UlPFtxYXcbiG6iMaTdt45A/nXtGoIsLF3bew6LWPLG1mdlFrl5onI6jCGQErxjg965TUbTO45wc9q769uFdf3yh89sVymqW8bqTGdpHNZWUXZmslc425yuQ3X6V73+yXqELaP4ttmwJI7qGUgnsUIz+leE6iAEbPP0610n7PPi1vDfxKl0+VibXV7YwuT0Ei/Mh/mPxrtw69nNSM4O0lc97uNes/D+o3ljMSGjJaPJwpQ9MfyrsvCM+leMNIIjykycNsOHX3rzX4g6dHrtrvQiK8iz5cg6/Q+1eQ+H/ixqPw4137TMsqRxttmROVYeoFfTU83ScYVNPMmUeV67H1Re+G7rTDscm4tuqTr1X/eFV4xLbKMsJUP8S+laHww+K3h74s+HoNS0S8iukkyrKrdGH3lx1BHdTyKPFGiz6d/pVgvAPz2/b/gP+FaY2La5mzoppLYqRrb3auu4sDwVNZ89h9hm2FN8bccfyrkLb4veF9U1GWxTWLBNVtn2TWv2lUmRh1DRkgj8q9IEY1O0Tyz+8dA6HP3hjNfLVZcslFnXFp7HH6xYHT1+225K+X823+lQPqEeoJFLjBYcj0NaNzbz67Hc2SzCBk+SR8ZI/CstPCradNMVvTKrfMqsuB05FclRJS3sNysSQSeVMWA49KsS3cbjy0O6UnJIGdtY0N4+pM0EavAqn97IwwfoM/zratLyy02PyuM+g6k/wBayrUrpST2HFmdcWMjBlHyKe5613/wn8TG2lbSLiUyOo3RFjyR6VyUlvc36lmU28PYEfMf8KjtydGuormBSkkbBs9S1e7lmMeFqxmttn6GU48yaPoe2kCzZUHBPOa07YBycD8faud8O6jDrOlQXcfIcA8dQa6K2jK7SOh79q+5x0rwU46xZxU9JWe5XulPnBQcZ71RkiBkIUd61tai8tVnUdODj+dUYj50e5fmB7jtX5tjW4z5We1S1Vyq0TxANjHvTS5IIbnPtWgkYOQTnPUVSmj8mQr+VcfM4q6NrGTLEBmqUg+Tn8q1bpQGJ9eazZhxtHpWV2noFjPlxye1U2Gc46VfkhZ2wAPqKje22jG78awknLoS1Yz3X1HFVnYKpOavSLg8DOO9Y+qTssJjjG64kyiKO3ufYVyT90h2Od8zz5mCqe/Spkt8HLDJIrRs9ISzhVM7n6MamNkxJyhAHTitKdF221MGzMIKgIOT0+lWIbdmwqgk+grWtNHV2U9z1NdBpuiRl8kYK8c17WGwEqvoYOdjib2E6XNE7DYkg3dOpHatPTAbzEYVnzyDjgfjXZ634Zg1LSTG4CtG3mRvn7rf/XrE1HW9N8DeHJtS1SWO1ghTLSN1+gHck9AOSTXuYTIYOu5SfubmVWvKMUkLNHpnhLTZdRvXCSquSztgRr71yHhtNW+I9/NeXMD6T4dVv3MTLtnuB/ff+6D2X05PJwK/gy28QfE27k13xFbPo+lSNnT9HlwZQnUSz9vMPUIOEHqa9PnurTQ9OCvhIlHC55Jr7OLo06fJS92mt3tf/gHElJu71ZLaW1vpsIit41gtkGAo/nWRrXjMwqYLACSTo03YfSsS91ufVwUQmO2J+6OpFV1hVMAj2xXx+Y8SvXD4Ff8Ab3+SPQhhre9MuWcU8se+5laTJ3/N3NXCxYgDOPao1RnIUDCqMdanVdhHBY/3V5xXwv1d1a0q1V3bPUjK0UkNSIEk9fTNX7aHAIzy3tSw2rSgH7vsOtaENmqK2Rkkdc16lOlZkNhbQqpOeSR3q/CjZA28Ad+KLaNUGBj0zVhEy4J5r0YxsrmbY14d6lWQEHgq3SuM1rRv7Ku2mA/0RuUOc7T/AHa7sKZTxyfSle1SeF45USSNhho2GQRXPiMOsTHlej6Mm9meQXExvbvb94A5NbmnWoRFbHJ65FXr/wAFHSJpJrQNLasSdh5aP29xSQrugVQRgDoOor4z6pWw9VqqtfwZ0JqWqL9s8UOAzhST0pZ54hKrIdz57dBWebP7Qm5cgr3FLFGzEdB6V69Jy0VjKRtJeylAdwOTwi8Gi6u8IfMJGeNinqfSs5kEYBAxJ6Gtfw7ZjUdRVpl+SAeYeeCe36/yr6DDyfMo9TGSub1hZmysIYCMyKvzY9TyaWWIj5i21ccirl1cJaJnG5s8D1rNOoPOJt6KuFJBWvXlUjB2b1I5Tz34weMYPBvhW+1iRZJrSziMsyQruYKOc4FfkZ+0J+0Nq3xs8QOS72+iQsRb2oPGPU+9frlc3sVys8c0QuIZgVdHGQVPBBFfmH+2n+zrD8IPF0OvaFCU8M6zIxWNR8trN1KfQ9RXq4WvKUeWXU8vFwfLzR26nzSAQR2qzCuQRTo4w1WYodqNx+ddR49zOmUhqnhchevNNlwz1PEgZ+epoBtEluxVxkd60pbVbmPI9KoGAqoP41paY25cHk+9BmYctqYZCKdFFng1papCA2R69qrwxccjFSPyZA8JU8jipDASm4Zq5Jb+YgIHIp8cGUOaGyLpMpWjYkAIq1Nb+YPcUz7HtkBz1NXl2rH2981LnFEcyQlhHmIqeCO5qndRCGbPpWhFMqAgcZqhfKZSSvA6ZqfaJ6EuatYsQTCROvPanDcTnNU7XMX3s/jV0SA9Ohpcl3chq+paiAYf1ps0fHPUUW7hVOeKbLNvOAOelDi+hNtCFQd3vVq3ZiRxUUY6dOKvbFjhz3NZpNamaJ5WEihe1aWn24gttx6+1YsDGR+pOK2IVknRh0QDnms5z5Ij57GVqFyokOOTWNNLvbAq1q0ZjmK5OM9KrQWzEgnp71yJq3MyZT5UOiiJ9qvRx/jT4bb5cY4q3DaknpXPOoZOo1qiGOMEjj2q/a6UszAsOM88VYt7HCggYHvSy3i25wpx9O9czqN/CJVWTT6dFFHwMVzl/YOJCVrYF+0ze31qxB5cvDjNEZuOrH7RSZzEMBjYbhzWjFkDjA9TW7JpMdz93g01dDaIE7cAUTqqRnUg+hmLJnpyamjjaX2qWWGKAmhb1Y1wMcVi3fY57PqeZIhftjNJPGQd2O9TlwmMCmztvHWv0Cx9RZEUZyT0x6UjyK4xio8be9CIWbpmhiv0Q1YCCMd+lJNC5wp5zVtVK4NEcvmS9iBWbdkFihIBFHtxhjUKwEgVNIfPuTjoDir0FsZCqhcsxAAHepSJSbZnta4CjOMnr6V6ifhdomn6PZ6jBraa7DdLgGNTEFcAbkIPOR79az9Z+EXiDwwyJr0C6W0kYmRCwclCMg5XIqPTLWTS7G5tftKSW5YSgdCGHHH4V5eKrxnG1Kdmu3X5mFaolFxjKzKt9pelxHaLTB7gMc1Iz21taWixK4WPdlS2eCajmbzVZ85bp9aqyHeir14xzXEnJpKTZxKcno3ca7YJIPB6e9Wsnau0YYDtVVSCrBuCOmB1qR34BAOcYOKpq5fMy7IzylWyWLDLHrmpPuFNpAJXpTYGP9noQegI+lLH8kKNzknG49h6Vk4iabLUcIFvJMcbXyg57jmorqVXtUljxG68Mvb61Ksu7TEj9JSxx6cVUnbyJXQqcEcZ/Q1mtyOawyKRbm6hDDa2RUt7MkZEcfLDJBPH4VnTTmN1cZLKcgg1c1F986SbcBgG465roK59Cm80d4HWUbZBk5HQ1mXdoYocjDYOdw7VpRBXudvViDn3qqJvsjtGw8yNjyK2g7bGsW2jJmHnDHGfWs27i8xdrcgevauie3QrMVIx94YFZ9xbCRenPtXbTmkzaLadzk7m0aJvaq/TtiuhuYQcqwziu/8AA9t8ITZQnxRb+JBeqv74WskZjZvVeMj8a9ONVW1PShVuvePH+gpBgV9Bt4o/Z9sLlo4PB/iC8j7S3N4F/QGu38OTfBXxHHu03wXHNtHMUt04kH4Z5qKuJVJXknY3ufJGD65pCCeK+5rEfCa32rN8ObdNvJZTuP6muhtU+BV9tFz4ThtGHeSyyB/3ya5lmFJk86T3R+e/epI3MbBgcEGv058N/Df4E+KJo4rWx0Brn+GKaHyif++sZrtZf2ZPAMixg+ENJkQcqVtlx+Y61DzKn2NlBzV0fn18K/G6X7Q2F/J9xhg9yK9/1W4ku4FXT7aSeMr8uxCeK90tP2WPAejaqNSsdAstPuxyHjVto/4CTgVsaj8J5LiJUtb4REDAVFwK+dxlaE5c0EJUZJHx/qPhPXZiZYrV4GPOWcJj9a7j4c+DPFckJm1vUXXSiPkty4Zn/HsK9THwG1jUtftbe8vB9gZ8zMh+bA5x+NejeIPh00NmsdpF+7iUKoXjAry/bSkmlYVPDuLcmmeI3EC6U0T2YEbQsHTb1yK9m0XVLTxTokOoROGcKBNGOqP3B/GvN/EXhu7sg3mQ5x3xXJ6RruoeD9VW6s2bZn99CT8sq+h/xrnk+bfcpS9m/ePZr+N8E+WBg4BArnruDylLNhhjlR3roNL8Qaf4vsxcadNnjMlu2N8Z9CP61R1SJYF+5z+tEZKWjOuykro43UtPE8TeXFswM88VxWq30/hDV7aYBkmLoyED5hyCCK7/AFa52jbGpZz0HWn+EtCgOptrGtIJ4rIAQI/O6Xqv4L1xW0fdi29UYuzdkega3rhnsIHUeXNKoJQ8MpI5Brxr4gr5xeXGQu4H3OK71NQXUJbpGffMG8xF9Qa848fXZWKdSSIo89fzJrzlWVWV0XOWh8r/AAx+PPiT4A/E691HT3kuNOmuSb3TGcrHMufvD+647N/Sv04+Cn7WPgv44aWIrXUwl+E3PbXACXEX++ncf7S5Ffkl4/txJfvdIAVZzkj68VP8L/B/jjXNetdQ8E6fqDX1rIGS/tf3ccTD1kOFHuCa/UYKlXw69rtY5qVWS1R+qHx4/Zs8G/Fy3M+taWqaht/ca5p5Edyo7fOPvj2YH2xWv8F4r3wX4M0rwnqeqf2rdaOht7bUHUrJPACTHvGT8yg7c55AFcP8IPiN440nw+LX4hSaRNdjAJ05yyuPVxjCv/u8V6I1jF4ijF5pcqSMPmCKf3g78etfG47CVpQbwlT2kIvZbr5dvQ9SnUg9WrM6mTSLK31K+1dJmjbUNn2iDOEV1GN4+o7etZciCUvcWjBoos7VY5DeuKZYavb6nbTafqCYMiGOWMkqSDxkHsf61gXNj4jt5rjRrGyYWyx7INWZwVZSOu3ruHQ+9fPPmqWtv1NZK5qBo9eu4gknlY5f1FblppFlpx3xRAv/AM9W5asTwb4YufCsAgvVa6bq1xHyWPqQa6z93PGdkoGO2MEV7FGly01FvUldytcAvH8vTGCxFZF0m1iGwW6Zzya2JFYAgyZB7VnXT46KCfWtYU1HYb1R03wp8SC11J9KnYqsvzRMegPcV7XZgCEqv3wc18sT3r2VzFcQ7klibcp9MV9F+BPEkPivQLe9hYLLjbKndW7ivp8LiHKh7KT1W3oczim7nTiIXMRU9Mcg1zlzaSaRMygkQOcoewPcGuntztGf8inOqTQFHAZTkEEZzXh4zDxrqz0fc7qU3E5kXAdOTn3FQXEgK4J+hrTvtIhiBKKQpH8J5FcNrt1cWNzFAsyuJnCpng5NfNyoVKWj1O3ni0Xb+72x4UjfuC1Vd8naOSe9V77wpqJmtZYtRjZd37xZEx9CuOv0qG5hvNKulgaM3ZkG5JFGFx7+lKEefbclyRoKmFAA/So3RVBJBPpk4FQRWupXnDTR247LCu4/mauL4d3qGuJZJj3DNx+VaexqdhOaMGZ5Lp9ttH5hB5J4UfjS2mgeXIWkbfK3Vv6Cuoiso4eFXgdFQZpfs7ZLCMA+rGqp4Tq9zJu5gvpoUgKBgdas/YiE2hRuI61p/ZCrZIAB6kd6X7ON/r9a9jD0OR6rc5Ju5WtbRYU5AB7VrwNFCvzAfXtUXkgEcDaRT3jldEKg7dvZa+ow8OVHE9SLVblBana6j6V5V44+D/8AwmnxD8HeJ73VJZNK0qCZn0TcfJkucjypyvcqCw59q7bxVImmWZmnJCMQojHVmPCqPcmoDdPbaeUSeJdQMRKmXJRHxwCB2FdNatSjBwl13M1GbdyDxV4xsPAPhyfUbxG8uFeI0Usc9unQZ71wlp4nm8UBLuVgyyKGCqeFB7VyfgjQ/it4f1q/XxXfWfi63upnlj1G2xC0QPSLyjxsHbk+9ek6R4dhIffprWEjHJaEDbn/AHen5V8Jm9bEY69Gm+WC6dH6s9KhyU9Xv3/4AW2Ng2jA96uQQmSZM8jPNSDSLi1/hEyDunX8qu2dv+8HynK8nNfO0sPUotKcWjqlJT+Fk0dvJIzfwjPQDmr9tbeWOmCetOt7ONhltw/4ERV2DToQ24ZJ9dxr21BLUtaBFEU2lBg9yatLCGGWXc3v0qaODBAwfzq1HbgDGWx9a1VuhLII4MYZFUHvxVyAZIxwadHaqBjLfXNWorFQARk+xNbwTIYxo0wpOFY/nSAKMZOc5yPSrqQ7QAFwPaneUCMY5+ldnurVmNmZ0kUe3Kg4781y2s2sFvJvUbbhm4Re49TXX6m0NpbPM/yonUAdfYe9cO7S3Ny87fxnOD0HtXm5jiaUKXs+W8pfh5l04Scr3IhZzOpw+0Ht2qREf7rhUYD75/pVkTGM/KvmED8KhluCwJcYP6Cvn6No7HS0MXYm4s27PUn1rc8Pv9ggd1XzPOIJ9gOlc/8AaI52EWRukIAz0zXQ7DCUiTBQDGVr1adRw96JlZPQ07u6iuo1ARkZT0Nc74k1f+xNHupgMPtKgn34rVQs3B6etZHifSl16xazL7VyCzemOlbOrOo7rcGkkeZ2WumFBv8Amf3rn/iv4H0/4y+AtS8Oaiiqlwm6GXqYpR91h9DW/qtq/hu4Ed3b+ZEfuzKOCKg/tm3yDECF+lfTYaLavfQ8xtL3ZH5E+LPB9/4E8UajoGpReXe2Mxjb0I7MPYjmqghPlfrX6R/Gb4AeFvjU5u7uF9M1lV2x6jb/AHiOwcfxCvi34w/s4+Mfg3A9/fQLqHh8PsXUrblRnoHHVTXqyUrXR4lWnKm7rVHjMlu3m+vNXIYGBHr70iSiZiSOatRkn3Nc/tWjk511LH2UyR/1ohiFoev40xZyrYpZWZhU+0YuZWFuJhKeOR0qMYXnHFRIhB5BqdowVFHvMV2SRzbuCBTZt6cgdaktEAPI49K0Tbh0Ixis7Nbmb1MLzcuMjBq3GpaNT/Kobi1MUhPvVq0fAA60NHNJNblYRlZOn1qykSvgnn2qw9uNudoPrUGSXwOR/Kjca2IbuERkY6VDCrFu+KuyxFlGeaijQKeR+Iq7tF+ZKilUIBx71CI2DHI4q5AhkIXj8KsXsC2sfUAkZrRSa3Gm2UkKoRnrU7zGUAKKyw7yPgHg10Gk6aZdrPwvesZTTMpS10LGj6Y0xGQcHqT0q9rBFjHhOvQirguYrKLYhwR3HrXO6leSXU3PIzj61xVKqeiI5lHRlIQtcS7iM1pR2aRpyMmo7CLByR+tXJ1IXC8Y7151Sbbscs53KxAzgDHHatLT7MyOOOPWqttCC4Jrfh2W9qWGKxnJ7IzTcnZmff3CwxlRjisnBnwTx7UX0pmnIz3qzZ2u9CSMY61SXIrib10I44AOT9af5hBAFPlGH2r0pyw98fnU3uO6sXdPuGQjI/Oult4zfWrBU5781ztlAzyLheB2rqbWUaXaMWOCR3rlqOzuVTm099DitY0qeCVgSetZnlspwRyK6u+v1u5DvGc5GaqrpiyKWxnFbRq2XvA+WT0Z5SbZs9PalNsVBzWlOoG3t71XnXCnB5Nfoh9KZ5hHWpETco7VOqgrj9DVaYtCMYGKTAZO+wY45pjJ9lt9xPzP/KiBGu5AzDCLSTk3c4C8qvHFYXbJb6leBNvPXHPFXoXZo9yq3HdQeKv6LcHRdRs7xY45mglWTy5V3K2D0I7ivXviF4qtte1UX9pY21itxCkxjto1VA23kAAY61yYnFSoWtG9zGrW9jFPdnMXfiy71vwto8V5NJKbZGg/eHqM5Fc5HG13cFBgDBJPoKv3E9xeJtfiMNuGRgZqFIliglmDZLfKAO1eLzJtva55cp8zcnuyJmSJPI2bsn73+FMv4YPOMUO9CuFBPOTUSlpLmNfU/lTbseZJ8uRk1ouhV3oSLol8lzLbvCRMhwUyM5q/F4YuZJYxPIlkrEAh+uPXFV7G5lh1aJwxDBlx+FSa5cvFq0okkYuDyc1qrt+Rqmizf6ekFx9mtZhmIYzjhiOpqhc3XkxrAVIKjlj3NMNy3mQzgkux5ye9aWlWw1e5vIp/3kaoSuP72cD+tV6FrXQggctpSFvlUscA96qzbWuI0zmPIG49cVfvkVUjjhA2QjBjz/nmqEDefqA3fKuCcYzzUcqZLhzFS5RFGVJxnj2qwiNcW0bFuV+XJ64plx8nmKR83UGiwk3Wc4B5BzU2djC29wmRIGLq2SehrMucq7/xfSrs7boz6ioLmNgwAI4AyKuGhUXZ3RUt7ryHeNlGyQbee1NljZODxg81WuT8x9qbLfPE6kncTjNdai3qjpjJsr3sXJPbNZsi7WI/I1p3E/mDcvTFUpk3IDxmuum2lqdMJGPcxbSSKdp2oXOl3SXFtM0MyHIdTg1PLGHJyKpSIY2wa9CLUlZnoQldWPf/AIceP08XWptb0qupRDOf+eo9R7115TFfLmj6pcaRfw3ds5jlibcCK+jvB/iaDxdpC3KFUuE+WaPuD6/Svn8ZhFSlzxWjCUU9zRYKqliM47iu1+Hvxb8Z/D+bzNL1Jnsz96yvMywsPoen1Fcj5JnugoGUXk1cKYGAMAeleJN8uiIiuR3i7H0bon7ZEUsoTX/DGyEgAy2Mm7nucNXtvhDxv4e+IGmrdaFdxDd1ikHzofQjtXwC64z6ipdN1e+8P3i3mmXU1lcKc+ZC5Gfr61x1FOa91nbDFOPxq5+j+haOiPdyH5ssEBb0/wD11ZudLOG2nGeDkVw/7M3jafx78M47u7Zpb6KZoriRhgMw9PwxXqUsR2/KOe5rWlQcYLQ9FtSs47HCav4Yt7uJkuURwe+K818SfCXTLx2MCOjf7PSvc7nS13Eu3U9c1l3WlsQ3lLn0LcAVo4K3vomUFNao+bP+FR6no1yLywvBbSJ0IOCauSaLrdwmb+6RiOhRACfrXuN3oA2lpHBJHfoK4vWbMRk+X+99+wrnUaTexi6XItDzi4sVslJ+/Iad4uv4/DOkWlg217nb50vs7cn8hgV0ln4e1PVr5F0zTxf3AYM29gkaj/bY8AVeH7Mt14huXu/EvihVMrZNvpkO7r23uQB+VbSw9WrS/dqy77I52pPSB554e+J/9myFZ7eC6gI2tFMMjb7Ht9an8WeAtL+NXhnUY/CF4+lamEI2XSlrcMexcf0/KvVLf4F+APCTB5LC41iVBkHU7gumf9xcA/jmquv+KrSBBZaZHDbxxjhI0CRJ7ADingsnrV6iUXdr8PVlK8I2qO587eF/2PtA8J2kdz4qlbxbqsY3vaW6sthEff8Aikx6nA9q683n2WCOztYobOyiG2O3tkEcaAdgo4FdavjK90yO4YXTqjDlVHyn615pquqGXVJVkCx+a25dnT3xX0eZ5ZWoUebn5rb6WXyMI1I7JWNee/xEzZB4xXlHxA+P3iv4H+LNCu9FkhvdNvVdJtLuh8pKsPmVhypwfp7V2dxe7VZN3GOleY+PfAc3xF8WaM0kwtdK02ORp5hgszMeEUevH4V8zlU5U8Ypp23/ACNJSXLc+tfhR+0P4S+OqR2jOdG8ThMeRcYD/gekg/WvZPDdlqdhvh1B1eP/AJZsOc/jXwK3w68KW9nGbXT/AC7iIgrcCZ1m3D+IOCCD9K9s+Hn7T+q+EdJi0bxN52t2UOBBfyfPPGvo56sB6nmvoMXgaePtUiuWou2ifqu5dDE8r5ZH1ZKoIyOo5xjNZeoW4UFkwGI/KsXwf8S9E8bWiyafexFmGQA3H0Pp+Na9/JJCGDAZHTnrXkuhUoS5Kisz0JTurmDLr5ilaGVDleDnrUbahb30RNvKM9CCar6nMLvIljHHBPpXCa9ZXtoGuLK8KqP4FOGH+NetRo06j5Ze6/wPNnWnDXdHUX96bfLNhlB7nrV3wH8S7jwNrq3EiF9KnYLOinOP9oD2ryF/GE14jxXhK3CNgllxvH8qy7+6nDNLFdlYyM4DfLXb9TdN6/eYxxN3dH6R6NrFtrOnw3lnKs9vKoZHU8Gr5VSzfL1Gfxr4R+A37Q9x8NdXGm6/IZvDk7Y8wNuNsx7j1HrX3HpGqWus6fDe2Nwl1aTKJI5YzlWB6EVwYmm76bnr0ainHmRFdRg9AfwNeTfEHw9dyeNvDN5Hd/Z7cXeZVK5DAKTj0ycda9p8gZz941zHjvwjH4s8PXlgXa3mlQ+VOh2vFJ1V1PqDivm61KXK7nemmrGNK9t9jV0Zwm9VGWPzEn+VZ2vxTDUdOa1fzY3Do8Tt0xgg/wBK5K6+Hnj+aKzdvEsSi2b540tlCtxjLDv+laPhSy8Q6b4yms9fu1v457fzLV0jVFjK43KAOuQc8+lcVChVpSU5LQTaZ2lrayJGPM+U+iDpUmyIN8wyR/eNa0UIUAHoeAT/ACoeAAYIBB6ZFei9VcoyzIoGQNoqKXlQc98Vp3WnxyL8oKk+lUhp4C4LsQex9acVK5Miukn7vaTkdSKkSNLguFbbjgnFJDZfMcSNnpg9KtwWimRgZSj9OnBFexQe1zjkiAhbSQI+ZA33SelE919niLbwF688VX1fUbfSIFMj7pRkBPX8K4fUdXn1RiXYpFnhFNRjM2o4JWveXYUKTkUvEUh1bxFHfTStJHaAraW6n5FY9ZG9W7D0GfWonYp83V+pPvUcsgQ8kAfyrH1PX4rLO59x7AV8Li82deV5yOhU0tTdlvdoAz81RPrAiwXl2qO+a4i41i4uW3CUxj+6vFZ9w/n485pHOeu6vInjnJ2jsPRHeP8AEFLFjsYTY/hNa/hj4i2mplo7qNFlzgc4JHsa8mWxs5WIImX3DVbg8N5dZLO/AlTlUmG3J+o4rqwuZV6btvHsYS1d0fQMGpWUyjZKVHvWjboj4KlHHdhXx5J8dvHvgC7kXxr8MtUTTFc41XQWF3HszwzKM446813Xgj9p3wH4vRDp/iWOyuTwbbUla2kU+nzcV95GjQrRUk+V+t0ZrEzi/eWh9MRQgDgke2atxQBhwxH1rzvTPHU3kpKkkV3CejqwYH8RW/afESwO1bpJLck4yBuH6UPBVVrG0l5HRHEU5b6HXLEQuC2ffFTLkYqpY6hbahEHtrqKUeitk/lVkHDDOWA7AGseScHaUWjS6lsx/c+nvVHWdcs/D1kbq/m8pP4UQbnkPoB3qe8mkS3fy8RPj5W+8QfXHSudbw9DcXJuZ5XvLhhzJcHP4AdhXLiq86SUacfeffb/ADHGNzjdR8fnXb7ezG3gU4jgbt7n1NX4L+3njBaIMfVGIro5/DVjMD5tlCQfRRWXL4Ito2JtC9s3ojFlP4GvlnQxnO6k2pXNbpKxCLm1UcM0Z/2xx+dMkj3pvRw69yvNVLzTNRsQxMRuYx/zzHJ/A1iWOq2EfiFRqVwtvAYiIkuG8tPO3AAE/wB7rgGupTStGUeWT+RK5m9zZsYPO1KMZ+6d7Y9K6XA3A8/XOBWTaRR2jSyTLt3fdbPSrsd3Zbc742J7Fq9OhhqtZe6iHUjDdlv7RuQ+Q4Hq55A+nrTI4IjEArMWJyz9Caal1E/3Srf7tNkkbaHKeWrfKCxwCfQe9e/QwFSP2TnliIdyDULa3v4njlRJE6ZbmuE1vwNHkyaedmOfLPQ/T0rsbzVrO1GJrq3jb0LjOfpWDqPi7TNpVNRto8DB3TAEV9Dh8DW3tZHHKrTlpc8/1hbjRY2a5tpEhUZM2MqPxFfFn7Uv7Sw8X6bN4M0KVZtMLg3VypyJCOgB9M96+6b74haFD/o51eK5kPBigUzFj7gCvlf48/se2XxD1Sx1j4caavh69up3fV3v91vZbCMh0Q/xZ6hQBXqywVXk9169jhrPmi1TZ8NpHsGOlXrSMP04r6j039jfwvoRX/hJ/G0uoXI+9baNCAo/4G3+FVvFXgj4O/Dm1cNY32oXZQiOKa8JctjgkDAFczy6cVzVJJfM8t0ZNXeh8z3MexwPTvT4YwxOfzqxqUQ8x2VdqbiVX0HYVFbS47fgK8uUDnaHfZQx4GKSeEouK07RDKenFSX1qWAAXn37VKk46MlStuZFkpORg1rpbEKCc4I61Uht2hIytaKSjyiPTtWnMnsHuvYw9TI5xVG2kO/n14rRni86Rs8CqBhZJPxp+60Q0mbEAEkfzCo5bfyjkgUtruAzVqdFkhLFufSpTjF7iSM5pt5HWk25OelV3xHMcmrUd0ir71vpualy1KxLuJ61Q1O8+0Ngdar3F0xICk1JYWjTyqWGcngVlOp2MpS0sifTLIOfMccDoK2GuyAEjG3tmnNpcsKKSnBq5YWIJUlT9PSvKr11HRHNOooKy3GxWUkkW9s89qz57YLLkiuslUQ2p44x61zs7K0hHXmvMhOTdzl1Y22T5QM8VLIcLikVgEGPypUiycnp1o63FaxPYweY3Gc9qv6gPs1ttyah09yJAAvtV3WUJgDH04rNyu7DX4nLRx+bMMjjNbcUYhhIxyfWqVpgSgkCrbs8z/Lk1cncSCK3yd4GamS2M7cLir1najyxvwOKsMUjYqgrDmvsJbXJtMsliwzYzjjNVvEN8FUouCKtxM5jc5PArmtRL3NztXkVKhzSvcPs6DbDdO4zxW2P3MQA5xU2h6KREZHx0qeayUNnOBRNNsys97HkSIsy89aikiU53ce9OjlCN6jtildgyj0r9EitNT6paFUoIxnOao3UnmOqKMk+9WL6by1wDn6VHpkDZNzIMBehpSn0C/QlvlWztViQDew610/wj0HwvrniFbPxVd3NlaSqRHLakBt/bOe1ckQ+o3m1VMjE4AFdbpngjUImiuJylrGpDDcecfSuWvUhCn70+W/3ilOMNZOx0es+FND0S8mgjt2uRE5VZJHPzY9ayb27S4khUoIY4xtVEHAFWvEEwe6bbLvXgg+prGZvlLHnNfNxcpq8pN+p4fNKesncS42vwOgOMZ4qCKVBbMC21t3GKLmfGNvAI9arx/vWKjBJb8hW8Y6FLQdG+xg3JJOSaQMWuAVHK5b2p0oVpBt4XOM+lK4QLiPoTyx6mtDdDYP+PuF/9rPXrRqjIb+Qsu4tn5VPSn2ybtRt0bkMw4Bq7qD2v2iZUt0ODjd3rWLsrBboY6EeQN2WGcDngVu+HWa1sbidUO4thWPbA5wfxrOnuYrlwrxgIowqqMYrUa53aHbWqIqwQ557sTyc+tNSLTsZZleWZT8372TPHrmtC/nit7yYQxBJMFS2c7uf0NQDa8tqEXAXLsBVGS4MxdicH+tDfYOaxHcnKnJ+f360acD5cw+6MZp32YXEEkgbDqcZPRqdFCbWykeVSHZsKD3HtTVmLR6lZAHkUHJG7mmaidzsQOvQelSWSGW6+U9ATmo7tdznJ4DYoSszNb2Mu6iJQMOpHNZd8rCUKeo4rb1BlDnauF6Cse6GZSfWu6kzppspCTORmpD90L0NQS8N+NPLk8k8iuyx126ogl4zx+NMhsZtRkWKCNpZSegGa09M0e41u6S3t42cscEgdK9Z8N+GLfw3bKI4w1xjLSOOfwpSqqmvM6IGJ4E+B41NUuNbu/scZ58pPvGvZ/D/AIB8K+GLSVbHd5rDBkLZJri2upSQd5zV3Rprm81GOEuSvUmvOq1pTT5jVSs9jp7eFYkYKS24nmlaE5qbyhnBOMdqeXRRg4Jz+NfPzjd3Ro0ii9sw3HrxURSIZyCT6Cr0iF0JzgdhUZVB1rK3cz6nqX7MHxO1LwP8QLPQo1e60jWZRG8AXJR8cOv9a+8iN33cKP1r84PhTc6fZfEvQJNR1EaRaiYj7afuxsQduT2BOBntX2Prdt8QNImjey1Nb+yY5V1jVgVI4P0966oYmNCDc4to9Wg3KnoeptDERkfN71Tu8BCAAoHYV4fqPjvx7ZSSCW5WFF7rAv8AhXJ3nxf8chZz/aoVVBwRAmfzxXi183ozbSi0b8yhue9X0JbJIITHcV5/4j8S6Ppkotpr+1Sd8qkLTIpY9+pwK+fPE/jfxRrkDm+8QX0iMMlFl2L+Qr5j+O1s3/CNxy7nZlueWLHuDSwVRY2qqUXy3e+5yzxHZH3lo3iy8t2cJKFjZyyCNgVYZ46dfrXWQePWW2CszJN/tnAP414/4K8FSeBvh74Y0nUbyS4vrbToWlkHJDOu/aPZQwX8K6DTYn1MLIwYWcZ5Z/8AlofQV9TSjOvJUKWv5epjdw3O3n1m91qBllOyJzjKgkn/AOtXPanpMVuN0kOwL93n71X5NU8xRBDMIlbpjjbWXd6jeRo8Fyqzp2lU5/Kv0DC4aOFpKEPm+7Oacm3dnL+I4pnhmaKAqhQ/Kw4xXmmrFLqy2Bh58fzIVGCpFehX+pzxSSwTOXB5zIMDH1rir+YoGQmPy2OQxXBPsK6atP2kNdTjUnezOdsdcGoXQtWhkSZV+cjgE+1arNFBFsEQJPUH+prEnO2/SaPCR4w2OuauhZJ3JLFUI4fFeHHA0sLH91G1/v8AvNFN9SrchQH3KFA6YPFZUxbAZGKMeAr8g1pXmxsxxfPjkse341WxKvz4XPYYzxWid17yuHMnoVdN16+8OXSXMEk1nKD/AKyBiP8A9Y9jX0B8NP2hL27ltdO8QiC8tpcLHfxHaynsGXp+IrwaP5iw5dW7H+lVDZzWZ860+UE5MOeD/gapulNclWN1/XXcuFSdPRPQ+3p2TUTvt5ROjdSp5Wuc1m0WPzSC2cYxngV438NvH807Q273MkVynEcmeuP4Wr1q18VC5UpqcXOOHUd/61jLLFNc2Glf+69H8maqsn8aMG40a2vYsTx5DH5m5DD0xXFeINHutClWW2ZZbU5Uwue3rXrp8N32pW6ta/ZpIc7siUkj6jHFSQ+AZbhgbgh/VVXj8zXztXG1cFNwqRenRo6VQhUV0/meERX9heSTW8sZjIAz5fRj6c1678H/AIweJfhPIi2he60N25067J24/wCmbfwn9K6yy+FOkmQyR6RHJPJ1crlvzrrPD/wst7WdXj0pXlHSWU7tnsoPSvOrYyriI3pU2mdOHpexl7zue++BfidpHjnT4ZrZpLS4YBms7pdki/TPUe4rr3ZXHIznr/8AWrwu38C6tcGMQW5RQRmQnb+teg6Npmo6bAqXGrykL/AmG/U1GHo4zEK0qWvf/hzvlOnHqdTcWynOOcjr/jWVdaXG1zDdLGPMiVk6ZwDjOKP7SIHO919XbrUn9qRMoGfLPTbXo/2HiJRd9n2I+tRQsYR8BhnByM+tTSQK6bccdQfSqq3MJPLbeasrcpgFiGA6Fea8yeXYrC+7ON13RrGvTqarQrvHJF1HB46VFdQKrhkTKk+vSpG8S6QXdTqtirL95GuFBX6gnNcz4p+L3grw1bs974is2cD/AFNm3nyN9FTPNYJwhdORTZuPCVkDxgbcZYZrK1/W49KhAA3XJ5UDt9a+Ybb9sfxX8ZPjRa/D/wACeGLrwnpsCNeap4g12ENcG1QgEwRjKKWOACxY89BivbblTI5d2Zj/AHnOSfxrjzHGvCQUIaylr6IUIqepRu55buUzTSF3PrWVdXIt1wSTVnU7kRZ2nnFcfqOpuzEMSuK/OK9WdSTlLVnVaxLq2riMMV+8R+J9KpaNob310tzeEtk5WM9PxqbSbFruT7RMMrn5M11ml2gRwxXp61zQg6k0jJq+rOD1mI2+sXcTEArIeBVYqD7mtzxfp32PxPcluRNtlQnuCP8AHNZ0cAzx8xrapBxm0ZuPYqJAQc/pVyFsDuKcycn09BTNoHTj3qotIlqxet9Wu7QjypXUex4rw/8AbG0XR3+CWseKBpttaeIbW4giiv4IxG7h32srY+9xk817Kqknr+VfN/8AwUG1+bTPhJ4a0WHcf7U1N5pdo6rEnAP4vn8K+kyec6mMp009G/wOSslyNs+P/Anxh8YeDNUtJNL8RahYQGZPNjhnYKy7hkEdK/RDw78SNfnto5Dfi7jIBHmoCR+Ir87/AAL8NL7WSl/fRPa2aEMquMGQ9enpX134Lv2uNGt3ilYNGgU7T1I4r6XPq7p8v1WfK1e9jyaE3e0j6U0P4h6rBg8h/wC/ExWvRtI+Or2cKR6kivgY82RgD+NfKUVzcunN3MB3G8itK1sWuYiWBc8H5znvXzNPPswoqznzeqTPQ5klpE+s7X4zaJq1wkb6la28efmLSAVtyfFLwfYSxrdeJtMtjIMqJZwu76V8q6Xpu0oAgUjpmup1T4a3HinwzOLSFZdQtx51umQAxHVcngZHrWf9q4vFVU5RUn5afcbRrTUdEfQifFXwS8hQeK9KZv8Ar4GD+NacPjbwtO8UcXiPSpJZOEjW6Rmb6DOTXzHonwpgsYEbXLsSTkc2OnYO32eU8Z9lH412ml2VnoURXT9PtdLiPVokzK3uznLGvcw1SrF3rxUV2vd/8A1jUlNao9R1v4ueA9Bnmt77xTp8d5EcPbI5eVD6FQM15b40+O3gbUVMFlok3iPzPlkeWL7PHj6sNx/AVzni/wAF+F/FV6+ozm4sdbZAhv7Vv9Zj7vmIeGx+B96821Lwze6JqCWzyRT7l3pLFwrrnGRnp7jtUYzG1IXUIxt3tf70ZuTR6LYfGu6tGWO3spfsMYxFaTyiQIuMAbiNx/Gr0nxxv5YyselW0J7SZDN/KvLo4ZLYjzEIB79qtwqADx715FPG4mPwTa9NPuFKpzb2fyR3svxK1PU4V2391ZSr1W08tS347M1R+x61rd1FcyB5J4jmO51K7dynuo6A/QCuUQ+W4YFg2eCO1asOvXCOBJIZE9T1r7XAY+9NQrR5n3bb/C9jkne909PKyOktfhvFcz+fqOrb2/iSEdPxNdDD4M8J6Lbtc3VvE8MYy8902VH5153rPjqHw/YrNI7yyPny4l7n3PavLvEHjnUfEzA3lzJ5SnK26nCLX2eFqTra2SSOZ8kNj1bxJ8aLPSLh4fCek2kYBwbx4QM/7o/rXl/i/wCJd/cW0moeItZeG2GeHk2r9AK4nxV4xHhbRZ79bd7lYh91ecfWvkz4h/ETVvHOp+deTsIVOI4FOEUewr0KuIdNWW5zTqW3PXPHv7Qst2z2XhoGGIHDXb/eP09K8wgubnUrprm6me4mY5LyNk1y1nKE2k8etdNpMyEglsGvGnUnUd5M45Sctw1d9gO4AY71n2Uwk6YNafiIBo8r0xXPaaSHPfNc7jczZ2dofKi4HOOalik82Tkd6p2EpaMAn6jFWGRlOV5rJ07mUoX3Nu0sFukxtwcck1ka7ANOcqDWlpOpizBLt24BrA8TX41CZth/KuaUVDYy5VFXMvz/ADZAw/Kpnw5GABj0qpFFtU7jipBNxtB2is3G+zM3FtblhJOgJ/Kobq4dVA6Co4yfMBz1p1zggc5rSMFElK2iKUgJ5HJpYUJ65+tSgZHAyamtbCSZhgEj0Fb8yS1NUEcO4jaMk9TW7pFv5MittzSWWlbR83Udq1LC0IkC8ha8+rioRVo7mcpqK0NOTbcoo4AxSwhY2AxzRMywrtBHSooiC67yK8WUnN3OGbcndkupuxtsjpXLhj5xzXU6lhbTjmuSB/0hzk5rWjqmPWyLsKZbJPFTMwb5RkVVjcsflBNadtbhFDN970xTloQ7l/SLMmRSetWtfj2Q7cA1XspXV+MjmrmrLvtNx5Irlb99CUlsc/aWbSnIOAK1ktliAYcEVnWjvvx2zWqV3bRyxPbFXLmbLurEO+R5MZJ57VoW1i7AHrn0psFsFfoQM9B1rZldLW2Uk4JHTvVcrEouTKU0RWNl6MR2qhDYIk2SoyasGZ7hzgHaO4FW1i+XPORTvyl3TXoXIXEVrjoMdRWHfX5UFc8VPcXBhjO48DtXOajeCTdg1orMJSTVjzWGQyYweTxT7if7LGQf1qC1I3A5wP5VUvZn1C5EMeSM4r7m9lc+g6D7dH1K5AwdgOSa07kqFECZ2juKegTTLYRocykckVBa2811JiNXlc9hURdtZFWsejfB3xJpOkyX2nX+lQ3U90u2K4cZaM+1WNbn/fSBWb5T91j0rJ8C+Go9N1u3vtYOy2T5jGp+Y1c1e9SfWLq5gUrAzEqrdh2r5jGKnPEc8HfT5HkYuUJyTi7mOFN3dKjHaO564qG7smaBmhPmqvUd6sqgRWmLcscADtUAHk280m/jooHrUq/Q50+kTNuIzGsalSGYcDFSrYXENjLcMvlgkDn72P8ACte0v4poGleNDcx4VXI6Csi41GRmYEllycDsRW8ZN6WLT6WKAlG4EHipGfKk9QD2pjWv+kK0K/umPIJ+6aSMqJm3kkAZAHc9q2suhquhdsZFtpYpFG2b+8e2fSq105M7hQd5OBUtmC9/CSNzFskYovbgi5mJYbsEZxVLY131E2+WOcEgYGP1Nac9wINOtEaIFsE46Z96wUE08yrGrNnH4VpXgBkjjgyxC7SSetD0EQJOypI47jZwOoqMwNFCG28yDIwM4FTTx7GSEMpVR94cAnuakeT5uAeflUetJErQhvwbGwjgYFXxvYY556UjHz9Jt1d8uMlR3HtSaqxkmbJJJAAzVKY+W4UfwGtFqriT7Fuwm+y20sjR4cnC5qlLJ58uAASec1YvrsPGkjD92Rj8R2rOhdG3tyB2x61SV9TWxBfMWlC4+Y1Tuo1jyRyw657VZ5e4UKCTVa9xtOR075zXVDRpGi6GPO/zV6Z8J/gfq3xBYXlyHstIU8zMOZPZf8av/s9/BO4+LXigTXCFdEsnDXEnZz2QGvuyLwxbaVaxWdpbx28EShEjXjAr2aeHnON0j1qdNct2eE2nwq07wnYpFp9uCAPmfALN9axtQ8KOWLBcL6Yr36fR7Ibo5EYOO4Pasm/8PQqVdiGQ8AGreAnu0EpLbofO15oLLlR8p9xU3ga1Eet3FvM2Jdnye9ex3vhqGdnzCnA5wO1YmmeAVufEdv5SqPLyxx/WvIxOGcItNExV2nEwby0eNuCWx0BFVGtJcgsF9cV6Vc+E900kX8WcbgOKw7rw6bUKZCAAcHAr5902tzRxZyMSPJG21SMcHPSoJIST8xJPbHFdLLaKisQQQOoFZ0ls8xChduTwzVHL2B7GQ9qLjEezKkcmvov9n3436r4M0pNM8QySX/hoHy7aRhma2Hsf4k9u3avG9L8N/b5dpJEUfzSOeg9q2dRv0gi8pCERBgL7V42LrOPuxN6LdN86Pty8/sjxhpkd5Zyw3drIPlmgIYH/AOv7V5T4x8CRKsi20WFPPA618z+F/iT4i8Aao15ot6YoWOZLWX5oZR7r2+o5r3bwr+0h4d8Zxw2epZ0bVG4ZJjmFj/sv2z6GvHq03UXM1dnpQxNOquV6M8n8aaU+nBogMHvXz98d4dvgqRh1EyH9a+yviHpUM+5wgO4cY5r5I/aIthb+EpYgvzvMqquOvNdeUtRxdNLujgrR5JH0P4I+JNz8WfA3h7Xrm3jtNQ1OERyQwk7N8ZMZYegO3OO2a9BntltLWGM3HkxoMKV5x+FeNfsi2H2n4XaK04+ay89AB1BMhP8AI169qGj3FxHI1qeOoVzwTX6tllKFFTnbdu3ojOTc1oYusG4CJJF5txtbkxnGRUlvrLtCRFI8QUZKSr90/WltdZvIWktvMt7eReiSNz9MVcvEGrgG5s47ecDCzxSDnjpX0sJqS0RyvfQgt7maaFI5ILe8V/4zwQTWHr/g+znik3IkMnYIM4NZ+oWuo2MwtzdSRJ1DcEYq/p0kjEK90d/TMi4DUVKsooztd6nkt/aNZ6sLOX5jGdpK/wDLT/CthbaeaIRyMkaEfd7n6Vo/EbSHgni1RFy6kFzGMZxRYWkl7bpc7hyM8jke1Z4ianRUzOCcZuJgzaWqB9vJzgKR1/GkFh8uGJOB0FdTJZKg3sgbjIzzVWS0kdTiIxhjXzdWtfRG/Ic6bH7ONkY+Y9mGQKb9mmRdjIARyT25rppbCSJCgXnv71A9iJDnBwBg+tck8RYdmtzlmSfS7uO+t22MhHmYHUDvXcW3xFkXDgJODg+U3QfSsifTVeIqnCsCMHrXK2FjPHZA4yyMVP4V2YPFpvluJ6ao+hPCPxgsUuEFxE9jLj78fK/Wvd/CPxB0u9gha5S3uYn/AOW8BGfxFfBsLzwkgE461uaH4ovtIZljmdUJydpxzXr+2hWfLWSkgjVlDY/Q9PGfgzTl83VNVt9GjzhZL1xHGR7OePwzXTaf418IrGj2WtaZcIwyskdzG2fxBr88oPH1/JC9tdsmpWMo2y2d2glicejKeDXI3fwa+FHim5ea40S88PyScltIvXjQH1CNkD6CuynhqE9KUkvJ/wCZtHGR+2n8rfrY/Ty/+ImgRoVfXbGLbyQ1ygH86zbP4l+HdVnkt7HXbC/nTG6K2uFkYfgDX5U69+wjqHiR5JPh74zXWJXBaLTNVcwzP/siQHaT9QK+Yry38W/CjxldWE76h4b8SaXMY54xI0U0Mg+h/H3qcQq2FVnFa7O91+B0wrU6ifLJ6eR/QbDd3FzGBHaTbD324/nThpV2xDIyJ/vNkj8q/N39k7Xfi94l0H/hL/GPxC1ubRJ1aOy0uect9oA4MrE9FB4GOte8v4w1OBm+z6rdx56nzTX5rmHGP1LEvDcvNbdx2T7anoRoRkk+b8D6yi0AvzNMXJ7IMAVKNCRTmO6uIyPRq+CPi/8AFn4t+DdITxJ4D8RT3X2UYvtIuYhMHT/nrHnnI7gfWur+Bv7VHxp8YaRFdeKPB9lplkQGTUp5DB5o9ojlvx6V6NLPMPicP9ZlJpdVfVfK4vY22kvxPrLxT8MtA8ZRKNZso76RR8s8iASD/gQwa8i8WfsxCyja58MTgc5Nlcngj/Zb/Grtx+0fPblUay89h1ZW2j8KzdR/aRuZ4SLfT8MR1LcCvMrYzJMVFupP8HcLVIqxa+FPgO+8I2+qT6lYG1vp5BGoJDfIB2I7E11l4rKp3nYfTvXG6L8ZJdRRZLiJcn+HrXZ6VqVl4vhdIXW3vAOC3r7ivlJYXC42o44Krd9pKz+Xc66dZxXvR08jhvGniHSfCGkzarrup2ujadF965vJQi/QZ6n2FeIeB/2jPC/xh+IUnhnwnbX+pw20TXN1qskYit1QEAbQfmbJIA4FfOP7dHwX+Kvhzx7Lr3jHVJ/EnhSVj9gv7dSLe0UniJoxxGw9f4uua1f2AbJR4o8VfZ2QR/YItxH3iS/H4V2Vsko4LBTr1XzTtstEv8zGWInKqoJaPqfemmRiVV2j5V4FdJawqEGRXP8Ah1i0a/IOPlOPWuqhOQPl/KviMIle53t3MrxloZ1XSUvYlDXFkPmAGcxnr+VcIIyyA/Kf90V65aXYglGVyjfKwPcVweraPDDqFzHANsQclSPT0r0MXQvBVI+hKa2OfMAIztI/GmmAHgAexJrXS1liYpt3LTxYpKcBAPbHWvFcbCZjpbMhwBkV87/taarbJ4i8LafdoHS3s5Lhd65G5nxx2zgV9UpYeShLYKAflXz9+2z4Xi1b9nzWdbdTHeaJd211azjhgHkETpn0IYH6ivYymN8VCL6u336HJXg3Tdj5nutaa9XbCMQj04zXQfCvxJNZ6zNplzGEt5PnicNnce6180ad8QNRso1VsSL3z1rq9M+JcFy8ZZ3tZ1YMHz3r76vlc1BwtdM+eU+V3Pt60gWSNWAyOtdRpkUexQOAewrx74V/FDTfEulKst1FFdwqBIHcLkf3h7V794O8NYsItZ1Lm2l+aztf+eo/vt/s+g7/AEr4F4SrGq4SVrbtnrQalG6Om8P6RCsKXOoIY7X+GMD95L9PQe9blzrbSQeREq2VmvCwR8Lj3PUmsee/nmbzJAXd+Bt6AdvpWdIs9xjepUZ6A9q74NUlal9/VmjZsSaqGI8o+WoHXuaz7q/kYjLEe3rUZV1QiNAwH8Xc1WaCSdsvuX0FbLmerZre60GSXJcne+B2qVLbTNcjghvGnRoGLJJAQGGRgg56g+lMawTAwrKe560sdr9mwwyMn0rnqzsmvzGk3uXovB+mjcIdYdUP8N1bg/qp/pTLn4dPcITZTWtzIOR5D4J+qtg/lSPJjnJC1H52wE5bPY1FKpFP4UU6cbWMG+8O3OmzbL+Ca0cHADqcEex6UsWivsJ6HqD3rrbPxJeWqeWZzND/AM8ZwJFP4Gp2Og6yd01u2lXB/wCWtt80f4of6V9PgKtBy992OOdJpe7qcgfD8VzA0M0KyxuMlX5FeR/E3wbc+DnSeGNpdLnbAkXnym/ut/Q19Bz+HL+3j86xlh1SJehtTlgPdDyP1rNuo7HU7ObTdVjZra6BjmidSpAP16EdQa/RcFGDSfOnE86badmrM+WJQl5ZT2MiL5cyFWDHPWvlTx/8PdX8IX809xZyLpzSkRXBX5WFfUfjDwteeEPFep6RJfLdW1lMRFdKfvxkZUn3wQD715J8Y/iAusaEnh+3l+0Ir7mfqBjtmu7EU6Sp3ctTCo+aNpq1jxi2G+MEdKvWF00UqjPFVLeAw8NnPoKkVNrgj614HMkcb0N7VZvOtSc9ulc7ZSlHOevTFaxk82PHrxVVbXa54zUOoiXJGpZ3u3qcVrrqkXlAHAPrXPNCVQYJqvvYnBJqJVLrQzlJo17zVWPEeFqrFIzkkk+5qBEL81ZhTHc49K4pPuc0rskkQsuACBVfyTk1prGDg8DNMkkgtxukYZA+lSrrRE6vRFFIXJGFz71OloWYbztHvWZf+KYLf5Yxk+tc7e+KJpmyrEY9K7KdCpU6HRDDye50HiHU005QI2GR1FWvCPieO4l2SEAn1715xe3z3eS5NV7LUHspw6kjnmu94FTpOL3PT+qpwsj6JhZAQw5BParBmIbjv7Vw/g/xdFfRLHIw3Djmu4IWRFIPB5zXxdejKhU5Zo+eq05UpWY9IxM/zZxViGzyQTwB0FVLYFZASeKfeap5YKp3qU09EY6Pcu6j5ZtioPPTFcZOnl3RyMV0FncNcON2TVTXNM8v96Bj3HSummkjRWaK9jhBmti0zN/jXP2krSNs6V0tkn2SEEjkjrXPWujmd9i3DGsXJwD7VfMf2yMxnp1qpBC1yNwyBV61UxtjBri5lczUveVjCmtvs9wEUcZ/Ktayh3EfKW96LyyxNv657mt3Q7aNEMjjIFdandG8buVkZ72pgYMwqq+bmfaTuFbuptHNJ8oPHpWBO62jF2710xS6nTOKWhZlkSxAXgtio4rzKMfyx2rn5bl767wG4z61qlhBAwONxGPpSnFI5766bGFqt+0s7AE8GqtrEbhsuMqPeqt/HKbrcM7SetX7eRRb7F6mpcbIztqeTwrNkxqp546dK1LSzGmRGZ+ZTW/LZRRPIUAOCe1YWpEzME+6vevs4LmPpUmmRRFriQyNyvtXu3hrxV4TufAo0+30qOHV4xzc7RuP4968QjxbwYXv3q/4bv2t9Uj2k4Y4IFY4ygqlFq+xNWLdNxR2N7OQWJJZT0PpVMXAeDaRj8KNTLW80iEFQecVmi5KLls46V81CneOh4MYXRICSGUnbzuxjtTpHeW3kQHMa87T6+tV45TI4xgKwxV5Apt1Q5BJxmrl7pVuVlO3/dpcKpwdvTFZxj3rkZJ6dK2rRBtuQXAJXaCRxWfcxfZ1Cq+SzZ4rSLV7GqavqU1mNvKTnOPlIoktxApYvnccg+3amyLvd/UHp61oadYDU9PEILJciQlDjKhQOc107GsVfQraW26/Q/MzEEDBxzinXOmnzGMlwrgAZCDp9TUmgwj+3FjuUkURox+Tg5wcH6ZxTVDSyyfxOSc1MpcuxUpOKSLM9zjyY12ooUKqqMYFSzqlrM0MCAswxJITkn/CqMSlrtcDKryadI0jysI4nZjzkr2rJt9DPn7ITyGunCQx5lB6Adqli0y5+1GS5AjSNS3XlsdAKmtAbSHzWJErfeGcECmpfGeeV3YCNVIAbtTU3sgTuZ1wJJrkMVKrnliKzrtvnZ9vBNW59Q3LgH5R2rKa7/0ncwwiHJFdcE2bRV9jSMcJsI4HYb2y2PSsWa4+yOYTnI6n1p635lu2uCeM8CnXkBvY/NjGZF5AxyRXRGPK/e6mijbcgtmI8yU5yOFrMvpySea1Gje3gVHHOMtntWHeSAuea6qavK5tTV5H2B+xX8dPD2j6JJ4C1qODTbuecy2mosdolY/wOex9DX11eaZESGClsjhjyCPavx73srq6EoynIIPIr6P+Bv7ZWvfD1rbSfEofXtBXCDef38K/7LdwPQ17+HxKglCWx6ildJM+39S0uBociNWbPfjFY81pHZsf3SlfcZre8IeKdA+JOiQ6v4ev4tQtJBlsH54z/dZeoNW57TacNEDj2r1rxkt7g49ThbnSLa4OYwVY9QvHFZVtYQ6Vqki7XjS4UbW9xXoNzpT79y7QxHzKRjisuXw9LqT+TPGGiHJI6ge1eBjI+67MFGz2KENtaSxtl2R8duprnNYsYrhsMwfPXPau1uvDzWsf+jyfKBgK3Nc9cq1mrxzWwwxyXXnFfI1OeOk19x0yWhxFxoaW5YQqZMnsMk/hU0Hg1xJHPqh+zQgZEKkeYw/pWhd393Y3BawVBG3Hmj5mBrOL3c5Z7h3d2/vGvOr1oxh7u5klraw/VtQtltjBaxpbxKPuJ/U9zXE6jdKpYsRgfrWzrMTWkR+bBOcYrj2iaST5wTz1rwXBzd5Dmyhe3DXBwDsjHpVMwBwcjOe4FalxbDG1RkD0rmvE+uR6TZNHG/751IOP4R/jWsIOTUYmDVuhpaT+1De+EdcGgX9mdc0SFQplDYmhP+yT1A9DXUp8PdQ+NkQ8Tapb3GieCI232sbLtub4+qg/dT/a/Ktn4BfsqxTQw+LvG1oogYiWz0KUfNN3Elx6L3Cd+/pXvfxEhlu/D1ybVwBHGAsSDCKAOAB2wOwr9Jy/h+jG2JnCzS27+bRTk3GzZjfB3R9N8NeFIoLDTYoLdmZ1hz2zjOT1JxnNdjKtg7/K627Dny5STj8qwPhnbvqPw70iUxrvAeNpHODlXIrREVxDfSKt4sTjg5QHA9jXs+5TVkbRTSRjeK9EFxaGYQrI6HIkhUiRR3xXM2/9kAHBvriXsTIQ30x0r0aJZ2jcz3Zm29E6ZFZF94caR3lsZVtXk5aH7wb8cVhKq4aoThc5/wA20uYXtbiweEdBKZMsp96y7rTLnT5wZZt0A6Mgzmtowx2N0Ptlg8cq/wAUmSHrUtkbU0ONsFuegZc5+lcdTGX0SEqd9zmZ4bTUtLa3ZlJKleRyaxtB05dOtXtpAW2MRk+ld3c+GbZfnt5vn7q3Q1j3untB/rEwDwWrlddqDj0YOm20+xmGzJtQEXG4cE8VjmxmMgjlI67iOtdRNCzxquSABgVnrb4lds5I6ZrzJVHc0cbPYyprRhJktkDoBxUH2Mxx5JPJyc1ueT538A45PGc0SWgc9MnPXNY89xcphpZ4RmI56/N6VwIaSSOSQZxLIxG3sM969N1BDFbSMSem1RjrmsW60BDCqquMDHFdeGlTjJyluctSLexwM1owl++WyufvdKryzvJGqs5BU87e9dVrGiCGAOuAeBxxisVNCnaQySMIox0z/FX0NOrCUVJvU5OWSdivY3rxOu5zyeta0V2Hdj95+uCeoqjHp0Us5BYjOSOwJFTKphdWK/u887eor0KUfaO60ErLRnc+ENfudCuo7m1dkdCGBB5U14R+1pZy/FD9qHTFjiC3uvW1hFK4H33ICFz+AH5V6vpN0DdDdxFkfjS6B4PXxP8AthaBqbDda6T4f/tJgRkBk3Ig/wC+mU0syqqjhJzvsjqw8XzpHustpb+H7O00iyUR2WnwpaxIowAqDb/Ss0TPPMkUStJLIcKijOa0dVhJnP3ndmxtHUmuv0/TtM8E6SkoK3WtzLlnPIhB7D3r+fHQVaUpzdktW/66nvptWRnWWhW/h9VnviJr08rD2T61na54gEoZ5JBgDgdgKpanqrzO7lmLEkkk9a898aaq6W+0MQGPIX0rj9kqkuWOiNeeyuWNQ16XWL14reQpDGOWFQwX91YTYjlaVV+9nmsWW7FmqXNohljdQrYHHsahm1FLS0Y5cynk7h1JpPDNaROGda0tD1Xwj4hg1CLJYAE4APrXbJqdzpipe2UrLJF97b6eteHeCJpPL3nucnmvYNCuBOgikzh12muOVN0al4ya/Q7adS6PT9I+KWneJdKfSPEun29/ZXCGOVJ0DxyKeCGBriPCX7JPhPwD4r1vxV8N7yS0t9Vtwk2hStuhjYNuDRN1Hpg5615z4d8YQy+J9a0GeCeyu9Nu/soM4wlx8u4GM/xfLyfSvUvDniK60mZZIJiAOoB617rzzEQg8Jj480Wt1o7fky4xT1jp+R1ugI9tcMJUKZ+8p4w3eupiUMuRxVGy1G28Qx+dtEd7jLD+/wD/AF60olymSNuODmvIVP2M7wd4PZ/o/M2hdvXQr3JYIdoJPtWVHYtPLzw3r1qBPE1re30iQ3ARo2K8nHIrfs72O5AVxHu7SA4P41nVxCrPkUrW/E6IxSOfm0+SGZ0YYI/Cnx2Wwhsbs+gzzXeaZYpOjs4jkA9QD+taUdkqj7igdwFFdFDAOtBTc9/IUlZ2OBTRLm8T97GbeAkcNjc/1rx/9tLRIpf2U/iCuCixQ2so57rcx4r6au9NGV2d+3pXk37UHgY+Lv2dPiLpKyiFzpEl0sh5y0BEwH47MfjXvYShHD14eTTv8zGouaLPxBAwopOhzUyLuQGtHw/4cu/FfiDStDsF33+p3cVlAv8AtyMFH86/VeZLc+Ps+blPpD9iD9n1vif4hm8XeI0Y+DNEkCrbPnbqF1jKxe6LwzfgO5r79uHe+uRIxAVflVVGFA7YHYVJ4W8B6X8N/BWmeEtHiCWWkWwgUoMeZJ/HI3qzNkk+9SRWmwiMcY71+b5nini63u/Cj6SlQVOFupWOm8/LIxI5yOlRSQM7+XEWzgDJreWxkncLEAsa/ec1OI1tFaNAHPfIyTXmKjpcfIYEOjyxZYzLn+7npVy100TAsxLhe3qauDTPmYu4UHkqOtaFnaRRsqr5ns3UVV+XdBFW3KkWkSA702BewrK8Q2os7LcwHmFgAPeu1WxbywFV3Y9sdazbnwfLqt5m6fCAYRIz936nuawrQk4+6tzpSPPTu8v7uT7Uzc+0Dbj8K7HU/CzaMQpA2N92Ruh9q5+5tXiJyuT/ALNcSTpv3tCZRMmQSFs8/WoWkZchnx6Y5q5PBI38BzVVrVjkN8pHYnrXpU5p7HNJWZELySB8xzMr9ipINTXnjBrPS7241+ZZtHt4XknkucZjUDqH6g+nvVS5ntdOt57u8uUtLO3jaWeeU4VEUZLE/SvhL9oH9oi/+K+rT6ZpUkln4Qt5MQQL8rXWP+Wkv17L0FfTZYqrnzRdkjixE4wjeRk+O/i5deIrq5hs3dbZ3b52PzuM8ZP0rz3bvcljkk8k1HAoXGeBU+QPevpatWVR3kz56cpTfM2RXVvgZFQxLnqOa1AgeLms9hhjjpUJEX0JUA6fpTlQjnGajTJbAq/bQM49DWbRNgRNwwfyFQzWXzZHHtVxgsHPU+lQTXDPyoGfas9UQ7oRI1EeQeemPWpIWAYAc1WDeUu6RgopE1q0gcYZSe1KMXJ2sFNSk7JG2rxxAGX5VFcR4w1lGcrAQQK2NU1Nr+3Kxcn2rz/UbWcSsX5r0cNh1z80j0aVFR+IrGZ5MlmJNHVfSmrER14p7fdNex6HY7dCtIagbrU0v3agJya2ibxLmnX72U6sjEc9q9e8KeL0u7ZIpX5rxiNSzAKMmup0PTbpZVZcjocV5uPw1OvH3tzjxNGNRantyqzx5DAg9gag+xNLL7dKxtFvLlY1Dg4x1NddY3CuoBX5sdq+Kq0Z0X3R89Uwzg9NhsMcFkFP3mA5x2NN1WcahFsRe35U6409nk39FPYUkssdlHtVcsepqYztsYqTWlrI5ZVNldEe9dJZXP2hVB6e1Z89l9qkLkc9ea0NKs3ibL8AVNVqUbo5567HRWYyirjaPepmkWNhgZNOsysqhVHBFWfsiRLuYgmvIvZkxhJojSP7SvzDj2qY3Iih8tRt+lNWYIQR0FSiJbpGZRhx6V1Rl0OuMO25XFx5aEsM5HeuY1eZ7mcqg47iugnHlIS4GfSqcNgbhy23FaxnbcuWsbMy9PsPIj3vyetTtA03QZya35NPKQqAB0zzT7a1WFDvI+hrRTctWczg1ocvqtmtpYklfm96wdFAuJxvOMGun12b7SxGPk6YrKTSyhWW3U+9dSacbMbSehxV7eKgV1/iGSKybp1lTcKZJciXTEKn514NZiTSE4569K+woytofQ9TrvA3gnVvHl59h01VYr1Zziuui8N2ngyd4p4vM1CMkHf/AAmuR+H/AItv/CWtJLZzmLzPlbHpXa+MJ5L/AFEzMxZ51EhPueteTmM63OoXtFnHjZSSUY6JnPajdyaheDJy7NjdjtS61phtUUQt5mBlh71b03S4luRJJJkoM7T0zVHUnZrgsTxnsa8+EkrRR5iltFGVblhcJGSBkjOe1bbAeYAh4T5f/r1ENPjurmAqywtgFiT1qOWTyL1lPzfNx71pO0ldGj1JW/0ZlG8sC2SBVG6AMg4ySeKvyRtdCa4YhUQADtz2FQiNpLwyrgbI9349KyWmo1pqYbli5655zxWn5slnbxxglW2YOODz1p8lxKOnGDzimXmGlWXdvBAJ3etb8zdjSL7FzTNcayhe3bbtmBi83aNyjjoazryN9Mv3jcAyYzvA4YHoRVfaGgJOSxYkDHar1lKupQm2uXIZEPkt1JPZfpRypNtFSi31K1jIwkeRCUCjPHUUn2l3OPNPPJy1IEa109y+6OR2xtI5AFRxRnyW4yzDd1wcU7K7Zi4NaCXd4wbgFiemOaki3LatJIvLHG01TBeAEvwT0yeQKtSM7QR/IzF+c9qqyVki4trQqO8QfeFClRk+maxr+5S4Kr931x3rT1ICCPYWDFuSRVbTdMF0zSNgoDzmuylZLmZ1wXVmfb2Uly2Ix9OwrY8PWVw2oop6LyT6CtVbVIGRUAGQFAHetC+e38P6flSPtsmQ+fSt3JP3WVzHH+JA63TMp+Rya5e4++e9dO8jzQSRsMu43Ka5udcEk+tb0HZWNqTIEGSc9qYBubJqT7qe5qM57V2I7Edh8M/iz4j+EmvxaroF+9uwI8yBjmKZe6svev0O+Bf7Sfhn45W8NmZo9I8TBf3mnStgSnuY27/TrX5etycVY0/UrnSb2C8sriS2uYWDxyxNtZSOhBFdVOrOnsbRdj9nJdN8rerD5epz1qOz00JFJNj7/wDKvl39mz9tS18Xw2fhXxy/2fWWxBbaqBlbg9FWQdm9+9fX7wJbRrGRlsYGK4cXVclY6opPVHLzWRw2FCp6mub1OwM8hXaB/Ku5uLWS4JUKVH96sy703EZK8gcH3r5+rVstjXkPIvEfhC22NIJHilPRoTjmvPdUvNa0RseYLuJegdefzr3LxFpjmA4HfriuL1DQUlXM7hAR06mvn8TUja89AlT7aHkWo+NY7oBbq2aIjglelY8niO0yxG5vbHWvQ9W8C6XcFtzTgn+7iuL1n4aoELWV6Q46JMvX8RXDCpSk9zjcZ7vU5bUfE28kQjyl7nvXrn7Lfwat/Geov44160E+nWkxTTYZsFJpV+9Iyn7wU/d7Z+leQaX4E1LXvFul+GkjMd1qVytuJcZCqfvP9AuT+FfoZ4e8Paf4X0Ky0ewtvJ06whWCBcfwqOv1PJP1r9J4cy2FaTxDV1Hbzf8AwCY6vUfcaXDPMzSDcduVZ2xn8KwvE3hWG40i5SEyplSG8s8V1k1zC0ap5XmZHPlYyPxqlHayyGXyWZlPAWTgiv0mztaS0HKz2ZxfwS+z6n4Gm0xIg1xpV3LbupODydwP612FxYQzkLcWkSMnHzDnHtXKaA8Pw/8AiTLbTYis/EQXa7colynRSf8AaBP416zLpX2ku0tsGwe55NfNYiEYSkkbU22kjzPUdPsLC6B8iSW2YZymdqn3pft/lzMtrAoVgMHjAr0lraCOHy1hEcQHOBkmqk2m2l0vy2saj+9t5rxar7GyjfY8/nhbUYyt0BIT2wAAK5m98I3Fq5axuyY858onIH0r1G50CEcLaK+P7zHmsuVEtAQLdYz0IVc15FVrqacl1qeXyxXlmT58bMPUCntNFeQmMoSSMYNdzeFpM4gYr05SuT1bTmjLNAjRtXA5uOzDlsc+6bAylSWXjOazmdRuGOvFWr+6aJCWbDL1B4zWB/wkVggMrzBEQ/NnoK5ZVG9jNrU34UG0KvLHvT28uNgCd0nZF5OayrW7m1bItyYbf+//ABMPb0rpdE0rZE0lvF5rH3yx/PrU0+aT1C19jNOlteMJJwAo5WIdqiudPAOQoA710TxPKPm/cgcHPJqJ7e3XgEt6k+tdsZxQnBHFanownxM6ZUfw1zmqhQhjZcBT/wB8ivQryBnV8sGUdM9TXMapp8U6sZFJDdK9OhJ6OOpw1InCnZA2N2I2yVcc7TVaGbMhTO1uvJ6itm90qCCF0VmDsfumsmWz2n5QCoHIJ5NezTqVN2vmckoRe7J7dzG8bsMjPSvcfgn4US91XWfGe/OdOj0eMepEhkY/+g14akqQkl8bSuARX1f8KdEXSPgrpskQ2yXwkvGJ75OB+grkzzEJZfKN9Xod2EjzVbojg01RdSXkxB2ZCL7+tYuq3Q3NuJ9frXRXMu7TbfJ425Pua4vV3YzHHTsK/DKlTmduh7jVldmVf3WSQD+Vcrqtm147/Jk4wCa6SVC747mo5bXAOQc+9VSm4u6OaUrnDm0vrO0+zRMrqTuUkfdqP+z7/VSq3O0Rg5IQYzXYx6e/VyGcng4xViGx2qh9K6XV0vbU5+RMztF01bFMKCPWvQfDtxjYG4PaueitSuDjitjTV2yxn0OK8yrq7mlN8r0OT/an1OHwJ8OG8YLAZbiKeFIdjbSJSSM5+lQfAL4xyfEfwtaSanClhrgTfJAv3ZFzwy59sZFdV+0v4TXxp+zTr9uy7jYXlpe+uEEgD/oxr5Q1jxTJ8OfDB1uwkWG+tNotR2z2GO49q+hjl9HF4ONNL95KWj7aJW9Gwq1HRqJrZn33oWstDJGwbGDzXda3rrf8IndTR/68gRqR154zXzp8FPilpvxY8HafrVhLH9qZFS8tVbLQTAfMpHpnke1e86Ii3Gj/AGaZwC5DYb0r5OCqYadTC1VZq+j7o9SlPnVzkdP0eWZQUHzdTnvXa+HvDck0kcUittPXJrI8TfEvwV8ONOkvNb1F9kYLGOxtnuZCB22oDj8a5r4KftbaR8cbrVE8JeGL+3stPnS3+36oVTzWbPARckYAycnuK1o4GU6bxEvgju91rodClFO1z6PsbGOytI4YyVVR0PNasSllwU3AV4f4g8ceIo9XvLJLxLZbdyn7lByR7mvMPiN8QNe0Tw5qd6uq6hcXJjMdtbwuxd5G+VAoHfJ/SvZpYnlsoLy7Eyko6n2K9oNg5A9mOK8y+P3izQPBvwf8b3ut6rY2cP8AY13GsU9witM7xMqxqucsSSAAK+I/AX7KPjP4i3UGqeOfGfiKytH2t/Z1vqEhlcejkkhPwya9k0r4C/DDwXdLBp/hOz1m+jx5l/rLNeybvrISM/QV7MsxwOGs2+Zrttf1f6GK5qi00+R+R9vOpUDcufTPNfcn7Ev7OOlT2eg/E7W5Z5tSiumuNLs42CwxhSVEknGWOckDIxgV9K/EP4LeCvif4J1vQLjwtotlfXFo4stRt7KOGW1nCny33oAcBsZHcZq38EPhsnwm+Gug+Fr3VzrF1p8TK91FHsQlnLYUHnC5wCeuK3xfEtHE4Vuk3CV7NdbeTPPhgXCrzPVHp0dtFcBw2Ru5JU1aTQLUj5i7EjoGAzUaWhitvP8ANDwZA3qOQT2Iq0lzFhfmOOmTxUYJ0qyTdtTrm5RILjSXkjxayAFf4HGPyNYc2tWGkkx3c8NpNn5hcMFbP411LTxovXdjn61n6pa6br0QgvtPt76HptuEDY+h7V7dXARlHmpO0vwf+Rzqq+pyMnjbTYJSqXEdwT0ER3Vs6T4gN2o2KVGe/P6Cs2T4a6PpMjS2MRSIn/VMS2z6HuK29Ns4reMJGygDp2r4jExxFGpyVFY6ad5am9YzLKmWkIx6iuj06x8yIMo8wHng5FYek4iU42ucjnPFdRZRHadoC98jArqwqcn72puN1HQrbVrT7NcRB429+QfUHtXmviXwLceHJl+bzrWUkRyn1/un0NexwfLn5ufXiprvTrfVrCS0u4vMhlGGHce49DXrTwUMTG2z6Mlux85TWMgJViAOuKy7uyYdSD9K9B8U+Ebjw1fbJiZ7SQkwzgfeHo3uKxl0u3kzI7F0B+4P6140aFSFT2UlZ+ZMlfVGDongjSvF2mavp+v2a3ej6jbvZvE/dW4LD3HY1+WXxa+GF/8AB74o674Pv1dvsM5NtO4wLi2bmKQeuVxn3Br9erUxiXbFhUHAXoBXzp+3j8FH+I3w7t/GWk2/m+IPDCsZhGMvcWR5ce5T7w9t1fdZXdQ9h31XqeTi6PPDmW6PzqdSEABp0KZ6k1Gp81AwOVI60+MFFODXe2tj5t2ZoCRUjwSM4qmTGW6ZqtMX6A4FWbOzaU5JwKTdtQ9CZCqHOKnS6bGFXAHrWdqN7HYEjgmsK78SkAhTVxpznsjeNGcjo7m7jiXdI/PpWPfeKY4AREB9TXL3urzXDH5uKypGZzktmvQp4NPWZ1QwqWsjXvvEk1wxwxrMa9lZ9xY1AelNyPSvSjThBWSOyNOMdkdp4b1RXCo/610d3okd9FuRckjtXmljctbygg8Zr0vwtrCzxojH8K4K8OR3RzTjys5m/wBBaEn5DisW4gaHIxXsl7pKXcW9eeK4nW9B8okgcVlTrtbmcbpnAS+9NihaZwqjJq/f2LROQO9dF4N8PG7cOy5Oa9B1VGHMdfPaOhL4Z8Jmcqzxk5r0rTfDCW8algBxWto2jR2duu4DdjGMVrC3zjHX2FfP1q8ps45NvqZcWnoigKmfWrEVsY2yufpWitrwOD70ptxk9RXDJ3JauiAzMyBW7d6bcpbsnOMjvVg2xPAHNB0tpfpiuaVGMjnnQjU3RRjhQncrYPYVctLaUyYcEA9DVC6spLN9w7c4qW31WRTls8dK454WSXus5Hgb7Ox0kUYtQAnenElmxn86ZpuoW9zCfObB7Yp2I34jf6E15jpyhujKWGqQW2gPhBg9angnWAZAyTUDW7MuCQx+tSJZzuhIjZlXqRU27GXLOLvYiu7c3L+YnUmrltGkMRZjz6CqDLdtIUghZsVLELib5DC4cenetbSsmzWKb1sWmmbj0NZupXTwLwNxPStC/srq2tv30TREjgmuflnjXHnXEaAerV1w2uOUG1sypOWlOWPbpToLtkQRKAFHOTUd7fabZgO12szHoqHNZU3iWGFWNtAWPYtWyjJrRGP1eonpoeVaXMrwyIxzxwKjOIHIPHue1UtPc+cvvXafD3wDceOvE0dqsiRQqdztIcA+1fXSkqV5SeiPX/Qh8NeGL/X7qOSBGWJCP3hFehajGYZbeLeJWiTYWzXYeItH/wCEWb+y7VETyVAcp3P+FcHdHM2CCD3r5mri54qd+i2PFr1pVJWtoiurOLgY4JP4VU1KF4HIK/e6GtJ4VjjMm7p0HrVfVN0ixNy2RUxlqjGOjRHZWP8AaF9FDJMlsuwnzHPAwKpqjXUfnM2RGSucVJfNsYHAO1fwp2j3BS0uIyAyORnNdN/d0OnmXJsQSSAwbcY+bOamgRWs42xtc5DNmq+oKbJAANy+vp7U+ykDWZX+Lf1zxioa0ujOS00H3drHAzETLKWQEMvb2NRtZtLZRuuMbTkk06WZEiuABgFh79KfBH/xKR8xWaRW69MZ6exqom0bWMW9kCQxBE2qF25/vHuaqxBpJkjj+aViAuKnuwyx/Nk85OavaNbtYBbx0HmsfkQjovrXWmkrmyfU1tatV1ZYzvH2m1iAZR/y0A/rXKSXRaY5xkeorUkndJJrpTghwVwffpSavppv7AarbR7ImJWVB2buR7VMUk7PYfLzLUx9gubhM5JPJya0L+9I/dx/cVccVlWJZ5JH5YLwKmuXWNcMcsefpWko3krmfI27FVgZ5BuXIHUGtYIkcCQqp3Oc4Ws+FRK+QNoYZAHaup0SwiDfaZW2FR8u4dq6oK51RWgaXYJbXElzcOCYY90aep7ZrnZ4jqd2d7/KCS2frWxLqPn3N0xIKAYHYVgm4ECO44LdKhtp6EPfQbqJggljaNeV7n0Fc3qEQln3qvytz0q5f3DyvtHLP2FMuiY7dYTjcvII6110042ZvBNamPNjdkDgcVCwyfYVNKKgLADI6jtXfE7I7EUhxxTV4HA705jmmA+tbG62PQfgFo/9u/GnwZZAZEmpwkj2DA/0r9hLzJuSB0B7+lflf+xZ4Xm8T/tB+HWjB8qwL3krDsqLx+pFfqjKETl8lzzn1rnqrS51UtncVvLYbVOeKoX8cVtEWY7WplxP5IJA8sDoawbm5kvJQpZpPZe9fDZpVWGjzP4nsjujLm0MfxBeySRlYnxjqcVyV1amQ5d97H25rvr+LT7GItqV3HbKRny85c/hXG33j/TtODDS9MEjDjzrnjPvivjPazqe9Wev9dBScVuzEk8Nahfn/RoHP+04wKkT4Qajdx7rqdYf+ua5I/GqN58QvEWqK5jvRaxDgLbxhf1rAeXxF4kv7bS4NRvJ7q7kEMatK2AT1J9hyT9K6cOvbTUKabb0XqczcOzPUfhj8LbPRvFn9qtI9xLaxtHGzkYDNwcY9v5169BYzm4CrIdhOSCc59qg8D+D7Pwh4ftNJgH2gQpteSR+ZH/icn1JzWzKlxDOotk81F6lT0Nf0jk2CeXYSFC+u79WYTUW72KsmjhGUpgRsOT90ZqpLZXEN1ttSksjEHG7tW+1vcX9vIdjIO6kZ/GnWFlFbbkK72YAs4PJ+teo05XuY38jm/E3geXxZocsNxLDbXS/PCyDcyOOQc/WtjwJ4jl122NhqsP2XXLNQs8R4Eo7Sp6qcfga1IoI1lCZOCckZ6n2pur+E7PW54LiV5IbqA/uriBykkfHYjt7V87i6d3rubQb3RtBMrhYUjXsT3pklpHJgMgGe461l2una/bx7Yr6LUEHG+6i2tj3K9fyqcDVoiVmt7eQkcukpUD8CK+clzJtM7b3WxJJZwKcbQee9UrqGNEzhBjv6VLIL9htZYIFPfJc/lxVC4sYQc3Rku29HOF/IVwTbZaMLV9as4SVMyyPnhYxn8z2rjteS5uo3ZI7ZEx/HKMivRpIhIPLitoo4/UJxXP+ItDtfskvmWySEj7xFcfs03qN7HmWm+FbLX9LubjUFSd2ZlRUYhRj+tXINA0XTNF+wrZwLbMuChUEuT1J9TVSzS106JLe3ma3dpiJIs8HJ5wKu3mkNY77q1mErf3Z8nb9K8GrKaqOJzb9Dy+2srmy1+40qTzIrdTuhi/iZM8V3lnZ/Y7WIKcMOaoeGpJtX1Ka+u4AoceWjgfwg+tdc9qix8D5a7aWtmxtOxQRF1j5XXF4oOMHHmAdvrVEWdpcxgxyc5xyammR4pVkjJVkIYEdjT9T063uyl7GDB9pJL7TgLIPvfn1/GuipTco80Vtv6ExlrZmPcaC8ykJMOD37Vy+saRdwMNwLBf4l7iuwktLqE/6wTAHjPBrLvLyd2MTx7QO+KqjdPqjKdrbHm1/C6Pg7ty9z/Wsi7iYTBtqn1xXoGoQlkZ3iAaM8kcgiuZ1ERtKZHVcdcAdPevdoxrTekkefLlSOevxCI9oAG8Yweua+49B0lbHwVoGn7cLb2ESlT/ujP8AOvi2DQBrni/R7G3zi6u4oge/LCvvbU7UKDGh2gARrj0Ax/SvMz1OFKMG79T0sCk25I8t1eGSxSU+UZYVyy4OMe1c5caa9x8xhK7gCBx3rvvGEIt9Pn28/uyB65qhpth/aej2dwg37owOD0I4Nfl9ajHm0PTkr6Hn82jmI7iBu9KpS2jsxJU8V6Jf6DI5xtx6mqb+HTjOOcdcVCpLZGEodjh47IseFJ7VPFYNsA212S+HCinIJIFKmgFSuEIGcE+tN0nYz5DlobFgNuDVr7KYUQkYYuMe9dcnh/YUwOT6CsW8McmspbxsCkP3iP73pXJVhyLUajbU6a60E+Jvhz4s0iNS73ukzIijqzhdwH1yK+StB/Zti+I2n2LeJ0ujbxgOllA/ljd/tHr+Ar7V+HsoTVYIjwrHbg+4ryDxX8QJtD8W6r4f0y2FjHaztG05XLNg5+U9BXrOpiaeGg8M7O716o1lCE9ZF/4d/DHRPh9pq29pbWmgWUXOEwpb3J6k/Wuo8RfFG0i0ltO0MM8rfJJfMuNq9wvufWvKbvWpdQjQyyvKx5JkOadazNMAqrtPqa+fnGSblU1k929WRGqoe5E2otHttZikjVvs944/dzEkDd23e2a6T9nnR5dF8NRNeWkVnqPmObtIkCqZgxDHjrnHX0rmdOjdJeSd3HSvUvCo823Djhzwx9T61zQm4tU+7RvSinLme5P40tWi8VXYhG97lUuFH+8Kk0zQtP0xkn1B180cgY3MPp6Ve1csNVMzcyiFIlY9lUf/AFzXF6/rDRP5USvNKeyDLD3rtxHv1XCC91M7IrS8jrtY8dpFbPaaVCLcMu1p2+/j29K46BiTu3Z56+tcvDqV/I90r2MwEb4ZipxWxY6jGyAk9B09KyxEJzSv07Amjoy8kmjXjRuRMNu7nnbnkVHYM6zR7GJz2zVa2uiysiHiRdpB7g10GmacAysB+deXGDatYo6LSGZ4Z7VmJEkZP/Al5FNtpIZowGbjuKm0mExTtIekcTuT9FP+NZi3LCNeMORxzX0eArPDpJkVY8xNdTkHbE7hcY5HOKrJI2zO/YB1p08nmHO7acYqk+Y5PMDMccHAyDX2WHxTktDzZRsattqGTlixC+/FWrHV7VrpYrkIof7rY6fWuWmupJXYvIIxgHA61Jo9o2tagltH8kQOZZuuB/ie1dlWNOtTtUQ4ylF2R63babbkoGjjZTznjmtGCzghA2xk8njkgfSsq0+zRxpGoCBflUN6Vq/adiqR8wB5ryKUIq9j0rllWiRhhc/Rakl1FIUeQoEVer5xisLxL4u0/wANWS3F1Juc5EcI+9IfQf415rL45u/E12ftm2C1z+7ihPCfX+9W88RGj7q1fYh26nceMPGdtqmkS2EUbTOxBEp5VCD1B9f8a4pbNnHLMobrt4zT44LmabDKsduPuspzvFXmjMSLujMnzY4OOKqlCpi5qtV6aJGMpRjohv8AYsbQB0MiOORuq3ZQCSEiULJDIpR4zyCOhBHcVVMszAhJDsH/ACzbr+dJYaxHHIUJAbsM19LRpOnKM1oc0mmrH5WftO/DO2+Cfxr1vQYIzHo9yF1HTFJyFgkydgP+ywZfwFeUSavbRjhhn6V9v/8ABULwR/a3gfwv44tEHnaVdtp106jnypRuTPsGUj/gVfnF58jjG4/jXu1cLCpLni9HqeO8NFybOxm12IE4xVc+KTGMJx9K5cFiASacOOualYaCLjQhHoXdR1GS+kLFjWey5Jyc1PjPWmFeDxXRG0VZGxWcZqBl56E1cKCoyhOa2UiyqR7UmOelSvHjrTdmK1uQCDn0rY0rUWtJV5wM1lqoqRevFZTSkrGU1c9h8Ma+lxGqu2e3vW7qWipewlkXj2FeMaPrD2Mw+Y7c1634T8Tx3caxu4xXkVaTjqjn5b6M4rXfD7QEny+M+laXhBxZSLxg5r0PU9Cj1K33xYPHOa4m90iXT5m2qQAa5/aO3KxPmjoei2N5DcqAcZ9e1asVruG4Yx615NBrslkQC2Mdq67QfG8bgLIw9DmuX2b3QRV9zsBb7ecc0R2xlbGKbDrtncIpDritK0ntpOVcZ9M1m1Y2ULkMVgAR8vfvV+O0RVJwKXcoHX8qhvb0RR4zk4rFu2haikc/ru0sflFYXkkngZ9Aa1bo/apm9D2qzb6dnGR17+tZuVkc0nd6GbawsvbB7iryqyLkHp2q0bMKvTpTPK5ArllqLbcr+fMzDDHjvXS6TqEqwhGPB7VjNGkKZ7+9WLC5G4DofSuSUebZDjHU9A8OwRSOD5YJPGcV2FtolsuJPJXPqRXFeHrgROrk8Cul1HxR9ktCVHQdulYqm5aHbCKS1OF+M2p/YtOk2gAgdhXyje6zdXly7eawGfWvYfiz41F35se7INeKxbZJycda+mwVH2dO8kY1WpO6NbQUluJ/3jM47Amu2tIUEO1l+hrjNNuBat6VtRavv4yaVeLm9DlZ53HMFcEDH0rtPDXiG70WaO5tLhoGPBIrz8yYxjrXZ+C9Bv8AxQwtbK3kmIPzMgztFexXjFRvLYlKzPZNM1mXXNJNzLJ5sy9WJzmuc1CXN0e5z2rqodNtvB+ipZY/0hl+bd1H1rl4bT+0dR8pTjNfGwcXUlKHwnzs7e0bjsVJJ8Nikm+aIcnGelW9V0GeJ5DDIsgQ4xVBUlhtgJFKsT/FXYknqiUla9yC/cSABe+OKbaQrFDO7Nld3SpW27kB5xSWa486JxwRkVV9LDvpYrxzKJmSRC0cg4yOlT2sL2lhfGUDapBQgdc9DVefhyQCVClRzVrTdR862bTm2t5nzISMfN6ZrRGidymgWa0ZxkMPm9jUqyQvpqsWf7R5pz/dC4/nmoblfId4c4CnBI6H1qzLPbz6QsCWyxTRTEvchjl0IGF2/XJ3UWRrDZ3MyO0e/uRCg3BnGfp3rUuX8/VtkRWJJDsUL0X0/lVbSWWHVYFjJwxKnHXkVNJt+0RoV2NvALL161Tk1ZGl9UZFxGIvNAyRxntzV+xvTptnaqed4LMp6YNVNaiENxIFbKglfrVfVXaSWCLIDJGq8+mK6IrmWpS1JdcihhtYp7IbInJ8xD/C3+FYLyO4VeueMV0GjOvkXInUSW5PlnP8xUH/AAjj2t40hbNsq+YknY+n41tGSjpI1TuLpqKZ41KhlzyK6aW/az0+YfIXk4JYdFrB0SPexkPOD0PSjXL/AMzfGWAVerCtFZRGpKxRjuUS3kfGSz9KxdSvhKVVcDHYVPNOqwBOcEZNZHl7nyela04rdlwXcmso2DtM4yR0zVWaY+eSTWpIojslHIZhn61iTEhsmumHvNtmq1ZXuRzgdKqyHHersy7vm7d8VSlG412QZ2QITyaeoxTVTk809uMevvWpq+x9p/8ABMzRo7jxn4v1E48y3sY4lz/tvz/KvvK6RUWRmcAp69q+BP8Agmrr0dl498T6UzYe809ZU99j8j8jX3J4qvfKh2xnl/lzXHWajFyZ10vguYd5etPLIGkygOAQawNWu47FXVbyWORuT5bYIqzql1FZ24RQXkHIx/OvLvEmotvYJIxkavyjG1p4qtKa+XobykoRstyTWtdtreRtkzTydy/Jrh9b1+Qs7bsLS35KIfnyx65qPwpoDeLvF2k6MThbmdQ564Qct+grzqOGi56o43OTfKet+CPh3LN4Vsrm4VvMuU8zB6gHn+Vei/Dz4fx+HppdWmQtdyr5cII+5H3I92/kK6+6jt7OOOxt1V2VQqIg6KK6bQ9PEKLIAxcj5QeQn/1q/Y+E8lpRk8dUV1HSPr1fyLrWi1TjuZMdnOWG+fyoTxtUZP51qxhtMCpAweIDLgj5setN1RRFOBuLqwx+75/GqyXjQgKuXCHlyBmv19WcU0jktJaSZpWV5LPLIFfEQGc9qWHSM3Dyq4TzBuKA9+5rL+1MZQwGx88Y4BrXGoLBB5rusWRyX5NefWU18PU1XIlc0R5EQRH+Y4wWOPm9qufbIkiKkxxoPbFckdVt7mYLIu9fvb2PAIqeKZ7i4DI5mBXIQjjd9a8erhJy1kae0tpE3W1QRbgqbjnGKqTXjMeMHPUDqD9KmhtG8qSZwEd8DAOcfjUVsyR3WxAA2QCTya8epg4q7uaqo9LjBZ3V2oLL5XuetJHo8bNmRzJ7CtWKOSSQ7mKp6VZaJUGEGT29a8Kpy3tFXOyKursxJNNjRAkeQvt2qvcaPHcxlNgORyTXQLagsWflvTtSPCFBOCtY8g7Hzz8V/hVJetE+nlhcs2VdOGXHeuCurLxbdQNp0kwiV8RtOseJMZx19fevq1bMXJlupFxn5Ez6D/GucutAglvo3CDmTJGPTmuGvhYTfMZuK3OMtPCselaZDbiMYCjPHfFVriyNv8pG4CvQdQtBsDcj5sDisG+sFaQKwzuHasuQbRwN+EKtwB26VnQ3Mdsj20qeZDLIuSTjYem79a6XU7L7PI6tGMCuU1eFZAyp3HK+2K6403KLOOT5XqT3FlPZAgndB/C/Uj2NU5riJomVlVvarNtqovdPt51cPBcxLMjHowIrI1ayZZ90ONpXoW4ow9GTV19xnUna9jG1CFBvbcUjZTy3RhXH6lbbm8wFdnPGcH6V0dzPOsNzbyDe/JVvQelczIC2JUO6NhiRCeR719JRw0JK66HBJ33Nv4Had9o+MPhyKRgyRytNsYdNqkj8q+0prdm3uAWYjjFfKH7NtpBe/FJWkYJPb2kjQ7urk8YFfZVrZmG3YtyxHHtXyefU7VIxvpY9nAfCeb+MdNaDRbksMuVzXE/CvXYre+udEvGCee/mWxb17r/hXp/jeIPp0qc5PFfO+vRvb3pliYxyxkMjg8g54NfnleKjNWO2bs0z6MOigjleM+lRPoSnadnfril+EfjW18feH0WR1GsWgEd1CTgt6OB6Gu4bTtwxtAzXVCnGUU0a2vscJNoSxpjZuLHHFOfRQkYBUZNdtPpyLsXaOOa5Xxv4o0vwJok2o6pMscQO2Nc/NK3ZVFXOnGKuTynGePtSTwvozFDi8uP3cIHr3b8K8+8L2TO5LZZ+WJPUmqt/q974y1ZtRvMKD/qoR92NewFdN4bs9j5Azkc18liqyq1Eo7Iz+J6HWeDyU1y3Y5G1hnNeP/Fa4tl8V30xjbzZr/hgnykDr/KvabdP7Osri8Ax5KNJkewzXiF3qU/im6FzJatbqjlwG/iJ719CnfDQh53f3EuL5jO062gfO3MjA4x6Ctm0sGLZVQuOmPWrkVikwR/KUTD25rasNPDpwxj55TGa8aqk22jH2d52KNjbPw5A3DgjFeh+BkLiSIjnIIBrHsdMVlA2gD1Fdj4Q0si9uXHAitzJgd8Yrz3BupHlPQpR5dWJ4gbdeSlF+ZE2AY6nFeWaDJef8J1dQPDtkkQMyytwoB6/Q/0r3S+0uJpftQXd5g3An6VwHiHwxNbap/aVmqvKF2OrdGXrjP1ruoxUueTd29jSpdLQsw2Mz3c6NFHg4OSevFedx2N1aeItRtJowCkmVIbgqeRiups9W19r6XzdPSKMAKZBIW2jtxio3t0m1eed96qQq7n6njrW8qLpU5Snt6mSTdi/omnKArNDz1znNdRZWzFgRwB0rP021MSD5i2eOldHpVriIu5AVfmLHsK8ZWnPlN+S61K3ia+Twx4Q1O+kI8xkW3iTu7MecfQAmuR0LxVZSwr5mGkI7j+la/jOGXxNd28cDM9nAuUAX+I9Sfes22+HhlIMwKD6cmu6vCXNGNJfD17mbun7uxqT61amMN8pLDoKy5tRNxt2cYGSQ1WPE3giGx8PLeWskkc0EyK/OQytx+GDiubTw1/a6lH1e4sxjkwqp/nXuYavVpqPMrnLUTvqi6Z2v5JRblJZo0GU3cAe5re8O3wt4Y4/9S2fmUev1rh4PDk/wzsdRD6n/ax1KaMw3JUqwUA5Vh6gntSQeJ7LTYgby4CMOgByx/CtcRiK06iT08kFKyWu57Qb1JwDyG9RWdr3xJs/DsRVSbq8Awtuh7/7R7CvM9O8dz63cC3h32tof+Wn/LRvf2rTuPCeEeZS00ec7jyc+9bQVVxvE6Oe60Oe1bxPe67fPe35BmPCqv3UHoBVaPVXEgCMxY9Fxk59K6KHw5azHDs8foDxXReGdM03SWZvswefvK/3gPas6eCqVZ3k7GTuN8DxalLE8uoyFLYjCW4+8T6t6fSujMccw+WZwVPIqlFZSs7yRyBRnIRh1FToLgZLQA87cqeDX2GBpRpxUFsYzuLd2Ny4DW8iOR1zwSPSqCybHKy2xjx/Gwx+tXHW6jkWSGNsdME8GrMrXCtzbsyN364r6+lQjJHG5dzzD40fD+H4ufDTxH4Pu7gQQarABDdEcQToweJyPQMAD7E1+Oni3wlq3gLxPqPh/XbR7DVtPlMM8L9j2IPcEYIPQgg1+4eqWkMiBrlTApO3fkLz7ivyp/bn+JHhj4j/ABrF14ZJmTTrCPTbu9A2rczRs2WHcgAhcnrt9K7PYunGz+RhGd5WR8/p0qUH2qujcdanU1ytGpIDkdqTaQMmgHNOxkdKxDcjK5+tNMdTlTjOOKQoeOKq4WKxi3D/AAqFk2/WrhG3j9RVeQfN9a1izOTsRjjoKeBwO1HGOlAOcUzEbnH+NamiatPZ3KhWOCaziMV1Hg3w5JqtwGCkj6VE2lHUlvQ9h8Dai17Ciyk8jqa6bVfDUd7CWC5YjrisbQdAk0qBG2kY9a62zv8A5Ajdh3r56rJNlRs9JHkviTwtJAWwv6VwN5Bd2M+U3de1fSOr2cN3bHK549K8r8RaYkUr7RkUUazi7MGuReRx1rr97EAGdhiuy8M+Jp5HUM7E965C4s23nI4rX8OiNZVAIznBrpnJSRLZ6zbawzQD5s1HcXjzZ64Pb0rNtBiFdoP41dt4TIQcf/XrypR1E2y5plv5kgJ+bnoa3UthHjH8qraVaY5IrXZPl49OtYyQ0lbUz5k4PQ/WoY7ctyQPwq6YTI+MZFallpYcDjP4Vg43ZNrs5S6tpCxA5zUmnabIXU46muxOg5OdhFXrDQwrAkd66YUrlKOuoukaS7xLgfpV3WNEY2EgdsAAnFdFplqI06Ck1xAbOUYxlelUqUIu51Rte7Pi34rWr2+pSDdkBugrktKUtgnk+9ej/F3T3k1CQIhJzXL6H4au5EG2Ak16jqKNLU86UkptGVelohxwabYySGQYY4z61ual4cu0P72JkX3FGm6OC6qqlj6VmqsOUISTep54cZ4r0/4MfEI+DdRaMRB/MOQ2e9eWs2zHrXsXwa+HL3oOs36MsCDcgZePrXZjpU44eXtNjOq4wg5S2O/8UaiNTP2thtMw3cjGDWFokXlSSzs3CirviW8FzOsUA2ovAFEtmYNKRVO2V+SMdq+OpK0bdz5lu6djLa7cTOAxwx5yaTym1NltlIWU8BjVSVTHLlyDRKDC/mh8dwQa646NBHQjurT7NdGJmyYzg4qC2Yy3pwdqAYyTVy4dJLMzKcyHgj0rPRTGscgG4s35VruW9dB0IiNxIsvzqqthc+1ZucXNukfykODu71qzWDwXIlkwsWfxNR2OmR3WsRxtMEXlhJ26cCtIs0g7hqNmt3dM6ja+f3gz/wCPVViG1blOvzDkHirTXUun34nj4kDbQCM5HQg+1TjSi1lPdxFY7d2ClM8q3cGhPTU0irox7AbdWtFXDEyhRnua2HtW+0yXUhEawHcq92OeBWRpiEa3aAAMwlGMjPNact1lJwVH7wYBPJXByaufSxrvYxNSjeW5GTncSxIOfc1UvWYy+eH3s44FW5GMjykH7owPxqp5LtCoA3BeOelbw0SuUvMs3sT2en20ZIRmBkcd8n1q5pt4bqwNg0wPmfOg9/T8azdXffNGjMHAAB2n2qHRYZZdUQxoWEZ3NjsBWjjzI0S6l43i6TAYicOSSQO1YVzcteShVyRnJNdD4hjXUlluoo1SWM7ZEjHB96wLe3NvbvI+QTwtaQaav1GktyldNvlwPlGccelOFsI1UtxnkZqaCLKtM4B5wpNIz/abhFPHOOK6L9Ea3toQ6pKd4XphcYrIkJbtmtPUJPncAZwcZrMcEISeCa6KexpDuRKxKMtUpB83SrQby26gmopl54PFdUdGdUdGV6ax6D0pzcnH60HpWyN0fQn7CupPZftDaJGrbRcQTwkeuUJ/pX6IeIbh5tVt42J2x5Zhjr6V+af7Hc/2f9oTwi4OP37Dj/cav0cvL5LvUb2QtyrbAtefjk3QlFbs6KXVeZg6/IZzIwkwMkBV61xF9pTktO64bHCua7+8gUt5hVQ/UJXN6tHJPjzeE6cd6/Pp4R0zWbTPMdVgaSVgF2oO/pXXfACzgPxEnuXb5rSzdlJ/vE4rC8SSLG4RBgdMdzVHwhLqOlX1zf2cjW8gXYG/vD0IrncPZx52jmUuWd9z6gtfEv8AYmqm8dWniceXJH3wTnIr0/TdZi1zTllsbhLmJuAU4IPoR2xXx+vxP1S3G26tkuMd1+Umn6d8a5dFvEurOKazuEOWUHcj+zDuK+xyDiJ5bH6vWXNTvfTdX39UbtwlLnW59gT2UrxoHmUSj5dwGcVmiN4SFldHIOSq8ge1ch8NfjXpfxPtjbp/xL9Wj+/aS8CX/ajPf+ddrHbSTMREyqA2Nxr9uwlajiqSq0pc0X2IaT3RFqHk3wjiEDxnj50bJSs6LQHiul83ULiYA8rKBjBNajgpOwWTtklRgfSrPkhwJiAzjGN3p716PuxVomHM29tCulnZL8ojNyzDkdPpxWhYSNbWzmRAvZVA4FFrYqrJcS3AiVc/uV75qC71aIyGMdV6ITjdXmSpupKyRo5uMbsu+aSVUtsYjDZbgGpdPjaMvGEB+bdvz3rF0r7XC8kkkIktlbIWTlgf8BWnPqT+biJTtbHIGABXnYnC8zcFt3Ipz0uza84Qpuz5jH8h71NBeKxUqMOeDmufs4zcBmaQ7s55P8q1raWKJDljuPIGMk189VwSjpA6o1W9zRSFiWbd1PSnTReXbtIRuf7qqPU8ClsEM6ZI+U9jVyaD5osH5EbJHqa8ydJU9DqjJsyrm0EMOwYIUY+tYMUIllmx2OB9e9dTeRqI3PODyRmsGzjHlFwMMxLV5VZmxl6hb7oWOMelYGrQssaSLwVbH1rs7u3EkJA+9j9awtRsxPYyY5Yc59KlQ1MZHI6rZpcxLzhjxu9K4LVrBrOSWZlyUjZgB0OFOK9KubdvsbDBLDkEdK5eaNL++FpKFUSkp83fjpXq0sO5U5Sjulc4Kkk2lI4PSbNoPDOm2soBlit03FeACRkge3NU7yylW2cjqOVPXIofWH064S0nR9zyeVEV+63OMH3H9Kfqk0thPJA2HKyFSV6cVjhU20luZztd3OVuJC21t27P3scc10fhr4PnxTYiaw8T6ck0vP2WVSCCeo681z+oqZrkvaxOSx2sg5yaoRxXWlTbhKImDblUHlTmu7MMS8NRUlNRkuj3ZlSjeVpK6Ovuv2c/iN4U1aDUtCltp5oH3RGKQo4/PqPavcvBPxU8XR20Nh4z8D6pbXKkRnUbBFmhYf3mAOR+GayPgh8cBrLpoevOBfKMQ3B4Eg9D717vLZyuN0YyGFeHO+Z0buz8+q+49Knai/dPNPHGuWyWDGM7g4xnGCPwriLDw3ovxP02aG1lWw1+3XDBOkg7Nt7+9e73HheDVYWiu7eO4U9Vda4TVP2eLH+2rTWfD2p33hrVLaQSb7bEkcg7oyN/Cfavh8RlOIjUvdNfcd6qRnufNutaD4p+Hvi63WF5bC6yWhvbfOxsdj9fQ19Y/Cb4kQeP9JWC8C2uuW6AXEPQSf7a+x9Kua/4Og8RWRhvYkM4HLKOM+o9K8b1rwRqfhLVEngMkSK2YrqE8r9a8Vyq4Od7Xj1LjDl22PoTWrm10u1murqVYIIULO5PAAr4u+LWs3vxN8SPdtM8WnwZS0tVGdq/3iP7x616lr134l8TWiWl/dPPAMHai43e5x1rJTwvHaLxC28+g5NYYvHKvZUk0vMUoykrHN+DoXNhDFMpWZVwS3cdjXpXh7TSsQyOTXLy6cI0YPCQO3NX9Dub/TlCQyP5APzK/wA2B7E189NWlzM0px5dDtdch/4kM9svDSp5efrXldh4fmt9RuFlkmkjG0RpI5ZY8DkKP4RXsq24vdJidRlD1bvWHeaOpuGfHzOB+lexTrynTfy+4bitzhFsCGVgmWTqPUVfto8tuH3h0Oa2bjSfKyig7vWmR6Z5BKgEjqCR+lc89TKXuPQfp7hZsMCvqPetfVdYv/DPgDxhq+l2wu9Ug0uQWlueBJKSAoPtmoNOtC0p+XJGMZrob7TVvNKNi25VunXzNg5KjnH4nFRhXy1lK17X0+RVnJGX4F+Iay+HtJtvEcBsr2e3Qy+UDIsMhHzKSByM967j+xbe7TzIJY54z0Mbg1nWHw1xDGciNQR8oGcD613WieBtOstjmPzZB3bpXZQy7FVpW5Ul6nSppLU5AeFmkz5akE/xY61lXvgGdSW+zHOcluCDXs0lpBCkQVQoB6gU8QoEztBX3Fe6siuuWc3+n3EurHseLWPh8WxxKwGOoxnFTXXI+zxKRF/G2OWP+FevSW8cnPlqBng4qF9Pt2zuijY/7ag1zrJHTl7kvwB1E1oea2dl+7GAFAHXFXo7CWY4yCvrzXZSwWsW47FUDsOgrF1HVVRSlmELnjeRwvvjvXdh8lxGImoQVzOVWNNXkeZfFXUbfSLfTdNn8yO2nuBJcSoCQMD5EJ7EnJ59BXLwwRPl7K8jnB6Qv8jj69jXsCWsjgtIVd85LGMHJ+hrjPiF8XfCvw4t3/tTVLf7dtytmpUSMfTA6V91DhCPJ+8qJfLb53R5E8VzSukeYeL49R1cwQJHcP5Yb5Yo2PJ47VhN4Aup42Js54505HmIcj65rLu/2jL7X7t5lD2yMcRxWbsBj3Peqk/xKvJXO+Mhj/FNMePrUx4cwsNHXb9Ev+CR9c0+E7jQ/C89oo82ExMPvFyB/WvQNAnS3QxS3EO09A8gz/Ovn9vGGoajOkFrKJbhjhYrVPMY+2BXV6X8NfF+u7Wuy+nRnk/anKnHsq8/hVSynL6Gsqj/AARpDEVZ6Rij2SDWNHWMG5vLTZnjcwzj6U/T7zRNXnkt7K6truZBuAi5Iri/D/7Pml3Azq+qXl+w5EMLeTG3sTyx/OvQ9C8L6Z4ctRbaZpkOnxqc5hX7x/2ieSfrXFUp4KEWqSk30ba/yOqPtZfFYhWJoSAmTzjyzUySgqUZWX0UjkH61otZiQPIqYbOeahkjMCOZWRI0GWdmwF+pqqEeWw5LUrvFviKjcjfTNc/4r8Z2PhDTC99cA3BGIoY+XkP0/rXI+OfjxpWkl9P0GT+0dR5UzgfuYz9f4jXmcNtdalcHUb6ZtQlkO5mY8j2r6bCuT+E8+tNJ2W51aaxqfi3Voby9crCGDR2y8BAOh9zX5c/tNeHx4Y+PnjqwRBFGNTkmjUDA2yYkH6NX6o+GbiKzZGZAFHUN2r4e/4KW+CrXRPizoHiezAVPEWmBpkH/PWEiMt+KlPyr16kL073MaZ8io+OoqZZCaqK1TK3vXmNG5dQg808Hj2qur4NSKwAJrnaAsKwNO3Y74z1FQh8cU/fxnIH4VLQEbkA9qhlw1Pkcc9CahyfwrSKMptjPpSr/KjHPanDpmrMSe0tzcTpGByTivpP4TeCQlpFIU5YcZH614j8PtIOp6zHkZAI7V9j+BdHW0sIztwoGBXFXl0HCPNK76EV14aHlhFTPFYV5oX2YkgY/pXpUiKBkiuR8RTLHvOMGvErWSudDSauzir1m2FAeK5680M3pJKkmugaUSy4zxnqa0Ut4kjye1ea6slqc+sttjyPxJ4fNpGxxjvXB6fqptNREeSea9m8Xx/bIzHGMn+VcVpfw2murwTbD1716mFrLlftCXo7I6zQJzdWqk5zxxXU6dYFyD2qPR/CTWMIBXGOvFdHYWYiIBHJrByUpOwJdyS1tDGoGAPappQAMdD/ADq99nIVeKiaAs4ArNq5T0JdH0k3D7sfnXVwaUIVU4H1qLQrVY0XcOT0reZoyMV008PfU0SUUZf2YEYxVq3ssEDb1qyqx4yeansJI2mAHODWtSPJHQkv2WksyAlSBVDXoVgidc4I45rpZ7xLW0HIzXCeJNYZ92OTXy860lO9zaXLBeZ5rrHgyHV70s4BGe4rotK8C2VtajbGm7HFZs+quJSehJ6itLRNdcyqrtxmoq15SWrOaLjzXaOI8beE5ssqRBh7Cq/gf4eh7lZHiy2e9e3tpNvqsQLAHIq/peiW2lRg8Z9q544ySg4ot0m5XR+bSJ5MyOV3qrAketfTfgX4v2eteE10JICrgYywAx9K+YhODwTmvUPg9ost1ePdsNsK9Cf519tmdOE6DlPpseTXV6b5uh6HbWMd1qDluNpqtrFwxnwOEHQelWoHEmoXDxNhAT06VUu08+NueR39a+VWkk2fOc2tjm7xv33XjNE6MsYJPGOM0t5E5BCjJB6024DFNrEdMV6Gmhq9kIo2WiMMkZ5AqK/AJiMS4jxn6GrqxsdOjUAZ55qkkmco2QCcZxQnqxxVmXdUt2jsYJC4dnXJA7VU0Io+oNvYg7Cy4HU+laWuxhLe2jL4CoPm7GsKzuljvISnBDBSTWiWhstmixJC0txuPHz4BPTNGiXnl6zJaysXtplYuoP8WOD+dXbvSbp7pdymOFiSCeM4NYNqca47AgBVbhu9XFJppmkLpFtrJ9P1+FXVuJAVK8ZFQ3Fx5JBGQxJxg461s22qtFq4/tMM2NrKGTy9pKfLx2HQ+/Wuevy0czqxyY+BkVdrtJ9DRroRxzRpbyIYwCZAS4HOMdKrIuIdiNnJzx3HvTLkobJdrZkJJJPTHai1LR20G4YaT26jNdCWhp0HaxFLNeqgw7RgKDgDgVq6cp0nR2lTAluyVDDso6isxzsupCWJyCM+tX5pDL4bgx96KVuR74/KrTdrCu7FCzuntb195BQqd4PSma5scQiBSICo24/WoHb5JXfl2GBz0p2l3AltpIX+aRDujzTtb3iou+iKl84iWOJQRt65/WqsVyplIVQoAIqO+uGkdg3WkRRDYlzwz9K6ox01NFexTun+YmqcjbvX8akkfdk9c1G/yrXZFWOiKsVZOTmkb/VihgcUqfN8nc10nUQKhIz0ptTsoBwc1CeXzj8DVJmidz0n9nXXYvDnxo8J3szhY1vFVifRuP61+j8c6S3jMiHZvZi57mvy8+HC2j+PdAF/OLWz+2xGWZjgKu4c1+o1kIpgPso8+AgFJEOVYY65FDpRqJt9C4SknZdRt65kOQWJb3rF1S2uroBAyog7+1dHHpxWQyN8xbsO1Y+pRSNIyhTtHFfL4qilsdKi7anCajpKI8kjHe4HeofDFuZra7dVLASYHoeK2dXiNvC6ucsw+6O1Rr49tvDWkR21hpAedVy0kuCN3rXz+JjzQcIK5EbJ6uxUbwjqmsSEW1sVj6mR+AKwteXw94NjKXdx/a2pD/l2gPyqfc1meJPiH4g11jHNfNBA3/LGD5V+lcU4AMhOS5PLHqa5qNBr4iXOK238xdW8Q6lqWpQXsM76c1s262+zOUMR7EEd699+EH7WT2k0WkeO2AjOFj1pEwB7TKP/AEIfjXz0Yxt5I/HtXn3xF8e2mk2cljZuJrxxtZhyFFfY5TmGJwdVRw70e66GXO1ufrvpWo2Wq2FvqNjLFd2U65S5t2EqMPXK5qVbmMTyhQjZ9e30r8NvD3xM8V+CRI3h/wAT6toysdzJY3jxqT6lQcV+uf7LmseIfFHwL8F6t4luftWu3lkbmad1w8qF28pmA7lAPrX63g8dHGXXK00vkdEWpHsMMMQJkCncBjeR+lMlvYoUcmNPNfncUBNRz3Ezho0jYq3HoAfpUiWy2iBpWErJyf8AZr1oxVryMpyb06EdtHPLEZA5aM9Vcf0qV+YdhBAPTjGKaLgzQDyXSMs2B83LU241E21uFIHnk7ctzWc6Uqr1MLpMi+S3UJDlxjc0h6j6VZ0+I3t4sjsQI+Eb1z61Qt7ZnkOZA+BuKqe/oa6XTozHEsr7UB/gxXDXpwhFjjKU5G5Yrshxx05ParLDKLwCKyJr15zHBEOO4rUkmCR7OjKB718hVjzSdj0ouyKOoqBbzMeAAev0rEsgos4SP4kH8q3WYTrjO4EdxXJaJfxsLqwZh9ospCjIepQnKt9McfhXi16Di0dEZ33NLOZAp4xxWbLbhvMjJ6kg1duXKhmAz3HNV5V2yAluigsD3rajSstTGcrnLXQMeUwSuD+JrzvWJ5dP12yuHH7qJi24envXp2t2jbJWgcKxUtz2PfFeN+O5Ht4XdpONuNin16V9blVKEk1JnjYuTjqjD1mbRfD9894l82o3Ms7S29oI+EJOck98ZrGtvh34iv7l75r8aZYTuZpBeAtI5JydidfzxR4amh8N+I7PVtSj+0KoIYtgiAHoQO5FetXlvHrEa3dncJewTDcJI2B/WvlM5rRwaUMDFtfzN/kdGFpyxHv1XbyR5xfWgsUMNmCoxhpWx5kmPUj+Vcrdo6AEruY9SRXqeoaRNbwkeRtQ9GPJauPv7E7mMjYP93GK/Ppe1q1HOs25Pqz0nBLRHFyGSGZJImMUiHcrKcEGurs/jb440qAQw65JsAwA4BwKx9QtowvQJ/WsS5iBDbEZ61g50tYSa9Cddjp7n49eO1fcNelQj+6BUL/tEfECLBTxHMAP9gGuHu4ZsjjaPc1lSpICQW5PTjFJynLeTJVWUdP0R7r4e/bi8QeGI1TxJpMOu2q9Zrc+XMB9Ohr3T4UftE+Cvj089lpxks9RRdxsbxdrke3rX5+PbtNctG7FsAkKah0zUbnwve2uraddNZahbSb4pYeGBz09xWM7PSeptHF8rtJH6ban4aGlb5IV3QKCzJ3UDk4rkPh9448E/Fq1mufCOu2mstAxjmt1bZPCwOCGjbDDp1xS/s2/Hi3+Nnhd4L4Jb+I7Jdt1bk/6xezr7GvA/wBqL9kbVdA1yT4qfCC8l8PeLYJhPd29q+xJQT8zgdM9yOh571zwy6hfmk7J/cvU9D2l9GfTV/4NS6ZVEW3nmqFz4GubJt6plfTFeffCX4+a2ND0+z8VSxaxqCxKJ7+KMRl37naOK990Pxxo+sXAtUuY/tfliQ27MNxU98eleZHB4bGt06U7vtsxe1Vr9DlPDFpeQQzWb2rvDIflOPukGr+o6BJHCcIDIOR/hXdxRR+WVVRjPSka0VjtIB9KqOWfV48sk2bKUZLQ8luLFV+aQBHPGG4/WmtpoYZZhxyMc16ZP4cjkZgyAxnoMcVnXHhZbNALZk2A/wCrft9DXmTwdRStFX/MU0m9WcXaW0qMfIgaRgOGZcLXW6NoMkAhmncySE5cHtUtoY7eTyrvZCByHD5B/wAK111zS7U/vL6FfcsK9vL8nqP3+STfozNzitLmxDGDB8vTgVoYWNExgciuY/4TrQbeLY2oRFAOSDmszUPi94b0+Es96CB3JAr6+ll9eKvyMydSL6nezyCSPaearLdqqgE/hXg2u/tV+HbGcxJdxgdiMsf0rDX9rHw1cIRLcSoc4+SI816scBN2cml6tGDqWdj6CvvEtrZ7leYBuy55rHu/Ek85/cpgH+Mn+leDP+0n4FmfEs0/XO4xmob39qjwfYITbrdXTjoETGa9CjlmGj71SXN81YzdWXTQ96Mst7gSu2QPXrVLVdY0vwtZS3epXcdrbxgszynFfO/iD9sm3NisejaJMbsj785wo968G8cePvEXxJuvN1i9k+zk/LAnyoB9K9J1KdOP7kh1KcVebuz0v4wfth6tqt1Ppfga2NraKSjanIMsw/2B2+tfOkMM+qalLfak73d9K25ppjuYn8a2DpXkkqhYJ7Vzfi/xvb+DNPMyoby5J2pEDxn/AGj6Vx1as5r39jz5TlUdlp5HpPgX4f8Ainx/fyWug2LPHFjzbyZzHBEPdvX2HNfQfhT9ljTLCJZ/EWrT65c8M0ES+Vbj1H95vzH0r89vAH7U/wAR/hh4un1vTNUE1rcsDc6PcDdaSqOANnYgfxDBr7n+F37e/gbxloKXXiCwvPDd6DtkjiQ3MJb2YDIH1FeFiqlZ6Unp5bnZQp0oL95ue96B4T0rw3D9k0vTrbT4yBj7PEEJPuepNbLRyCMSHB2HJx6VjeEfiH4T8c2UV/oGv2V/GeNolCyKfQo3INdPJJbIhLTxIOrZcYNeP7KUm3J6nqLlt7uxDHbGMmSIZU/MQO30qTaXOQxwe5Heuc8U/FLwd8P9Mn1LXPENpp9hAuZJCS+0ewXJzXzP41/4Ke/C7SkuLbw4NS1a4BIS7ltDHD/vBSQx/HFd0KE2tIv7iHNR3Z9SeKvF2keDdNe+1e4+zoc7UHLyH0Ve9fM/jv4l6v8AE+5aGEPp+jI3yWqH5pB6ue/06V8yeKP249C13Vm1O9g1bWLvovmBI0UeijPArgPEv7b+vShk8OaNZaPk8Tz/AL6T8jgD8q9CjhJ/aRwVKsp6LRH2LYeE2MbPIqxonWRsKMfXpVDUPi14B8BF11LxlpaOo+aBJhK49sLmvzn8Z/Gzxv8AEBj/AG34jvrqI/8ALBZPLiH/AABcCuGYljknJr2qcXBHP7NH3x47/bx8KeH43TwlY3Ou3vQTXC+RAPz+Y/lXyV8Yfjh4n+N+uW+peI7iNhaRmG0tYE2xW6E5IUe56k9a87oraUnLctRSHhulKDmo6cDz61Fh2LKMRxUiSfj9arK3cipEbOfWs2iS0smelO3/AKVXU1JnGcVk0N6Axpvfijr1/WnY/wAiq2MJMb0NJg59Kc3FOtYTPcRoOSxxQCPZ/gboTXE4mKZ5719Y6Xa+RYxjbjivH/gb4b+zWEL7ewJ4r3AhVQL0IFefNXZtBNRM+8bZGTXA+Jpiyvj5etdlrN2IoeuO9ee65fI7EMQfavHxCHJ6HI3N49vLxkeuKlXWnWIjkg+9UNUlQsQCBjmsiW+UMEzgE8jNcShdbHHsdbo1kdUuhlchq9O0bwxHBGp2AD1I5rnPhhpi3YViN3Q17HFpYhUZGAOK19nyo3pR0ucfeaWI0OFBrDS0K3GMcZ49q9CvrAEEVjPop3lwuc98Vz9dC5RuR2unLJBnbziqlxYiJxwK2YT9lUqR7Vm6ncJtOG5HY16NHktqTLYI74QgADj61BJr+1jyBisC7u9u4eZ19DWbLKxbAautVIoxbdjsD4jUIeaseHtbN1qAQNySOK8+muWAI3ED3rZ8CTtJraDccZrjr1OZNA5NWPbf7PkvbdT1z1Fc5r/ht0jYkmvVdB01XsY228kDqKp+J9KXyCQoPGcV83UpWXMd3ImrnztdaQyTMNoIzSQ2DRc7e/UV6JJpEclwylRnNS/8IqpXIABryXJvQ5PZy6HPWGrf2fZbmyOOK53WPiAVcoj9eOta3je3Oj6ec4HFeDXGtm41NsdmxXZhsO5RbFNyjFI8f+H3gK98c6ssMCHyFPzvj9K90v8ATV8F6X/Z0EREgG1j3FYnwM+LOi+CLL7NKiCQ5OCnLH610XijW4teLX0IHlzsSRnpX0mY1ak6qhKPuo8LHSei6GFpVyzxuOQMHNSi4XOCwOe1NLx29oAoG5hziqETlSS/T0Nee4KWqPFcbu4902O4PA9Ky7xigLj5j0NaVuVu52BPB7VXvLdIphGGJVux7VtBW3NIkiyFtMjIyDg1SeFntmcKSB0+tat/afYreFONpHHvVGe5Mdv5SH5QM/jT66FJq+hEo/tTSliAZp42O0E9R6Vi2+SzMwwUP3j6itCOV7WCGVBtO8nFW9atoSkd5YvujkTdMvXa/euiOmjOi/Ukv5pr6NJXl3EKBnoAO1ZWlWXnXUzkjkFR781PDN5kJhA3GRAfTGKS0i8m5iRDgshyw96LOLaBaFW7lkury5Ew/eHABJJxjgD8BUFy7X9r5wH71PkkIH5E0SKTcKAeckGktZI0vESQmOGU+XI3Ye9bLXU6E7sqXlkUsYGLKQy9AeRz3qW3DRw29xI25VBSMfT1qfWf+PqSIHEa8AA8HHQ1HbjzdJiB5ZXfI9Oa0veNwvoU715GKKTvOMLt9K07RIk8OmM5+0eYWfB429qz7aQJdq+P9WpK98ntSQ3DK7oRw64IPrWi2C+mpWmQNbOzH5jnAHas5JPIRWRhuBzWhPBIbfGQOe/Wsq6U8qi+1bU7PQ0pk9/bm5ljljGFl5J7A96oXjAsUByq8Vo6dd/uzbH7rggE9jWXOjRyOp4KnHNdELp2fQ0W5VfluOPSmScDHWpOd46VHJwxrpR0IrEfN14qFTtkBqeQcE4xVNz83fFdMdTqhqWpV7jkHmoCN3fk81J5haMDuO9NyAD0oWg1oNHB6n6198fsutdeJvhBp9xbalc211aSPbSAPlSAcjj6Gvgg8819v/sPagG+G+swdTDe5+mVH+FWo8zsWrXVz2q4tdZtwVOtSFl9FFczf+KNa0a5Yvs1OHHzdnH0rqtUvPLj2p/rHPBHJNczq6JZw84809WY1lWwlKoveiJ1JJ6SZzWqfFK1d2WbTriE9+hxXPX3j3Sbo7W82M/7S1X12RJBMzfM2cCuGvFRZCfTsa+fq4Gkm+W5Mqs9Dob7X7GcERMzemBWbNquIcxpjHqK5q8u1sIZZpJBGijPWqmma817oxlB3qzkKa5vqqT01Rn7R7sreLvEE62UxaUoAOAteHXdw08zuWLFiSTmu/8AH2oFLNYgxJc5Neau1fQYSkoR0RcPe1GzPlG57V+33wnube0+EfgCSB+W0DTwixj7o8he9fh6/wA2fpX66fskeMm8V/s4eAL7IaWzt5NLmPvC5Vc/8B219zkUOerKHkdnwxPfU1Rn3rGp3dQx6ZoiabaxYArj53zmqiQG9AIkLK6kkLxij7dNFbS7QA+MAnjB9vWvtI0raI55LmZfgvIUDBIw4CcbCPlPqaxriS4u5QJDlhlV2dDUK35gkkkR0CBRnB6nuDUtjdskPnTIFMhxGqNk/lWrjyXsjKyfus6PSIIbKMKTlsAvtOcfWr82qO5ckgIg+VB3965xHk01CiRvtnUtJJ1waWW7a6VCAAwOBjr9a+frwcviZuly6ROp0e83z5lBDKMkjpjtTpNTkW9LB8q+cnPesWKeKwsgu47nPBPQ+1QtcLIAjDa7MWUg8Yrz4YNK7toOc3Y6i1uTK5KyEqevpXlPxnuLzwvrVn4l0hR9ptlxLEfuzJ3Rvb37V32lr9mcKZgVyCB6D3rl/iX5GrW0iYO1Rj2rilg1XqOK7CdRxp36jfh58T9K+JFnKbFjBfxAG4sJT+8j9x6r7iujurgspx87ZAwRzXwp4tivfDniKW70u6ubC7jY4mtHKEA9RkVDZ/FbxjPNIV8Vai7Bdo3y4z7dOvvXizpyotxlG7QRr8yPsHxp4otNJgkFzcRQsASFLfMeOmOteCa5r82p6zHNIALYA+XEe3+0feuE0q6nuW+1XlxJNdscl5nMjfiTXQaOZdc1iz0+E75Z3ESqOTljjNZVMVVhSlGHuxe5nKKqSTZ6Z4C+G8HjO3l1PUlc6YrFI4FYgzkdcn+6P1r0GHRtJ0CzW20+1itLeMZWCNdqg/T+tdjYaBDpek2mmWcZEFpEIlKD06k/U5NY9/owlk/fECMHkj7zV8pXqyxL5XJ8q2XQ9ilSVKOi1OE1m/Dt+74Zex5FcnqOn3d2CXtwi/3u4+lepahBAkWyKFI0PU965nVbdVDYfBHTJzXnzoKLvct6nnN1Y2sUJ2je/wDeasG9iWUH5SpHQCuyv9PNxI3kJuYdWHQfWsW50sD5XO456CuacWQ0cPeQEMSPmPoOtY93YSNksNn0613l3apbgnYAvcjvWJqNubpD8hSM8Y6E1lYxcb6HnepWpZz5Gd0ZyZB/L61RupbOxQyeS77uduPmU13c+jLEixKuB16daxtX0tTbPkZIOamVpLU53G+jM3wF471fwB4403xDpAaB7dvnjJ4mQ9VP4V+lngrx7pPxO8MWup2EiOtxHiaBuqtjlSK/OCDTl8pCQD9BXV+EfFuueB7sXmjXslqwPzRZ+RvqKca8aacXG8Topz5Uos95+Kfwy/4V54g/tixQjRrx8MqjiCQn+Rrgvjx4PvPF/wAPLDxH4e11fDHiHw1MLgau0jRolsf9aHKgkgcHGO1ez/Dz4x6R8YtAm8N+KBHZ38ybcucLIezKfXNc9pfhB4rrXvBWsKJIL63lssnlXjdSFb8civGWHWHxcMTQejf3M7E9Lo4rw7+25p/h3wrYW2veJ7bxHqMSBZL7SLF0WQDuS3ehP+ClvhOCURW2n6ndgHmTy1X+Zr4W8c6RN4B07UtMuY1Weyle1yOhZWK/0rgP9ItZxFcRPbXSqGKPwcEZB/KvuKM5VLzlr62PLdacW0lsfppe/wDBQ7wRdw759S1W09EFnnH1waw7H9tXw14oFxNp02u3cEEgjeVohGGJ/u5Nfn/bTjVEERAadsKAO57V7b4N8Lf8I7otvppUFyxllfH8ZrrnmEsNC0IxTfkiVUlPv959LXvx7t9a2/YIdQnduAsjbeffmuL8T/G/VY7zZYwwARDEjOS4Ldx1qjpGky2GhzTwxgXkwMcDEcA45Ncengy5eZrZ4fKIb95IG4NH9pY6rBPmtfsrDUeqVzqLT4h+I/EBk3Xpt42HCwjaKhvrTUtS2mW+uJWXpuclT+FaGj6PDpwFuEwG4Ep9fQ1sHTmjfOOlaRlWmv3km/mdEVZbHF/Zbm3Jaa1O1erRjOalg2lsxkOD1HcV20NoDIOxx6cGn3PhayvW8wr5ExH34+DmuiFOL2RDRxy6ashLImSeSMdKQ6cpwGXDf7Ndcvgm+DjyJ45VPPzZU4q2ngbWH+ZIIXUdBv5rvhSitznlGT6HFW9oHkEbR5x39Kv2Xh261KQx2i+YByzuPlUe5rrdP+HZml33kuD3jjBH5muimhh0u1EMCCMgYKr/AFrrpUlKVoon2el5Hk/ivwnNY6S7LcFnI52DAFeDeLtJlutFuldWLxfvAT7V9X+ILc3sDDduAxxivHvGHhh4rO+woYvGxOPpSxOFkXFJao+XpLbcM7RyO9bfgbVRousiGfm0uPkceh7GqaIShBGSDUckHAYDkHrXyylys6pLmie7aTZvperWdxASoEyMroccZr60mgMghLO7KwDffODxXxf8MvFo1O3Gm3pBnhAMbHqwFfYXhrWItV8PWs2751QA/UcV9lkrjJyiutjkXuvU5n426RHqnwm8RwGMMFtmbp3Ar8r2tyJGU9jiv1p8Xy/2p4Q12yChvNtnAHvivy7u9HMWoXKFDlJGBH411ZtB0JRlJbnRKV1Gxzgt8c81FJFgdK6N9L+XkYyOKz7yx8tcge1fPxrKTJ1Rj9DQDinyIVbFMrqLCiiigApRigDNKF496AHgcc1Kgx7UxVwKlUe+azbM7j1/D60pzQo4pTgHnpWZLkMXH4VKoJpNu41IVwOKTZi2iGQdK1PDQQ6pEXxjdWW9LbTtbSqy8EUWuilsfb/wr1Czj0+Jd6ghQMZ5rvbm9XGUYHI65r4s8KfE+bSAimQ4HGCa9O0r4yJLEN0nOPWuScWbKcdmen+ItWOGAbOOK881O9Z2bn8KhufH1teHPmD8axLnxDHdbhGM56n0rzKkG3sZTdyHVbkgdTmsF5JGfPoe9azL554BJPrViHRXlIyvX1FYaR3MHqevfBi8LxxKzEHgGve0gDxqR3FfNvw6kOlXCRk45r6L0XVIp7RN7gKBVK0kdlBvksxl3ZDaWPyqtZTalZRnYzj0qfxd4ls7GxcJIC2OoNeBaz4vlN+xVyAD61j7KLepdSXsz2XUWhmRijivOPExut7CJzxXOL4/lhTBlOO9VZPGn21zgk/WtlCnHqcznGXkMZNTZuXyKvW8d8R8zZxTYtYideeKcdbjHRhUylDoR7q+0W0sLqUDg10Hgm0ltddidxxkc1yy+Iti43D3psfi97a4EiPgqa5XFS6h7vVn254Xlim0xMYPAzzU+saelzC3rjNfMvhT46yWqJG8mO3WvS9H+Jy6wnyzYY+lefWg2rI74VoTHazarpkjzMQMdjXnWu/F2LR5mUnkHoa7nxN52pW77WJyK8Y13wBLfXDNMhP1FclHDRTvU2IlJx0gch8Tfi+NYgYK2MjH0rzHw9fm6vVcsSWavTNb+EguFbbGTkVy9v8AD650O6Hy/Kp6Yr2YujCk4wOKq53vJHh+lW732pQRITksOa+hrTTVtdAtYW5Z/wBMV518IPBNzrN0195BaFTwcdvWvTNXudt2VQYWIbAKrM66nVVKPQ8PHVdVBdDKvIxvwv3V4FZ9wjOu3GCPSrs0nykk4J5NZ4nY3IQHk9Ca4qa6HkrXYtaRLHbKW2gsKqaxcm4uGlRQpyDwKsy2rWO4FgxYZGPeqcnzIMtnnvV2sy+ZotRXH9ooiS5LqMg1UaMvdSJg7QDxSO/2aVcttYYHFPkUtdEKSEZcnHer3RRmz3Ba3Mf3ih4qxpt01pcGJ+YJl2N9TVe0jMU0xbuNqqaEUi7TzDlQwJGap9jXyNa+sG0i0gkdBIk6uqsvXrWdbeYLm2UZDswGT1ANalpi/u1sJJSfmJi54DelZt9bPZanMkgMMsLYKueRg9KE76Pc1RR1SPYzjPCk4OOlRaza+XaQuBlGRXyPcc1e1u2cXTDyy6Z5IHH51VuBLe2KMWBSBVTbn7ozgCuinfQ0jshoj+3Wr4OLmAKQp/jQ/wCFLYQSHSXdfmIdlOB06VV+0PYX0Ux+9GdrDsQf/rV02qafFpPhyzntJwzXU8sgVTyqYXaD+tOTtp3LtdXOYBW34OGJA+YdMd6rEgX8OwYYtznnNWXOwyMCD8ozVVTi4jk5LOwA9h3raKDroF3J5xlJb515/Wsi6iYuzLgheTWrLGY53j2jOeSOapXqgEjjDHkCtabs7IdPRmSSySAjOc8Yq7qKCeFJ0GG6P9aqYwWcHhelTafL5krRSOAsnBz0rrfSS6HSZ4XLYqKQ857ir72xt2mDDhOM9jWe5GSK3i77Fx1ZBM2E5FU2FWp+uOlQEA8cZ+tdMdjshohsTYOOopDlWpAMNUkwBUMM59KvqadRN28f7Qr7G/Yz3WPgHWLndhZbzaR9Fr4zLHpxXd+BPjX4k+HekXOm6TcJHa3EnmuroGw3TINdFNxhJOSuhSi2tD73utcFtI08n70gYwe1cNr/AIka7YtNMiR+jMBgV8ha18aPFmvH9/qkqL2SL5R+lcreeIdRvjme+mlz13OTROo5XSRHI2rH094i8e6Dp5kWTU4pCD92M7s/lXmus/GOzSZxZ2hl/wBqQ144JmbqS3Pc0hY8j+dcH1dN+8yvZnQ+IPG99r8hEj+XCT/q16V6B4Unjk8M2+w8rnPPQ143urr/AArr32GwuoWPGMr9aVWilBKKJqR00K/jTUBc6i0an5U4rlWfntVq9nMs8jseSap53H611U48sTanGyFUc1+j3/BPLUHvP2f9btEId9P118K3RQ8SH+YNfnGq+tfbn/BM/wAXW8Wu+NvCFxcCOXULeG/tYm6SNGSsg+u1wfwr6PJKqpY2N+uhsrPRn3VoepzW6CRWCyL8n7w9D7VYvpFzKxnxcdwrfKPp9az76MqjRIdr42gA4BH1rKl85GWLYxdgFIJ4A+tfqjpqXvmL5b6GtaTxx2peSNVRSQ4UZ/GtayaCVIrxIcRkYUbunHBxXLwacNJBm/tDz1zhkYZI9ceuK1EvV00kmZHhcfLuNcWIjde6ZwSTu2aUuotGvlljk9cHqPb39qIPNzlJNyOCUx94Gqd5LBr0McsMmyWI/dROD9ak0rEFyVD7g3LODzxXnKhzK7ViruOprW9xJK6wSkSKqkb6qyyPjyTkFOUOfvelU7m9NlMbrzMoSQQp6Z6GnQ3yXkTSupibGVKnoabp216GTvJm5o1wbe3L3SYlc5B+lYGrXqrcMZJOJMkIVyBViW78q3bLl416DOfy965q8uv7RDsWKxZ2KU/UGjD4a83MUkrWPKfG+jR3+qyyRRFEO52xyCfWvJNS8Nz212Joo8q55AHX6V9HXNj+6m+fepbGSOcelcbrGk2/lnYhYjjpyPpXj5jg4+05kty6cbqzPL4UNswEmY93JJ6EV6x+zPpA1r4lC9cApYWskwBHGSQqn9TXhHxk+KGkfDgWNtdxy3V7dHLQQkb0j/vHPT0r3T9h7xtYePtc8TXukQXMNtbWECSi4jC4ZnO0Ag88Ka+CzBcn7qO5tRgvaJs+r5pDHv2MFOc7QOtY+oQNKcyyEJ1VVrSnKpGWXkjuTxVK43SRAPHtDeprwlScbaXPWlK5x18LYSlXhbdz83Jz9ayJdCF7H5/McGen976e1dbd6aGlj3upVmx0rL1Oa43mJo1EacLt7iuerSuuZozjK2jOP1Kw2hkhAVe/bNcvfWfk5B++T0HOa7O/QzjhSHJwFxzmsi60r7KpdvnlPDMew9q8aa1vc0bVtji5bBnYNOoPoo6Cs6Wz3SGTGFHCg+tdRd2rltg+83A46VnzWm3C/eVePxrjbZF09DlZ7L947tjCgVi3tiJVcfwnIrsbm3BDZ4Vz6Vm3Fl8x49wKyntYykk9jjIbY/ZuTgqefzq2lvkdK1ZNPKvMFGCenFTQ6cHA46+lZy1iYcquZkcDxzpIhZHU5VlOCpr2bwd48udW/sxr6QyX9kwUTt1ePPQ/SvNjpTjGFzW1oNrNZ3MbMpXFc0YT50kbQbj6Hjn7S3hPT2+L3iC0vbcyWzXqX0cecBt6BufbJNeJfHjQlh0/SPEVuojJP2SVQOuB8p/Livov9qgBfivbNu/eTaZau2PXaR/IV5J8WdFu9b+FukWFnGZru/1NIYUAyWJyBX0EJSpYyMb6X/B7nNPVnB/BLww/ifVhrEqMljp7AkkcSSdl98da+ktC0SXWtaht4huaVwOn51h6L4ct/B2j6d4atSHj06MLPIo/1k55c/nwPpXtXwv0MWWlXWtyrh2Bgtg3r/E1ehGg8XXvtFfkQtFZdSxPpccciW0S/urYeWp9T3NRS6AlzksoVsfeUcn610cOnkMpxnIqw9ngBgvboK7VC70PSiuVKJxv9hsXWNk3RnjIHGKFsnspFhlG6InCSkdD6H2rrljVpdoXBPUHvViXTYLoeWVKsRyjV1xi9hHGm2EZK8Fs9u1V7mUQNh+Bjv2rqLnRgYfLkADqPlccZH+NZcdhgMjEBugLc5r2cPQ+0tTlqa6MqWurG1jjzwG5BY9q1LLxaPMMKAktxyKqnQvMRmKqGHQDp9cVRvdMurfJt8SzY/3QBXtU6EJO7RzXmtjpZ715k3B9kq/d5/Q1Qkmd3/flU4zu9ahsbWbMbzESNtwQvRTU9zOZTt3KMDAVhXoQwyWsQ5rqzKd0qXRYRAHHLMeeK57U9EF7DdZTcGQgfka6qWOKMCNAIVk5J65PeoY4DKfmyEAOM9cUVaPNHVFQXLLQ+A7q2NvqF5DjBjmdcHtg1HtOcYzWxrUKnxLq7A/KbuXpz/EapmLaTgZFfk9eajVlFdzvS0uQWhlsLmO6iZllQ5BHevrT4K/FLTte0SHTpplt75OGRuNx9q+UGYDHOKjS7ksplnhlaOZTkMnBFd+W5lUwNbnSun0MpwT1P0AuEVEnQsreZGflzyeK/OvxnZLa+LdWjC7QLh+B9a7DTfil4isdbhvpdTuJzGNuHckbfSuY8Q3v9tazd35Xa87lyB6mvo8zzeGYUIx5bST/AAMUtVY5yS3LYIHHvWTewFq6SRARziqFza5Gcc9xXzMJ2ZpucXd22DVEoU611N1YqSQRgnpWJd2wjJGK9ilVvoL4TOJzTlFPMWDinxx810Ng2CxY55p2z2qwkWQOlK0WOax5jHmuQqvPpUgTIpypyakCZyOhqHICMjbx3oAyam8ohSSM96YV+bPalchsFGRj86cTx0yKF5HOKa0nOcdaW5nuQv09qjJxUj9BUTZzWqN4iFyPr9akh1GaH7rED61Wbk9qWKEzMFXmrsramlluzbsNVu7iUKGbHtXf6Gr+UpbP1rnfDGiEBWZfxrure3EEYUDkCvLrzjsjmk0bOjRCV1UkHJr0Cw0hWjyRzivM9Nufs9wCSAMivUPDuopNGgz26e9eVKKbFTa2Jvsn2KRXTt6Vd/4TS4sYym4hRxirstssiBlXiuf1HTMlvlPPYVm047GzvHYyde8XXd9uXLYPvXITXEm8sc56810dzpxBORxmsa8gRM8j6Vkm76mW+rMzzHnkI/WtrTrLCZI59Kh0q03v2wa6KOARKOKb7E2Kwix0phjycVbkTjHNIseOvPrWdgZT8jOTxURtQ33h+FaXlc5xjNN8nA6cVVxGO1s0JJU7TW/4f8YT6S4BBIHeqcsAIPH/ANaqrwkMcDimtdxN9Ue5+F/ifBdBI5m+Y+tdylzYatDuQgE+nNfK9s0kD7o3Kkd66/w/40u7BwrOSPrWUoxN4V5LSep7Tc6LHn5cH+tYeoeE472dE2DJPPFVtO8bLNGoLgcdc113hO+j1TUE6EZrklTvsbXUlZHx/wDB7xU+maZsEJB2kA9sVoXd358sjnjLE8VkQT2+mJ5Fsq5I2kr0FSi4BOPw61tVgp1HUStc+MxEvayukWoR5xJY8dqq3US/aMjgD0p1s5aTHQd8VDeu3mkA9qFFox5Wh8kjXMRA5YHjmnzWggsVZ2zIew7VFYN5d0okwO/Jp+pHzJiinjtSa1sNrWxmXpLoCCSTWxpC/aYXXBaVU+UCqOwGIKQGbrTbK7Nrfq6NgZAIHpWq10Kgr6EV9mC4KSZBHbFQso8yEg5LsODWlrUSjUJmK7lYAg9azrGEOZHIO2HkZNN6GqelySeOb7VJLbBt8ZL4UcgDqfpVrxAi3EMOpRIRDKcO2c/Pjms+4unVCyHCscH39qlsJwwudPkBMdwMpn+FuxH8qLbPsax6F3xFc+bJG0bHyzDGdgGB0Has3S2kurfVIg8aRxQieRXIG4K4wo7nkjitPxTG8U4V5FZooI4cAYPCgY/CuesoEOoyFsBJNyYzytbQaV2axlZtlTUZ3vA2cBYxhPUDP/1629EvReIdPdAWRN8fJ645xWHIV3lS2BuI5FMtrp7G6juEJDxNxWjXNGwJt6F+eBfLvXJ2yKVCr7HOazrqUKIflBOBk/jXRaxGrL9tQAR3SiRcdB6j865mZRI6ZPAAz706bTAmMm2V2U4z8vXpWZLG100rjG2MZatW+tUjEpRwrIRiP+Jgep/Cs5JQ9vNGFI3Dkn61tDTUa01ZnTEcccdOKrHKHPp3q6wIGMZqCRdobjIPSuyLN0y3JcC50skgeYpwcdxWE4+atHTpAZHjbO1hiqkkRjdsjpWkFyto2joUZyMkCoce3FWJFywx3qBlw30rsidcdhjrjmjduUj8qV1J6Ui/WrNehXPcckmmVYliwc+tRBMHpWqaZomh65phOTT41yelSGBieB+NK6RN0mRxrubFNYcmrsFuf7uDQ9mWfpWfOrkc6uUgKmjmeNSo4Bq0tkFxxg09bUdMCk5xYnNPQoCIv279actm5PStEQhccgCpAUU88cVDqvoT7R9CjHYkD7ua6/4XeNL74U+P9C8WaeC0+mXKytFnAli6SRn2ZSRWKtxGMcA02WZDG+AOlOnXqU5qcdGmCk7p3P2MTWbTWdOs9SswLixuoUuIHY5IjdQy5/A1PbzmYtM0uN5xmQcD6VxPwBifUPgT8PZLjO19FtvmA+8BkD9ABXfajbLEA8aLuHoOq1+5Yat7SlGUlujsnBSVolK6ZkmVniVwgKiPpu96jtdAsbyS4kmR4+A3l7zhTV6OaK4SOXLAoCNp5z7Y7UyI3AtpV+zHfweDgnmulxdtHYyjF7WLUF2ljbOsK4yCNoHIx70W0bw2vmQKzk/Pg+noDWc7NMjhkZXP8PvV3Tr+Z7dRcIYfL4ZSP1Fck48ruJxclctQFLNFDRhw53HAz+FSTyQQhkjQZk5ZgMAD/GshmktJGZpC8DNkupwVokvVNxnl4X+7k8j1BqJw6kpOwy5mWwLuJNlu5JVTycnsM1jNeypbmMMCrsXA6H8a17x1FpIrjeScgFfu15R8W/jH4X+DMK3niDUcX0yf6Ppluu65m9wv8I/2jgVHto0YudR2XmHK+h2k97JLGwjjO4ZJPbHrXz/8UP2r/BXhO8ksIJ5tdv4Qd8emqPJWT+6ZTx164zXzZ8Xf2qvFPxMWfT7F28OeHnBU2NpJ+8mX/prJwT/ujArxZCE9q+IzLOozly4dad3+gRbib3jHxhf+PPFF9rmqNuu7p92xfuxqOFQewFfpR/wTI0uKH4S+LdVBUPc6rHbE+0cIIH5ua/Lrdx0r9Uf+CX4if9mfVnj5m/4SS483J7+VFj9K+Od6knOT1OqgryufVlw20t8hRh0A/nWReSuE3hg+Oqkc1q3BichW3ufVeMfjVGSCGDe2xjIemegFJ0XNWR1SdjEYPdYe43wHOFC9fqaoXWmOWKRyGaU8gEY2j1NbstsWCtISSeAO5NMbEEb7eZCMNiuSvQ0sjOMu5zS2S20LKykyn77Ed6wr+1V1YlSTnAXHWu2uLZGKhkJDcZA705NDW2XzZMtIeAD0X/69fO1KLTN9zzWfRXjXceGxwD/DWZcaQdhZhtyOg5z716fdaOGy2AG7c9axbvSsgqoKk/ez3rz5LS4OJ5nNpJ8phnIAyfpWRLYtAdpHIPJNeoz6OCCE5A+9xWFqGgGPzSV245x7VhKzWm5k4uOqOCWw3T5x8oGM0+KxKKAo5HFdHBp+5xgYBOac2nFJGXb1Oa09k+US1MRYdoXI+bPpWzY26thzggc89am/sk/Z2Yj5x2FPtovJDBh0Xgj1rtw2Gc6kUZufKeC/tLTf2l8W7NFUf6NpEAdvU5P9KnstJ/sy30XVLhc2uh2TXaqRxJdz5WJf+AjLUvj62bX/AIjX0rHe2yK3BPbAq/8AE69jtLOx0i2G3OLmXHrjag/AV2VKPtcfJLaP+Vjlv7t31MTwtp82tajBCAXluZeT3JJ5NfREFqlvHbaZCf3NnD0Hqe9cD8GvDot7SbVJgAyII4j/ALR6mvRdHt2ke6nbOchMV9fRw3sMK5veX5CpvmqJ9izHbYj4JOBnip1ijOPX37VcjiPyhemKifaCyyKHUdh1rhpUnJ2PTk7Ioz6f54MqYVhxuHeqjGZRypFzHyu4/eFXTJ9jjYKS8J5C+ntVC4uvNiAbLbT8pHWvco4Ny6HJOpY2PskGr2Kzxjb/ADRh2rltVstjjzMod3LL2961fDuoi21WS3mcLDNyFPZvepPEcZu2l2gBY+RkfeHcV61HCOm2Rze0RgQQSDJVjgn7znrj2rUWOKKEFsSuw7DpXOXN2dNby5JSrZ+Ujo1VJvEy24P7wln+UIvPPbFe5Sox0tqcz5kyxrdlLbyxvaSkA/fiB71Fa2tww8zy2DH73mU6KB5YDNMux/7ueQPWo5dRksX2ncvHbnd6Vu4Uo6rY6FBtXe5O9sVuFZj8qjGMdDVuCBPLlkKlsIx+Y+1ZtrqMt1Pgj5MZxjmtq7kA0W/lX5Ntu5xj0U1VXlUdEwgk2fnPqRdtZ1SRZMK1zIwAP+0aXTribcVkkG2m29sbmSUnJ3SMf1NXrfQjc8Jla/Ja1OEptuPU89tt6M6nSLCwu4F85lz6VPf+F9LhJdmCoeBlsVgWXh67HEUpyD2Na40aXKf2g7PF7Vn7On0RoqskrGLeafpSybI97D++DxUMnhi3uFLW94AfRxivR9P0rRYohlFYY7irtxb6JJH80aRqB/Diq+rK25rGU920eH3+iXlq5JjEgH8Sc1jTzAHaQVb3r3d9N0CVS9vNscdietZeoeEdK11dnlJ5mPvLWTouJoqrjueGXBBz2NY12gJPGfpXrOs/B24jjea0uOB/C1ef6z4P1fSwXntXaP8AvoMitqejKdVWOUdOTxTo0GfSp2i+YjaQR606OMDrXZzaGTnoPVAF6CmOo9Mcd6mAHTvTJFyeh571mnqWtiNBwKmVcDpTUAJ6YxUvbBpNltEbrx04NRMg4zVsgAYP8qrydeO9CZmyPaMZx+dRN34qdgCMd6rtya1WoJDW+7ULHmpSc8VGw61ojRET5zW94b0sXEqs2PWsI8EHrWxpurfZVAoqX5bIcr2seo6dDDbRDoCKtSXkKjrmvNX8VvtwH4qqPE8jN96vOeHlLVmPJfU9KfUYVwc4wa2/DvigQ3CqW46V48NZkl/irRsNZdJQdxHvWMqLW5jtofV2g67b3ESb2DDGc1LquqWkQYqQfrXguieMZYEVVkOK07nxLcXSHDnn1rncDo9rpqjqNb8RIG2x9P5Vy8+oG5m2jOSetZMkryEljU9j/rxuxxU+zSMZSb3Oz0K0JQEgmuiWBiOnB4qv4clh8hFJXHfHauiRbdujD8TWLhd3ZtGDsYb2pHY01bY9hk+tbTpEWI3j86rTCNM4NZyVgcLalAw9iOaj2AAsQfSp5biNM87u1UpbvceoxWaTZm3qNcDrjNQtFySBT0k3H/GnA789fYZroULIh2IFi2g9TU0SDO6pCAQM09UAzg/jWTgCLlvctEowDmvSfhJqzyauFJOMivL4uDljla7r4VXKw+IFHOCQcVKhqaJvRo+d7aEeWW24oS4I5IJPau7TToLCAxSBeBjBFYktpbRsdoB9fauR1VezR8c5xWhiWsriU4UnJp9wzNMRtIJ7itmHyImOVyKeZYBg+X+VJ1ObUHNSOchWWK4Ej5x24rR16N7S3gnKH94MDPTiuiMdtPaCVYgXTmqt/dx6vAsMqAIvQUe0u02jRVEzm9PlDFhuySKr+XulKvhBn71a2naDHHelY35PQetZusaTqUF06PZyKynIAHatYyTkaKLbujRuGSbSNyne0bbWb1FY1teH7SQMbX+XBrb0HS7uPw3qM9zbuqDG0Ec1y9vMi38TFSyhwSmOvNWrSbNORps0LqNQu0sMdcj1qncysZYJ4/kkXBBJ7itPUbmKN7qNEjVZHyAP4B6CsGZvkGTkA8c1UbPYpaWOr8SxyTzwXjDd9oVZgQc5J6/qDXLsCbw7RlvM4xXTadP5/g/7TKpMdrOUDeu4ZAFczbNm6iIG8vIOB9amndXXYuzTG6gBHKItv8Yy3f1qoo83zBgnGTmtDW5Vn1eRowQgc4qlE21pBggPkcV0wd4q5cdEbeludS8PSWpbMlo+9P8AdPX9ayr23MHIAxjB+lbPw5ia48QrbhSyzQum3HfHFM1+2Zbp4NuGBIKe9Y8yhUa+YSVrMydRBluBJjdmNc/lVO3h3STqwxhfwrc1HTZo4LaR0KFohj3FULa1aS4c4J+TmtVUXKyb7mLsUSYI9artGNxPf9K05LEhz8uRmoW0952Cop59q6YzXc2TMeRDHJv9+1XNSgBtIpEHDdatXWi3GVXyyR2NaS6YraWYnyrds9q1dVe60zZNs4dh83NV5h8+eproJNBkEhGRj1rPl04o+Ccn1xxXdCpF9Trppy2Rl49RzTdhJGBWy2nqgySKheJIQMnPfitFVT2K57MqNblowahNox+lXHu1HA7UwXmOaacik2hIbPaeasxwLn3qL7SHXINVvtbBv5UrSkNq+xqbVwecVG7Kh9vUVmfaWznn3p4mMp9zU+za3I5Wi7JdIMcjHSoWuQehz+NUZCQaaGPvWipor2ZZa5JfjOaia4J4/rSFcjcfwpp+YdMYFWki0kO88g/4VL5/ykeoqswx25oBwuMYqrJj5Uz9hv2YTbeIv2W/hzeafKLpINMFtMq/8s5o5GVlP4/zr0GXQ7q4BZ7Z4UT7vUj65r8ZvA/xc8afDdJU8LeKdU0OKQ7mitLgrGx9SvTPvir3iT46fEbxijJrfjnX7+NusT38gQ/8BBAr7Whn6pUVCUbtHRGcYu7P2Jt7KZHSIxJjOS/mKQP1pZLZvNKoyFc/wSj5f1r8SRquoDONRvQG64uH5/WkXWNQj+7qN6v0uHH9aqPEllbk/E0daDlex+zniDUrPR7Rpby/0+yXtJcXcceT+Jri9S+N/gTS7dRqnjrw/bHOeb1HJ/BSa/I+aWS7bdPLLOf+mshY/qaasMajO0dfSonxJO3LGmvmzOVWL6H6XeJf20/hRpMMkUfiO51eRc5j06ydgx7YZgB+NeWax/wUQ0i0t3i0TwdfXz/wS6ldrEoPrhAT+tfEJGBSjbXnVM9xU1yqy9EZqVtUj6G8V/t0/E/xH5sdjdWHhyBxjFhbBpAP9+Tcc+4xXhWr63f+INRm1HVb641G+mOZLm6kMkjfUms8cUvy/jXiVcTWr/xJNkyk5bjg3zcHAHrQTz1qMnJ9KQkAcVy2IsSq2D6ZNfoZ/wAEpfHg+zfEDwRK4D5h1m1Unlh/qpf/AGnX5354xX0x/wAE6Ncm0j9qXRYImITUNPvrWUD+JfJMg/WMH8K1pxvJI6KMrSP1pdpzI8eduOSap3FjctKp8yJhjgHgirrozSgoylj2J5pTbGJiZJMk9l7n0r1FS5Vdm0pJuxn3FsVRVjzJJ3b/AAqJdMa6lUxsQQfmc9q3LW3KEOxyxHbt7U9Ixuz39q5KkNHdAkVYdPjtomZSXfHV+arzwSSqdvX+7WvFH5jN6jkijyDEG4Bb1r5fFrlujrirnOm0ZzjHA5x61nX1niTdt+6eRiuqa3YAEjOKptaKUd34GCTntXhcqasaNHG3NiVdogh+f5sjt7Vha/GtxbXEcYG8LtZyOB7CuxvS842woyJ139z9Kw9SsYxZyQoG45ZiPTrW+HwNSbc5K0TGUkjiTaLCEB5YAdKQgs2Qucrjir13Zs0xZAQMYJPFVb3bZCJScYBPFe39USjFdzg9pZsIIw42kje3GO9Q3tvDEfKeZIpm6ITyfwplxqA0rQ7jV5k/dW6lxnr04/WvniXxBf61rN5q11cSee3KHd9wHoBXPiq31GqoQXvIuPLKF5G5pVumoeMNQmm4jileWRx2Va4m91GbxN4tDKCWu5/kPovQCt281QaX4fvSk4+03kvkO+fu4wWH61q/DDwlvVfEV4hEXMVihX757tj07CveyfBSrr2k1rN3focM3eVlstD1rSLD7Bo8dnF8iwoMsDwWrcgnFjYQCUN50rZbHvTNM04Na24kUl5OWA6DHPNP1Rg93bJ1yRX0WJSqS5I/CjpprljcvNIyIHG4/L0zVS8u5UtvN8veQOVFXriAmTYBhtoIHrWWHn+0yIqOcDlui1lhcOua5pNle3vmnfmKRVcY5zio/t0turwSwBlzgkd/fNNeWeKJrdWz8wIIHOPSpkdJ9gDNvHDcZxX00cLaN0c/NZ2M6WWS2uvvb4OCjN95fatC91CPUNhgzv2kN3xUN47SJKm3zB0BVcBfes+JodMELphmHLjOBW8aNtewRklKxJq+gm+0r922JVGckf55rkrXTf7CcTyQNNIDlS3Qf/XrsrLxEl2G8tevDHPFYniWH7VCQ0jJ/ud66qVOyvH7im+bfcgubh7kBkfY5w2wHj6Gn3du5KMg818AH0/CuO/tmCyZvvyOvA3d/oK3tH1kTJFId6ZOQHBFaOFk7oqm9To9OtJI4gTEIG5yc5Yis34ja9Fonw+1y5VtpW2aNc/3iMf1rVW4/tDy9zYJ5wvFeXftHXrQeHbPRo5SWvH8yVf9kdP1rixk1Sw8pvsU/cTfY+Y9M02NYR/ExHOO1bNpAka/IoJbvUkFl9mhwv50iPDagl5VJHbNfljnrqeZc2dFsoUJMp2HrWvqE1gll5czJ7e9cqdet1j8oEvI3AC0tlojSXImvJsg8qhPArKVVP3UDqWVoq/9dRk3haa6bzbe5aONjgCp7f4eTzczXErgjpniuqsbmztgI2dcEdTVmWaMH5LgAdsGtoQVtWaRiranN2HwwheRgzMhHAy1bFv4DMMgjglK+9XrfVVgJ8yfKj0rWtPEME5AjJAUckjrWqjBF8kVsjndT8M6lYLtDb4z1FYs9hdzH7NLbN5R4yRxXcTa41/eiBBlR1IrXFzDbqqPGHY+1RKEZX7CtvZ2PF9b+A0GtxGWArDIRngY5rx3xV8NNZ8KTP59s7wL/wAtFHFfaRsjKFlRTGo5xWlocGlaxO1pqlvHNCy7SHA5rLlcHZPQmMdbXt+R+d/fpSP8wIP6V9BfHH4J2enaxdXvh/atuTnyAelfP19BJaSmOZCjDqKdOpCo2ovVHTHT3XuRK2G+bipVYNnH61VLAt3qVHAHStmjVtk5aoHbkkZp5Ix3+tMP60kjFshkYE1GW5xTmPPtUZ61skaRAsKaxoJ4wfzqNmwKtI1Wo0kevNRsT0pScnNJitUi0hASTT4uW96jHWpbcZb1oewPY0YBgdatK5B6/lVeFeKsYyOBiuGW5509zU03UPKYA/nXV2GoLIgBOK4GMFCD29K0rTUShA59q5pw6oEzvAykAg9aUSrDz0IrnYNXIH3jmq91rJwetc7jcem7Ot/4S57EEKxAFJ/ws+VDjzT9a86ub5pGOCT9arFiTya1VJdROb2R6gvxOk6ebWhY+PDdsB5mcds1479MirdjdtbSg5JpSoRYueXVnvEGp/a41IOSeTVlWZiPfua4Hw1ry4UFj9DXoFg6XcYZDk+lYRppMrRq6LEEfJPU1bSHdnipLe0ZgMjGK0Y7PHODWyp3KjHuZ/k5GeaTAU9ea1GtGVDgVQuYijZxis5UrCskiDfhsDiuo8BXAt/EUDAYyccmuYA6ZHNXNL1EaZqdtI3BLAdetZuPYFtqZWuXOnyTszXnB67R1rmLvWdJjcIHPPGd/NeJT+JNTuT89y49gapNcTs+4zOW65JrL+zHLWUzxf7NTd5SPoiwgtL5QYJN5x91jzRPZYBzwB2rxzwh4pvLfUoICzNuYKMda+h5tHuZ9GguZYDEXGN2OteNiqEsJNKT0Zx18K6HoYej7GVo3OKp3EK28zY6dj2q7HYSJJ8vJB/Sq8j+XI8brkfrWXMnscmnQyZZZILlJY+CpyCO9eg2OqnWNOikAUzx4DE9SK4WeFvLb5eMVq+CJC88qSMQgHalUXNC/Y6IS0OzDwxMkZ2vHJ95PWue1Ww0bRtYkjurQbJRvgbHQ+lPvLj7NO0yFm29CexrQ1U2/ivwxBLJEBeW7FQy9awhFxab2Z0q1tDlrrTdEvyf9GYO/K7D1NZ0fhrRptVt7SQyQCRgm4ngE+takdr9ieMTfuwjZQ471R1NotX1OGYyCOTeo3EY5Brrjfa7Kg2mmz1mH4bWGl+HJLNwrquXKA/ePrXEaHb+Hl8TQ2aYsp5UZYp5FDKHxwDkcZ6VAfF93DrF1HJKzNu8oIT94djWDexPqHiWJoiInBXaxPAKnJ5rGlCqm+eR0e0bldGpfafZ6dcSQGyiDI/70uMlR3qvPBof2J7uC0WRkl8uaLptGMqw9jyPwq949vvN1MTRR4EsZDIW68Y3f1ritKKyXF3C+cGF2DA/eIwQMeg5relHnjzNmfPJ31Oz0nVdJ0e6ivNOtljkCZYBxuX1FPuNQ0DWZluZwkcjk5EvBB98V5wspt3B3HnI/CqsjSvdxpgjnJbPb3rdYe+vMXGpK1t16HrGueH7XWUt54yHtoYxGvkP8pH+NU4fD2m2cEjK0alhtIZsmqXwuvSJNVtnmBh2hjuPGfWs/wAW3LafqTjaBETwynIFcM41HP2Sew6lRKz5VqXtQ0qws4Fc7WiOcOmDz6VgtPZhwiqAW+6x6Vn6fqHnXMlrNIfs1x0x/C3Y1i3avEzwuxBQke9d1Kg1pJkqTb0NG71byXZWj56A+lY91rUgX1B6VYiP2yEoTukTqPas25iCD7v1r0KcIp2aKjKWzZWk1ZzySVNMgvBJHICu5jzk1HKgB6Ag96htFKzMFr0FGNtDupzlDVFW4mfnk/jVVpGYYP61duPnY7hg1QmgZee3auuFi4NPcidTmoyQPepAdwwTiomWulHSh8b/AFpJF5B7UwNggVL95AaWwtnciK478U+M4YZ9aVwAMrTFOTin0HuiSQbj6CmqBjpg9sU9x8hyKaOOnJ9aS2Eth6HDYIwc96VlAPGeaYTnueKljbcvPNJ9yXpqQOvAGMe9Rkeh/CrLHcuOoquwNUmXFjo+SanCZGSTTIwQeOp9q7rwX8GvFPjsltOs0ihA3GW6cIuP51lUqwpq85JLzJb63scRtye+aYBtbIya2vFXhW/8H6xPpmpIqXMXUo2VYeoNYxIPXn6CqjJSV4u6YkCjJHQd6dtxnnn0qS2tZbyXZDG0jE9FGa6vSPhveX2GuZBAn9xfmasatenRV6krGc6kaavN2ONZR2poH4mvbdA+GegJNGl0qzMTy0znH6V2fxL+FngXSfh5Le2NrDFerFvFxHIdxbsMZ6V5azfDuoqWt35GVPFUqj5Vf7j5f/nSg/JRjBxSNwD/AJzXuHWITmm55pdu/heT6Cr1p4f1G/YCG0lfPQ7cChtR3ZVigOBXqH7MfxDtPhX8e/BvibUGKadaXuy6cfwwyI0Tt+CuT+FcxffC3xVp+lvqU2jXH2FBlp0XcoFcpkHvxV06iupQd7FLTU/frStd0PV7KG/07XdPvrGZd0U8N0jKR2wc06bxh4Y0hv8AT/Eej2pPTz7+Jcfm1fgVHcTQptSeVF/urIQPyBpCBKdzlnPqxJr0amNc0vdLg4Q3uz95b34u/DzTwGm8eeG4lJ/i1SH/AOKrlvE/7WHwc8IW0k9/8RNGlI58qwlN1I3sFjBNfiKscZH3R+NSpGqDhR+FcE68mrFurFbJn7kfD39o34afEnQxrWjeMtMW2yVki1C4W1miI/vxuQR9ehr0NdSt7iASQv8AaYZFDpLCN6upGQQRwR71/PsY1fqoJr9Ef+Cff7YNtFotp8KvGl8sM1udmgaldPhWQn/j1dj0IP3CfXb6V5lXD/WJK8rG9OunokfeP2l51YpAyAcFpjtH5Dms+6je4nQM5ZF/hXhat3tw7uSV2ADAx3rNLuhY9yfzruoZRSiuZ6vzLlVb2IbsbIgpGIznJJ5xXO6zebpXSJeGU4I6fjWtql0SpViVbO0EHtWH+7jd+MseBivoMPhfdcZLQ4ZzMDUbdpoSobIblmHYVRW0+3eWm7d2A9RWjrcrWkgUNlGGSB0zWZ4Muo59WuzJkw2qPOy4zjaM1rXwfJh51YrSOv3HNF3mo9zyr45ePESEeEdOc5Rg11IvTP8AcryW8uk0jTri+kYiO2j8189OOg/E4H414ZZftB3lr431mfWrc3+n3d/NMJB/rYQzk8eoGeld7dfEbQfiB4w8K+GNDuXutMM/9p6tcMhUOIgXSHntkDPvivzR4PEYjEL2n2nv5HTV0fKtkd7oHhmXxNrOjeHpX8oxL5t9ITyHY75fxycV9A3NtCJLe1toxFZ2sapEvZVHA/GvmLw94lks/H1ndhubi4Jds8AGvqLQ4m1c+aykWxJ+c/xY9K/WMNy0KL5Vtp8kcsYttHQ2a7Yy7uQzJtWMelVrRW/cMwHmbgpyKlU7Z3C42qnAPXNPsHACyM3QklDjrVUaN6d7bnXJGhquIjGfM+frk+1ZUf2m4mMkLlowcyJjirTvHqIIfKyL0J5zVSO5FrIqIvHKkdD9a68PhnGLT3Im+pda0tp/Ld0DSk4Vhwamm0t7ORF2FUboMVVSOSOYSKd6A8p/EpreurgXllAzzKSM4QDkV2pTpNRWqIk+bVnPaxGlrA5YhVVclunFecXOsQzzOYsYXPU5Lfh2rs/ihfw6XpMFjIUR7sgDceo715ncqscaCGRJJN21WAxj/Gu+ilJGW0rmzDcjTpDLktE65A+vpUlzc7wfMdSzjO0/wj3rnpWWKz3PKbiUHCgc7T9KyZNTmEbq0UkRJ4ZlPJ9z/SnGEoOyOh2fvIb4qeLTylwqluPn2f1pbbXYbiGEeeIQyn7pyR/hTQsWqLJbFlWI/fcnnPoKw7qxt9DujDLC1zC/3Jc4A+prWV4b7EOL+I63Qrm/+0fJctcYOVZuBivLPiPr0uu+KLma4uFEcI8lM89Ov611+s6u+i6ebm1bJ8vaqoehrx6O01K5lee4gMgZt2cc818LxDXkoxow0v8AkRWnyRUV1IWa3mZgzyyj/ZGKRILN5B5dkz/75resmtlkw9uU45JFbenWVhNll2k+1fBfVubVzOLkctbo5qyjRH/cWEQYdSy9KtXVpLcrl4F3eq11NpowlmZ4l4Hc9604NPSMkSAAitI4WMdUV7NuO55xJoYK75fMj9MGoBok+3KzTY9+legX0AnnVI08xR14rSXTikCFoAVIx0qlS1dmQqZ5e2iXYjzHcAc4IbvUMr6panbG649u9d/qeiFZPMwFX0FTabpVtMhLxbj05HetlSm3a5tyy6M4G21a+08+ZIm5j1xWvpvilpbpJJWKgdmrspfCls6byvGM4WsC/wDC8ckTvsCqvSqcJx3C00XrvxyNimJt56BVrC1nV9V0yzlv0dULDIGelUP7LezhNxAd5XPymuE8Y+L9QuwbeSNo0HBCisn7+txOTesmdB4f1e71yxu5LqTe/Pysa8m8f6L5+6eFD5iH5gPSu78CakX3QYJLdiKbqUH9heIke7jD2znJDcg18/BOhiXJHJGTpyufPxBViCCMdQakUmvoT4ifBuw8Q6UNb0ALHIV3NCvevA57GaxneGeMxyocFTX1Eakaiuj2OYYBz3NI65UY/GpQnHNQzHBPbNNO7I1bK0hOKhLVJI4HNV3bn1rpijeKFMnamlvypN23603rWiRqkB6ikooplBU9t1qHBNWbdOcmplsTLY0YOBxUo61HAML61L9ePpXFLc86W47qakQY71Go5Gak6fhWTEiQOVGOajlYnr0prOQeKYck0JDEJz+NAJHc0mMmgH8aYrDgO9L1H1oOR070nbvmgRbsdRkspAQeK9G8KeLgCgLd+RXlb8cVPaXklpIGViMelDj1GrrU+p9C1GG/hVgwz06109tY7wCpyOtfNvhvx3JZugZyAPU9a9Y8PfEyDamZAM1CZupRej0PRzp48o5UjNc5qtqI2JCnHvV6x8b2l0AdwOfSo9V1K1uxuRgpxzVuN0Vyt7HPFgCc8KBnmuD8TeK/I1GDD4CyCum8QajHZ2r4k59q8O8Vag090SrZwa5uX3rGUr8tu5gGNJORgGojCwB71NfoYpMjO1uQRVeK4bd7Cu1XauiI3aui9oN6NJ1SC6dciNt2K+ltE+NWmaloUOnyhZEHJLdQa+YPNRjhhTkwh3RyFG7EcVwYvBwxdufRoyqQVVWkfUCmC7zPYyCQHPyZ5rPvIRMxbbhx1FeO+E/G15pNxGskhdM43A17PpOsW3iK3VkIW4x26NXymIw1TCys9V3Pn6+FlTd90Y90HjhYFQVqTw5FN9pkMYPI9a0tRtQInGNpB6Yqv4dZ7eWRgAwFKnPnizGm7kdwss0c0XmEfjV7wk7JY3cZbeCRgZqld/v3kkT5WOcgVTtD9jhmEbneTnFaW5ouJ0KSauJ4kvJk1G0WNuQ3zA9BWFe6mG8TW/kqpjkkXKgcZBq9f3n22WMS8KOrY71XnOnnxbYNZ27pBFbjzs87nGct/KuyEUo+iOmGqu2Jr901rrdw0f7zc+Vx9akgmltNTKzxHyphlDn7pPPFQiMprAXbuSQEqep9qmv5wJbYMTkMAxB5P0qeiRKbLOsq325ZMt5UifIDzkf0xg1nXl5K2rWBjUSxKnlRrtCnaRyD+Z61q+LLYWuoZt4zHbzjehz3xWHIogubYu5+VkLEc7RmlT6WHF20RDLE1tcyjJKMhYE9PwrM+0CRgy5VtvPNat5G0E0qMpYchh6e4qlNGd0ZSAbAST2PuDXTB3Wo4nXfDa0ZoL/dGx3JjMY+Y1BrCtp8v7+L7RbFsFJAcj29jWz4OeXTPC+qXUMrRSoymMH7yr2IP1p9trtl4uWSz1fZaXz/AHLwcLI/+0OgJ9a4Vf2spFSV7a6nCavYWqTGfTmaa0IyUb78J7qfUD1rKv2+0YfJaUdT/eHrXXajoEul3kkRLQXCHAz0Ye/sayLy0DXJ8uMwXY6KB8rfhXdGomJSTOdjl8qdJV4YfeHTNWNQtld8r9xxuUim3NufNZZIjG2eQaSe88vaiqdoGCp559q6d7NGqdzKurYLEWVuh5FVLV9l2vTNa7BbiQAEIHwCD2qo9kbTUxGxB2tgsvIrqjLRpnRF3VyrqBilkIK7H9R3rMkUxkggEV0+uWkO4bRg4zkVz8sTR8MQyHoRW9KaaNIsznjxyKiZRnmrboQc9RUTR7unFdiZ0xkVGHJzT054605065PNJGuxhzWl9Da90KG6gg/nUfc7eRT5EIJ9OtMBOMHpTQIli2kY9aRo+CAKRCAQcYqcuMe3X6VL0ZL0ZWYbDznHvT0fBAxx3rp/Cfgm48Tzp83k25ON5HLfSvWfHPwU8NeF/h3JfRSStqSxBxMZc5b+7t9K4KuYUKNWNGUveehi69NS5G9TwFvnw2aktbOW8mWKGMvI3AApbS2lvpVhhTex7CvTvC/hmDQbUTzYedhkt/QVeJxUcPHu+iM6+IVGPn0Q/wAH+CLTRkW8vgss3UFuVX6CvXPC/wAS20JXjtrWPa6kEkda84JkvZAW4QfdUdKkMrRXEYB4449a+MxKeKbdZ3f5Hz1StOo25O7/AAOH+K+pXWueM57qcbpJAMADt6VW8P8AgKfUmWW5/dQn+Dua9EvdDt1uY7+dFeQLjPUj0qpcXTkbYvkT+6O9epDHSVGNKjpZWud0sbLkjGG9txbaxstDi8u2hUuBzj/GmSalcS4RCEHotTafp8kzjecDvW3FY2dtIrYBJ9K82dWKl73vM86Tu7yd2ZUJ8iIliSxHc1keNrm5udEFtGWkJAG0H1rpNZtGcrJGuE7+lRXSWv2BdoDSAg89DRSmozjUtfU1otxmpHlVj4Cv7wAyFYQfxNdBp/w4s4zm6ZpD/tHA/Kt6W6uQDwFT/ZoWPzItxYk+5r1p4uvNb29D0JYirJb29C5aaDo+kwgpHEGA/gXJP41cstSt4JA6QhgpGM9KwlSaWQIDUt4WtlVOhPpXnvmk/eldmbcn8TueleM/jLa2HgCSxW2Cz+SUCj7pJ45FfJmSzMx/iOeK9F+Ikx/s2NPUivPktpZMbYnb6Ka+jyymqdByvuz18N/Dv3GAZqRBn6VYTSb1+RbSn/gNWYvD2pyLlbOYj1216bnHujdspgEVIPpWgPDWqqm77BPjvhc1Vlt5bZ9ssTxN6OpFZ8yezFqyH+KnDIKlSVZSCGU4IPrSd/Wl+6KAWjP0E/ZM/b6jubKx8F/E26EdxEFgsfEMp+V16BLg9iOz9+/rX3QrR3UCXEDiWKQBkdGDK4PcH0r8Ejhute1fB39r/wCI/wAFbWHTtL1NdU0SI5XTdTBljQeiNnco9gcV6mHxSguWZ0xmpbvU/WvXbRZiWJLAdhWJJGykuxC9gpGcivm34e/8FHfBHiu0htPFun3XhbUc4eaNfPtyfqPmH5V7Npvxg8F+MYt2k+KNNu4tuQUuFDY+hINfXYKdOslGMkZV1bUm1uZ7jUV2R74gp46DNVdCu4fDE0vkgT3Fyp84nnrxt/KtC51TS7q0BgvoIEH355JV249q8n8UftAfDb4cXE0+sa1HfPACUsbI+Y8rDouRwAa+hlGhDDzhW0j18zzLyck47nyr+3J4f8FeDfEGgaL4U06Oxv3he81Eo2Ruc/IuO3f865D9lDww3iDxL4guVXm2sBGrD+Fncc/kDXmXxH8b3PxG8ea34kvAUk1C4eVY85ESZ+VB9BgV9JfsD28UreOMkGUR2+1D1IO+vzlOnWxl4K0enyPSUW9G9T1/wb8J7S2vxfXSmXZnAPt/9evdXc2VpYx7fLiSMcAYxkVk2FkrFIUwUjAMv+0cdK07gfb1SJD8owG456V9PCiptKJtGPIrstaFdxSQXEsiZLfIuBWaXDaiY1VkUMAxzwat28fkxxRQKSsQbnpmodOsyZ4pp3OzzS21uvt+letGlGMnYmV9DVdBbSnameOo/h96kjaFWZQo8wjcrEZPvU11EjK7B8rjJxxx6VDEJbkoUUfd2nHGB2ralSVnUZjUbvyodEiS3DSu7RA/3R1q1JDCWVwAPXjtTVtPLCxsuXGDhuM1z3xH8Tnwz4WnkiUi7kPlxoODn1pJXl7pPTU4H4iInizULmBZizWh2xSbs7T7V5va6nHoN1Lb37PJdLwGzx+Aq9Z6rJM6yDl3JJUtzTZVtLy5Ml9bCV8kKV/h/GvWpUvd90m2upe0zUV86KeGNpXOQATwKvC/W4X5gSwPIK9TWbDGYF8tI9sQbPydFFaumae13OcMEtgNxlfgLUum43cmdcYyVrIfJ4RfUbULbt5EgJYELx+NVb7wnc6htiutrxIPnk6BR61PrXxe8N+Do/I2T6td7cbIRhAfdjXjnxB+JvjPx9K1pawJpuk7f+Pe1bBYf7TdT9K+ex2d4TCxfLLnl2Wv4kupCne+r7LU7C9t7C2uhBBm4t4uA4OQagSSBSwUBFPt2rxi3uvEuhgs0jpGOgZuB7Vs2HxQuoFKXcKzE+1flGNzetiqznVhbtbojyfrMVvdHp8+nafcRBVZckckYqL/AIRO2sovOhk9zz1rg4vifp4KrLYsAeSVOK6HTPH+i3OI2llgDdmOcVzfXacl70S1Vpye6/r1NFjKAVgcg+5qW30m9ZDLLMcY6A1HNPYovmwXqGM9M8YqAatcjJhuoJF9N2DTWJoy3kacy/4Y1rGxnO4RNt9N1XxPdwoEJU46kiuej167Th7ZiPVelWRr6lWZlZHx0Iwa6FUg/hYrpdR99cXExcMQB6gUui6xDDmJ8IR3NYEt9e307LCCqdN5FPXTGnG3a7uOrZxWqqe9damil2Oqu9cto2BS4U5/hWuc1vX5LqIw268N1OKrx6C6vjyiSe5qea0msE5h3D1AqpTlLoO7ZRXfZWfzjKnrXFatBbXdwSyjB6kiuu1HXFeIxMpX61yNzcReaDuFCUegaWstR2naImmj7VCMjv7Vm+PwbuwSVeGTuK6O3uYv7PZVO4kdM1WgjtLq1khuEyxB2gnvXi42EadVTitzhrJRaa6kHwd8WLb3KWl42YScYNdJ8a/gpYeKLEatocWy+C7njXo9eMXnnaTqrmI7CjnFfQHw1+JVreaQkVy37+MAEHvXTh5qOkjXDzS9yXyPj7UdPn0u5kt7mJoZkOCrDFZU55r6q+NXw+s/FVrJqVgm27UZ+UY3V8s6hbSWlw8MqlXQ4INehDex3LexnTE1X5qaUZpgSu1aI646IY3SlAOKkEeeKXYAOlO4+YiIJqSOPPUUBOamRcYqXImUgWPvipok9qaBipFODWTbMJNssoOP5VIOetRx8mrC9q5mczFxjGRikZuKaWxxzTenrU2C4u760uT2pA2e9GMHHNAITHBx2oHy0v8AKgjNAhR0zmkz70H5enSjt6UFDGXnripAuR/WmEYqaIfhTbGtQ2kcgn8Kki1S4tjw5wO2aeY8rzwPSq88eMnHFSmmNo2bLxle2207zx6HrW1F8Rbll2tKfoTXBstAbFacvYm1tjsr/wAYSXcZUuT9TXMXMxuJCTVYNging8VHLZ3DXqWp4xKDGfw9jVGCHM6RtkAtgkelX2BdcgE4pjwGEiVlwWGFz/OlGVlYxhKysRavaw287/ZWZ4OgL9azRJg56VpseNrDgjBrPeERyYP4Gt4PSzOim7qzLEVwUHP516H8J9UubvW47OMNIScgCvNO3tXV/DjxOnhbxDFdSKdp+UsOwrkxdJVKMkldkypqSaZ9I+IdFuLWWMzxGPzEyd3es6w06O3EgycnoatXnxSsfEkUMbr8ka7QxPJpkaRyqJopBJGf0r4GnKdP3Zqx8zKPs5WMCe1kilbGep6VVvbZoAk69CcH6101/EskIKjLAZOK5++l8v8AduPlb1rrhO7Mlo7GJqFuZLcsvCjnI60/w4jzW13dZEb4CDcOtMui8SsF/wBX3ra02SIeHCvAG4lhjrXXJ8sbHTGVlZlS4WIvFcxojzAYde1Uba2S/wBZkhnjAwQ4yfu+4o0qYGW+jYBFmU+W39Khs98V4Wu9xJj2IV/Smk43Vy17uxbnuZdQuxE6uxViIievHoKytTRY5SRkq42k+nNaV2zwGO4DZdHwcdQR/jUupWhu7TdEh8/cXkU9ApGVP86IppoI33K+uRMkCytL9ojeIDeR9z2HtUFkltPAlvvzdHlWDcEehqO1vVilkWWNzaum2SMclc9WH86ueFfDMk+vJKB5lin7xnY4+QVTfJF8zL3djoI5E0TQ1sbqMyLNliVOGQdqpX2gz6tbq8KRXjyf6swYDceoqbXr5NWvplcSRYGEZf7n071m6ZcDQrhJXYSW5OHHPA9R71jSTSv3HdOVr6CSatdQuNL1lJVuYP3UTzDDx+ise6+hovraaZDG6eXNbnGW+8o/qK6HxlCniQ2eowlLi3S2S2MsK/3BgFv9rHX6VzkKXGVtZ3E0Y4jlzyg9CfStZOLlaL1Jny87SZR1Kz+1xFjkTqPnIGQw7MK5+WxcW0kx2MEbYRnDfXHpXSRXz2k/3RLHghgecqaoXWmP9umihILbCVA/iHpW1JvYqEjmBbo4bacY7VBFF/pMZxk5wc96vXVt5bsjAxt/CcdKitQzzBXXG0j5q71J2N4u+xo6rpSSyBlcdB8pODXPalp3kuyjkdiRXS65azPleOMEOtYzSS42TqZUHQjqKKUmle5rfXQwJbV4s8HB/WqjLnpwfSt6aPcpEbFx1we1UZogx2sm1uxFehCpfc3jIyCgOc8fhUezaavyQEfeBx2NVHQxtzXVGVzojK4hiLgN1pr2+AcjFTqMpkHmnNJnhhketHMx8zWxUVMDFdT4T8JSay6zXCslsDwD1b/61P8ACfhX+1phcTZEC9B/e/8ArV3s0scFv9nt/ljA2kj+leVjMZy/uqW/V9jz8Ti+X3Ib9+xNDNFpyiC0AXbwWHb6VX8QzXWuaS9qsrOCpADHgUyyiVVc46VLp+opa+YpUcn0r5/4Zc8Vdo8iMuV80TM8O+HrXQ7NJHw8zjqepq3PdNM2SPoo7VDcXRklbjg9B6VZttMuLo5CFVJ6nrW05OTdSo9WKTdSTlNkunsxVuOKrzTOZ93fPHtXUWGiQ29qWmkyx7dKor4aS4mJWZlXPfmuKNanzMzST6mbPczXYSM5brwKuWWkkHfNjPp6Vengg0kBXIdgPrVCfWFP3BuHoKXNKatTWhVm/hQ65kaF9kZwKha9IK9Tjrk1FcyfaojkFSarR2zqASSfYjrXRCire8axpdZGzc3jNp/B7dqwvNbn5iB6dq2pQo01lHPFcwWJf07VtGK2R0JJLQ0pJSISeOn51XSRjgj+dR+cThW70+2jKy4IJA55q0u4WNaJxawl35PcVBDIl9cDzD+FQX8rSKq5xjtioUUpggj8KztoxSszV1vw7ZywJL97nkNzj6VSit7WBQFT8gKtmZjagE547mqRfPbHesoynblbJU5bNkq3FuODGT6c04amkZ2iEkfWqjx/xEYFTQQkKZCPpVqxaaZ2PgvUrCHUI2u4dqA7i3UVz37QfirS9aW3itCk04bcrKuNi+lUftvl207/AHR0zXl+qzyahqEr7WbkgcV34Kk5VedvRHo4W9230KG8k4/GlzxUyadduRi3l/75oks7iDO+3kUdc7TX0V13PQvch7c5pADilZwDg5BPakB+vNAWA89eaEeSFgyO0ZH91iKXr2pM8Hg1Sk1sCutmWjrupeX5f9o3Xl/3fObFUXJdizszse5PNL9aYxGK1c5y3Y7t9ROc819QfsBXoj+IHiazJH73TBIAT12yAf8As1fLpJr1/wDZJ8S/8I18evDheQRW9+z2MpboQ6nH/jwWtqEuSopGlP4kfpMjeRbE8KSBgY71Z1CU2drEsTbZSQDge3NOexMt3GJSCm7Kr6gU2dFn1Hkdz83vX3mVuVZym9kehXgopK5ZeH7DFBjJcKCV7nIyaWVgZ4wW25BC4PQ1C8zm5TepxtyGNaVrDCiJMw3MR17cjpXvRg+fU4bpjGicxMHZSpHOO9atm0EkKOqbdowCKyWMkm7aMY659K1NI3T2yQrt57Ac+2K7MTHkpWMIxlzDb2ZLdJJ7uTyYUXc0j9AK8H+JHi4eKdbiaBd2mWq7I484Dt3c/Wq/x6+O/hLS9Rm0a58SRRx2hKT2tu3nOZB2IX09PWvA9R/aY8GWJf7HZ6jqzEdCgiX9TXj08VhqPv1aiVul/wBDSWh6Y2mzXF+JIVWOJhlhngVHdrLYQTSuVSOP5g8rbUJ+vpXhmrftTateM66PolppsZ6NMTKw/kK4DWPGOueLpjNqmozXAY58vdtRfoo4FcWK4nweHi1RvJ/cvxMnVpw13Poe++P2h+HLdVeB9Yvs5kW3O2Ie249a4bXfjvrXirV4LhcafpcLfLYQn5T7se5rzGW1aWxRhjjjOabpreW21uAeDX55mGf4zMIOEpcsX0X+e5xVsZUkrLReR9GNBbeMNFi1GyRdyj94o6g1z0ukPaiaRbiSKQDOQcAVyfw98aS+FdQ2s26zkOGU9MV7Nq/hhPEWji70whoZV3Eg9Pavi6VZ4efJPZ7EJ+1jzRWq3X6nlMp1K+jDXDfaIFb5RxzWnB4ftbqDzZbYwuo6joa6Xw94PSxUyXbny052nmn6lq6XrC1061LY7kV7UYpq73JjG+s/x1OVs/Cv2wsYoUZR0HeiTwJcq27ygM9B0rqoZNW0uHcbOONSPvYpkNtf6ltmmuD5JPCk9K0dKFrWG6UGrWOXtNDmgZobp9kZ6fN0qW68Kspxb3ZLHkYNdNqWkW0UayNIxZeTmtPTdS03yMNb7COjd81kqNNaNEqhDZo4H+xte09hi7LIOclsVfsfFlxp0hN9Gs6r3YZzXbebp2ona5CY6ccVzOueD4Lm5AikzETkkGs54aO9Ml05Qf7tv7yxaeOdO1dtqqLZuw7Gt+0vY1cAMpB53LzXGzeBLJUBtLk+aPvKR0qpbzXvh24DbvMjBwVY9q6oupR31R0xlOHxo9Pn1GCPYUcH1qLUr9Lq2VECtIRiuSu/ElpJEjmFvmGSF7VQPiC3VGZJSmOMNXT9ZVveNvaJvcj1qw2yktjFcjeaShuD83B/Cte/1ZpVLhw49KxLjVVVg8iHg4xQpwlsQ3F7GzoWmq7rGSc5xVjVtMktLkpxnGQayNE1vddhvujPHNdH4lnF/aQzxg+YOCPaubG0lOlzLdakVYRnSb7HnfizS2lH2tcZ6NisnQ9Ql0udZlPzIc7a79rWK7j+zypgOPvZziuI1fSZbPUGiUD2wOteZTkpaXPOT5lc+lPA3iHSPGuiIu2NbsLhlPFfPf7Qvwwl0jUG1CzhDRty/ljOKr+F/E0/hLWMglUz8yg19LeC9X0D4h6Q9ndNHI0ibSHwSM161GpzaPc9WhV9p7r+L8z883Xk5GKAgr2r48/A298Ba09zZQtNp0zZQoM7a811PwJrukWMd5daZPHbSDcsmw4xXoc62bO7nto9Gc9kZxnmmlhSuCDnH4GoiMmrsaJEw5AzUgyKjQAipVWpZEh31oQ89KDkH8KWMEn3qSC3CM+tWMY4pkCcCpnGenWuRvU5W9SEnHHFJkmnN1pMY+vtQAnQdR9KUflTc559KNpJ/wAKYC5/ClwcU5I8ketTpFxnGBSbSK5bkPlE/SnGAjJ/SriQ5IxyPWhogAay5zSMbGbIpWnRPnrzSzgBjxVdX2nmtlqhbM0YyCvXnuKJEyCOKqRyYqcT54rNxaZasQSR1AeKtvyKrSDmtYshqw0H1qQYxUO6nr0qmQzTeUrhV4A7CoS29vmOR705uTxTB16VzpWOZCXGAwwPwqvcxl492OR/KrkyH5cjHHFRsmBg55FaRdrFxlaxl4B6nvWho9qZ7lO4HrWe/wArkeldV4YsXWI3DoQhB2k96qvPkg2bVp8kLmk100Ug8ptu38q67wR4z+zSeRLITk7SrHg1xUvyNgd+9Jo1jLe+IrOCIhS0g5zgAV4s6MKsGpHnwjGrpI+gbgfZ7dLhf9W/TNc3q5Rnzj3xXpniDwv9j8G2X75Z3JySv0rzS/QbDHjLjp2xXzFLl5rJnjTjyS0MO9uMWnXGeM0jSPDpKIhO01LqWmzW9hiQDJIIqe5t/L0qBT1I716eli3KyMYtMsERDDchyAO1aNmDcB5Tgo8bbW9GFV9PGIZg4DFT+VO0u9ggD2xUnepALdFPrQnui1Ju6HT3f2vaJQqkqq/Ug9as3mtXNr5McSJGsH348ffyNpJJ9u1Ub6KS2tvs/wApZyJOnzZ7VHJcPdW6ySY88AB/cVXUtyknoa1xJp0ljDPYwzfa1B+0K2CvsB/9eur0ea70rwUbee1xBdymaIBfmTIxy3UA+lYfw38P3F9q7XBUf2dGyrPJK2EJIyqn3NdRfvN9saUSNA8b/wCqf5ozHnkbe49q56iblyLY1jzW5loc5sTG54vPh6qQ2JB64/wNNTT4NRWV7W5VT0MU3DsPdehrprWLS/ERvjaqlg0CmQwIWYAf7GfmIz+VY17DaS24Z5HR0cAMVAyPp1/Goatojn5ZRMSGRvDl1LDNC/2WYfMqZA9mANaN34dF1pU+qWk8c9nDsLhH2yDccD5TycHrjpWgYoY0X+2Xa/tY1DRQRSANJk9N/wDDxz0PTFc7Z3VzpLGS2HmW+7LRkcqPr6+9VZS1e5do7v8A4JjtCkaygllcDeG6bf8AEH2qtK0kMXmNypOVkB7V28mgw6rYfaLZlnXbveAf6yEf7Q9PeuRvdOfT55Ujk+XHCOuVI7it4VE3aWjKTa0loylHDHdXAR+Uk6seo9cVS1vSI9K1+ayhnaa3Vx5UrjBZSMgmrsMK3LFYQYpvvFCeOO4o1fzrpbEXFv5NwgKCUjHmjPH5V3p2R0Q0jqi9qWl23lBUvUW9UDML5GeOoNc7dwSR5SaPB7N0NbmvadMkyGWRCNo2k9zjkVhi5ngby8iRDxsk6f8A1qiD7MpvWyM57Q53xsDxz2NI9rHfQ5Lqs6DgHjdWo8UdwSYmEcg6xMf5etMTTTfyfOAqj+NRit1V5dWUp20Zzw0ua6kMCo2/07VuaT8P1upVF5KQPRDjH1Na3nx6bCIkUO3r1P51ELuaRS7OcegNRLE1ZL3NEHtJbROj8b/Dzwp4e8EtcWoH2/aCswlJLN6Yry/w/oP9q3KtLlYFPP8Ate1ddqltLqljGrsTECCST0poZbeMW9ugB6Hb2pU69SNJxcryfXsW6rcN9fyNE3EFrCILUYRRglR+gqnJd87R9M1TffFxyCabu461yxgt9zi9nE1rK7Taw2moEjkmnxggA9cVY0WzO8SyqQg9a3WuYbmJhGACoxnFQ7RloHLGOyKC/ZLSNflDP6nkmmnXCGKRrt9MVkXExEhB+8DUZGCG3Y9cUexi99Rezj1RuT6lKbf5m6980yw1GSMglyOfWqcqFrYbQT64quFkRhwRihQja1iuVW0N/XVM9skoycCubE4Q9/yroLGcyQ+W4JFYl3Gsczjpz3qo2TsC7FhZfMhJDHpTorvMYBJI9qqxJlQB0pg3K5GRiq5UO1zobVvOtWHJNc9N8kjKc5BrX0i5wzLkYI796z9UtXW7O0EhuRijRMFe9kVGyu0cketX7F8K2R0p1toF5cqpSBhn14rftPBt2LclvlJ7YobVirM5d3MkrD0PBqVT2HINLdaTc2dy6SRsOeuOKfa6Vczt9zYD3NZScUtWYzTuWYzviIqopxkYOQa6XTNGitsGZt/HOautFp/mE4APtXMp62SMU7HJRxSS42qwHfin3ExRdgPsRXXwtYxse2fyrK1nQ4p3M0ZKE9x0IpqXve8aJpsy47S2lsizkg4Jx2zWWkFpAp6ZB7CtNtN2xFUlOfRqzbiwmiJO3cPVa3g+lzeMnsmOS6gDfKhNXo57WRNpYZPZhxWVDEUySNv1oZ2UntitGr9TWxpS+HdMvz88ULn1HBrPvfhlYzkm2eS3bHc5FHmlz8pP0FaOn3dxblW8wtj+FjkVUa1WltIuNSpDaRzMnwc8RTRvJp1v/aCIMt5fBA+hri721nsLiS3uomhnjOGjYYINfTenfEyz0PRZYrlDHK6/ej4r548aa6niPxFc3iAojHA98V6uCxNTENqcdF1PQpVHUi20YhAb3NQsDj6mpAucmkK/WvWRrci28dDk1Y0rU7jQtWstStW2XNnMlxGw7MpBH8qZt+XHFMKZPJrRSKjKzufr/wDD3xNaeOPDGgeILdw9ve2KXA74YqNw+oORWzeRMwRuAz/Pj0yeK+ZP+CfXjP8Atn4b634duZd8+i3O+BTyRDLyMe24NX0qZzJLyDjgZA6nNfoWTXlTVup6lVqcFMnlgw0ozuH8Of6VNczq3lQ7WJ3AA+hFSxsqJCuzzG6s361HFGJ7gsu6NR8xU9WNfUU1apzvZHHGDlEnhSX7Q7JtAxhge9eP/tN/HEfCnwa+kaRcqvjDUoiLcxYLWkR4Mx9D1C+/Paul+Onxh0r4HeALjxBdqLm+lPkadYk4aec9v90dWP8AjX576t4jvvF+p3PiLVLlr+81b980zngMP4B6BegHpXy3EObrDQVGn8UvwMK9T2Eb9WcY2hEymaRmmldt0kknLMTyST61Lc+GxbgEp8pHBPaty4czEMmfQg1q3U1teabCrloSFAZiMqTX5I605S95nhqtNvVnGxaRtIIwa0reyQg7Tgjsa0Es1ZjFHJHKT0Ct1HtSG2MQGOMdfrXHOq72ZzupJuzGwQNLZTJu5U5BAqjbpsfbyxrpfDbpDcXEkiK4WIko/eqN7bRXOZbUhQoyVPUVjGo7tEc7WxFFnzVxkY9a9r+C3jf+z5m0+/kzaMMc9FrxW0Ql+cEgV02hMRceWBtLrgNXNiYqcPNF06kqc1KO59OeJfBb32nG40qZJNw3AE4DD0FcLZ2txpDbpbKRZRwcLwaz/hV8T5rCcaDqsxNuzYilJ+4a6bxXc6jp+pssM+Ub5lOMginhalWEuXdnpc8Knvxuu63sy9YTnVots0DBD0Vh0qtq8MWmxkRx5Yfwismw8cahprGDUok2PysijBqC8+JFvBMRPp3mKePM617n1mbi1OOpfPFrV/eiCPQLzXLgSyOIowfuZrYm8ORrB5cSbjjnFVbTx1oM6hA7W0h67h0rX02ZbqUva3aTIR90HmnDEUX7t9SY2ezv6C6VpFobUQyqA47mo7nTDZyZjUFBzmtJt0aMzQFW7HFc1retXOxooVJJ/hFdqlHQtWTNmW3017dZZHSKbqcGuY8RT6JdwOinMvTcOKzjpOr6qofymjTH3j1qay+Hst0rPO7dO3rVtznokW5XVlEqaRZ2vkGORlYH7u40zU/BnnQNJAAVI7GrK+HXsrxrdyfL7E1Wvn1HQHOx2lh7DqKhQsrSRMUlG0loeb6rZXOj3JWXcqHgEVlyXMqH7u9Se/Oa9J1S5ttagIuU8qTHQ159e7Ledo0begPFZOnFbGbpqOz0H2c6mQbhsHdhXe6JdaebA+dulK9GzXC2gSRGyA3FdF4UsnuNLvGCnEZ4xXJjIzjR91kzc4wujYkhgacOuRHnj1FS65o9idO+3Id8qdR61LAkAt40k3I5HJNTXOmym0MS4miYHBU15kIXgccI3Wxw6+HI9fdJmAUMe3erB8Mat4XuVvNKmZUU5HJq7oaSWV5LaP8Awn5RXbSutrpsaSLuU/NnvXsU4RcOZHRCEZR8zTsfG48Y+DpbXVrUtewqAhdcgkVzFx4xeOxjsdRjhmsydhjcdq6fw1FFHC0z4MTDgYp/ij4aW/iHQ3kiIjuSNyMvTNXy1Hq3ex1XqNLXU8S8b/s9p4gtLjWfCjI+Bvay3cge1fP95p9xp149tdwvDNGdrI4wQa+jdK1rXPhzrJgnEiqGxznawrr/ABH4K8L/ABo04TiNdM1sLxOowHPvXZSrX0Z0Ua6fuvR/1sfIkKF2CqCxPYc1NLBJAcSRtGfRhivafhV8KE0b4lCLxIh+w2b54Hyy+nPpXvHxL8GeBfHciWdvZJYy7MJNEuDnsacqqUtNinNNs+G1HFPiUF/eux+JHwv1T4d6kY7mJpLNyTFcKPlYVydou5ge2elW3pctl+FOMjinOAOOtKCEU9cD2qrLLn6VypNs5nqx7OPpUe8H61WebNMWatlA05S8ibiOlTrb57VXtXz071qw4OMD86wm3EuMVuRR2+AO2e9SCMITxUzoQM44oC1g5XLaGjn60jLkelTKPWmsvHqai4IyLrjPH41QZ/mNad5kZAArKlPzGvQp6oh7j93vmpRJhic1WD4BHc04cY9R1rRoViz5ueegprH5c1HTuai1hCAZqUKMDFRj1NP3YHHND1FcuOcnv9KnhQBfMcZ/uikhgLkkkbR+tE0uTwMD0Fc710RxXEaUu3OCTUTqd2c9KXpyBx6mnhcocnntRsGxnvbedcjqFPLNXe2agaUpPyqAFUegrlYIzPcxREALntXZyx+Xbxxjoo5rlxU+bliY4ipdRRjXCAkVSfUJdMvYrmDG9eRWhcIRJwePWsvVowoU9yO1TTs3ZkUJNM663+NOrSeVFdSsIUHyqOgrq7DxTba/GrhlW47HGA1eFSnaTV3TNXm02UNGxA7jNZ18upzXNTVma1sLGr7y0Z7nc3P2ho1k4CHkGp9XkjnhjWLGB29KwfC163iLTndF3yRjJ9xWlZgSRsCce1eJaUXyy3R40k4aSM6DZCZkccyZGapTW4WQyEgLjnHrVi8ILAAEkN1qaeCN7LJbMg5x7VSdncqOjuOhhOrac10GAmgADgtgkdjVaxgfUbqOBAd8p2bF657E1TDfY7pRggtjIzwa9I0Xw/beFp1nnkBluEBjmQZVM9j6Gib5VotTaMb3fQpSRjT7BdMVikUbBp8dZG9R9K6Pw1qenXJ/srWAs1sOIL7H7xD6E+lYFvBcXf277VCCsMvE6c8noD6VQvbVYY/tKtkE4dUPQ0o3jbuaRm4O71Oj8TeHhpGtGW2yJQivA9v8uB0zjufUUtjJH4hhaGVUj1IY2tgqHx2A6A0/SvE58QaZBZX8JnntWZoZCSCykcgn8KzLvS7e+kykkltcO2VEjHqPQ1FVqewptO7jsy9caZEqMt4Ps8g6lF3FvqPWsW4s4GYGB1iZejOcbx6YPetS0u57qZLLUmyyjaszDLDHqaZeWjWSyR3UBc9mx0HY1yx0dmc+hzV7Jc6VqSXNo8lpOnQnjPsfUGtS9jsPEjB4ythqMaAtbFsJKe+wnufSn2+LiOSC6Lv5a/uZcZYD0PtWLrulG3iNxKxLDlZU6E+xHeupK5otvIwbsCy1KVpoNpXIAIxg+v8A9amSX0t3e2NtczF7aJgIioz5YJ5x6ir0l19utALz95FtAS4zkx84+b1FZVvYy2mq2yEh4mlBV+xGfWu6LajZnRGbSs2db4s8Oym53CGSa3flZVT5Sw/rWbd+AdTtdGGovahrfOSC2WAPcjrV7VfGU1ldloZjG+SGWM/K47EjpWrp3i2XxVYnTp3EJYcMOM+1c3POKTS0K0bclseZNpErSnIKKD97PSp7m+ZESFDkrwT3rU1+5NpI1qApKnBfHJ96w47dlDSGutPnV5EK73EaIcEsST2NaMccf2Bsjp71l+YXPXGK0LE70ZCM5FKd7Fp6E6anCti0RAzjGe9ZgnEZOOvrTLqFo3YEYqPlRmnGEUrrqO3Yvq6XK/MDmrNhpbM4kkwIh3PeqNhC1xMqg4APNb1zPst/KTsPmqJaPlROqKeqXxSPYhwoPIFQaXeukoyc5qBnJLK3zU21IjfGOQafKkrAaetWao6SD+Ic1kjcWHGMd637sm6sFYDdgViJG4ckrgZ5NKL6E6mpG/l2ZJ5qFJwwwR+VJHdIyGLafxqnJK0TFdvA70krshtG3YMiSfMRt9Kqa5b/AD70U7OhNUBdMCpx171pmT7XZFCOabTXvFp31RkJJ5YBBziiVmkYMuc+1RYd5fLVSWBxiuj0nTktl8yf7x7elU9B2tuRaHo1xMySNlUB6etdo01nHa/PGNy+3Ssr+0ljt9iYUA9BULSm5hkGQcipcObWQnI29N8TWqYXC/L2atH/AITKLzcL0xgivK3laK6dec56VatpWjkyT17ZqtI7Bay0PTFvba9Z3eNRuGCMcVzWoailrKyRYCg8GrNq4bTHY8ELxXG3k8krsAe/euKdGNSfMZSj7Q1W1DzJDl8596oyTkStliAemKzkkkABbJx3qJ5mZhjp6mtVSt1Eqdupqx3jj/lpkZrSn1IizK7s5Fc0kjSNjPAq7csRbjPp0odJdR8quEWouCRuJz61owXgdfmGB7VzqNtzjOavQzFEORuBq3FF2RoXbx3SEbQfp1rOGmzuRsQlPWrlrGTyrYrUaYWcAOMvjpWUp8vwj50tjKg0l4kJYgt6Y6VBuJkC7doHWrjao8nVR+FW7AxzBiVUk8fPWUpyjrIzdTucP4qkurpfLgikYHj5R2rkG0+6jBLQSjHX5a9dvIoYLgkxMV9VGaSG5s5m2vlR6kV6NHHOlBKMLo3hiuRKMY3R45yDggqR2NIVPavaJvDWnaoDvjicY4YAZrFvPhjaPzbzyQMegPIzXbDNKD0lodEcbTbs9GeY44570bBXd3Xwf8QC3kubWBby3QZJU7T+RrhpVaCRkkXa6HDKeoNenTqwqq8Hc7lqro9y/Yy+ISeAvjZZW1xJs0/XYjp0uTgCQ8xH/voY/wCBV+lEFqsCo7gvsc5X1J/wr8ZEnkgljmgkMc8bB0dTgqwOQR+NfrP8GPiEfi38HdC8RIVE80KxXezrHNH8sn6jP419/wAO1070nv8AodkajVPlOwM7z+eI1wiYwwPWuB+MHxx8MfA7Rkvtfumn1S5Qmy0a2IM857Mf7iZ6sfwzUnxj+LWi/AbwO2saoRdXs4KWFgrYa6nxwPZRwWb09zX5h+NvGmsfEXxRfeIdfuWu9SvH3M38Ma/wxoOygcAV6+d5pDCR9jR+N/gu5v7VUoJ9Wa3xc+L/AIi+NXihtY1+4/dx5S0sYjiC0jP8KD19T1NaPwr8XWNpZ3/h7VtOW/gvPns5y+1rSYdWX13DgivPAQvPHNPtbprG8hnT70bhx/hX5XiubFRlzu7fXzPMqSlVvc9SvI7RGHksyhshkfqDUtpp/wBq024Kx7jH1cdAKh1GNZUhvI/mguFEilenuKXQLx7LV4tg3RyNtcHoc+tfOQnbW588pa66GZaW7ZZozlo+SemK3FjS4svOfMco4b0PvVvXLOHT7u4mhjxjKnbxye+KwoL1i2C2Yn4Kk1U4875lsDXvXNjw3FBdX00RmCuYyFOODWPqUD6dqDKQCQckDpS6NP8AYtUt5SSoEgzWx4qdBeF5IPLDDcsi/wAX1pQguaSHZNNMyGxJ+9XA/vBe1a+iXXkyowOcGsS3leNssg2kcn2q7GhidJUYtE3p2+tZShdWZKWmxoamXtdSLoWJJ3DFev8AgrxV/wAJXoa6RcOF1GEfuZWP3vavMtQCS6ZbTbAyj5Se9VtOupbCdJ7eQxzRnKEGueK5krbo3p1HSlfoejXv2hr82eoLtnTjHYUwbLFjFcRo8RPBPNbdncW/xA0ZbiNdmtW6/vgp5cetZUXhu6unxIrGNeterSqOtHzR3PpJa32f+Zm3nhWXVZGktEQRdSVrMmsL7QG32s0oYeprurDRb/SWf7IH8luqsc4qvd38LLJDdKVYd9vetJ0ItarUh0oy12ZhaJ8U9Y0eQJef6REeocZ4rpF8X6NqcqzK/wBmd8biema5LVLC2mhY+XJkD5SF4rBs7D946EFgemeKzhTnSd4smM6kEot3PbLXVvOQLayxzpjHympU1KSKRVbcg714YLu60qX93I8LD361v6V8S7u1xDeD7QnT5q7Y4ucHaaOiOJW0tD1bUbSC8QOpDN6isa9sQLKTe/7tQevasbTPHGnTzqGd7c9gTkVa1e4fUYvkcPCfvMvQ12RxFOezOmM1LVHDy232u8dif3aAgE964LW2VLuRVAPPavTvEN1aW2mmJFxJj7w6149rl35EhYZY9elE0lsZyXKehfDm1t9TtL2G4gVyi7tx6iui0exWy0K8giLedLLhVx2rlfgPJJf6pqq3C7Yjak5Pr2r0DwdciXV3gOAsWWUtzmvnMTKaquCejscVWTuknuR3WlLdWCJHzKg5VuDWVEl/YS7VJwT9011GsW6SX+6FyHJ4C0kLLfwsJF/fJwTitIxexPLrY5PVU2zQ3ax/vFPz4HUV0jbL+xjkH3GTBHpUGqaXP5G4JlOzYqtoU7W7izmBw/QV3YaXI+Rm1J2dmaqTta6fbxhSMuBiu2t9VBjtbaPOcAtiuQ1W18q3h2Hc0bZwOtbOlzB7uOZsoEA6Dk16aava51J2LnjXwnba9pjRzookYZVscg14xZaFqmhaq1lK/khD8pzyRX0B5jancq+CsEQyMjrXmvxF024ur4XturExt0A6ioaV+ZBUXMrovLpkF/bRRzttnUcSfxVja9Y/2beW5abLDoV71Jp9zcXaxYzvXGcdq2rzRJNW07zXCpIp+XPespqK2M3aS0NKxm0LxzoTaDr1ukkcg2rK/VT2INfM/wAYPgbqXwu1F5oVa70aU5huUGcA9Aa9xu9CuLPT1nZWT5uSpruNL1+DWtAOkanarew7cnzOaalpqbU6j0jL5M8++A/wY0q6+HL3niKxR5NQ5iMg+ZVxwa8x+MP7Otz4ajm1XRM3mnKcsinJWvoGXWJrOKK2j3JaxfKkQ/hFReHfF9tBqktpdESWshwyS8isoySqaFKS0v8AefBUsTIxVgQR1B6imBGIJAJA6nFfWvx5/Z+07Wol1vwsY0uZD++t1I2n3FbHwv8Ag14NsfB7afqrx3Op3K/vHfqp9BXb7Sy8za9nZnxzbyHp+VbFpNnGOuK9B+NvwMu/hpei7tCbrSJjlJVGdnsa5T4f+DtR8dawLDTky+3czkcKPes6lmrlRlZ6kajch5pGTjA+tbGv+FtU8Hai9rqFu0ZBwHI4astjuB/P3rgNW7rQiAyeeBRIDjsa6/4ffDi/8e3E6wExQxKSZCOCfSsnxP4WvvCl89rexlSDgNjg0tL2MeZXORvhgmseZfmravjyxzzWTKvNejSegupAAadzmnbOKcq5I5re4XBfcVIOh60iL6fnTwlQ2QMPAoOalMfAppSpuI1Z5ty7VGFFQbN3arE2EJAUAfnUJbJ5rmW2hxoRU2j1NG7ueKNx5xTDliAOSegqhrU2dAhElwHwS3Tmupmt5JXJA6elYvh6zMQRm7cnHauiguAEbIHPc9a8urLmm7Hn1n72hz14Cs2DxjrWbqoBEePU1q36kyls55qhqEfmW4cfw8nFXTdmgou0kc1c4Qnj8qrNJk5HFXL1OSRzVLbivZhqj2oWsesfA69lE80SIz4JOQOnFbULul7OMcBmwPxrm/hH8QLfwak0bx5aTJ6fezXRm/WeWW6jIKSktj0zXzWMi/bSutGePjI2ne24yZmuUcKNpJ60lyyQmMLyCuGPpUIl3hgDtHXmopZNkTnG5R3rlUbnEknsS6Vbf2hrMEODt3AsQOijqa9TljtbOe5t7zdcWtwFZZASAqgcEfSuP8D6ebO0m1OQj51wgPUiuj0m6XxTZXtsxMclsDIgA5YHhh/Wpd5T06G8W0+VFDSNTurO9liT9/FICgPZ1HTPvVm0n0/VJdkMQgvS237OPuyJ3IJ6Grk+jzWtlb/ZwJp0YB4sfNj1FFxoDmVL/TtsUobGxv4TWjTTLs4vXVGRrehy+HNVilt0lKj5wZORn3ro9Qto/E8a3OmQSqjY8wSfMyn8OlU7vxDPLdpBr8e5lPzXKj+Y71paetrpMN0BdzJbTEFbiL7oz2NZ1OVNW6hyrVLYw73Tbqzgkt542UD5kkZcE/Q07SfEjwlLHUZ2e0cGMTOAWiH9RWzdpcWcQKXjXCL84WT51IPf0rNeG2uZ2jms0WUgsPLJ2PxwAOxrFw12Js+gzUdDuNAa4kBWW3kQFJI23K4PQ57Vk6d4kt7JZYL/AEyLVLCeMxyQvKymNz0mjYdGH5dc1HDrOqeHbmR7OQSxH5ZLacZV19wayfGWoaYbWK604G3klX95a/8APNvQeo962jGSt3Ki7P3Td8SeFNIfwy91p3zXowx+b/Wevy+tcNJdNYWD20qYfduRW4aM9xirvhrXHsBHN5pWSNgyN1xWJq8xvdQllLmRpGLZPJJJyTVUoyTcZO5bWpRQNdXWWyXJ5rc0ZJrS6b7u08jmqltbfZIfNBG/tTkv3znIzW8/eVgbvoGqW0r3TysvyZ65zVR7khdigAVtx3Bu4GRvvY/OsGZAkxB4PpSg+jGmnuDWxY7hgHuKIJGt5eaarkHBbj2qVSr8NzWg0yxf24ni82PkjrissRyPJsRC7HsBXUaJp2RumOIcdD3rQSfTbC5+RQOecCsOdw0SuZSqJaIwLeIabb/PjzD61nPOzSHDZzXT+JbJLmEXMTcdCMdRXKKu2TI57VdN8yu9zJSuyXyykm48j2okYJIG6CjzirYOD71M0iKg3JknvWhs5JF+xvHa1kRV4I61mi5OSDjuOa1tMljcmMqFyOmOtZGpWxtLpsLw3IrNWcrMwvzNoZu8piQepqZ3S5XBA3euaqiUPndQj7XB/nV2Fa41ywYZ7dDW7oLtcXSoB8n8RrOgiW9mCEADufSt2B4NNykbYOO3UUpPobKSgtTeGnadbSlkVDIV5HvXI6rqPkXrpuOAeB7VXh1aSLUcl9y56GpfElsk3l3EfBIGaqMEhOo2yKLVW2885rRsdUZQ+emO9c5HBIQDnpWtYbUHPJ9qcpWVjJtjLmUSXbOoP581Zgk3OF29OwHSs2Z8TsADnPSr9iwVgWOTWMnZBBts6u1bGnOCvBFcnICshK/NzXTrcBtPfGPpXJ3ExEmM8GsI3bZqgE6tx3PamS2ofDAnmmx/vATjr0zUkchMnXGO9b2tsabFVI5Ec8Z+lajwtNa57gdKYhUnBFTXFz5UYUcg8U5ahdMzRaumGIAA70+Q7k9MVZLh4T8u3+lRwqCp78+lMlvQm02YJKoPQnrWpqsgEII6e1ZtvGnmBlA46jNPuLo58vPy4rCpTvJNGUo3syGPBHIwatWY8sblzn3qCOEEZLFTjjFTshgiGcdMHtWU9dDna7lmK8jl4Pb1qO7tkkU7NoJPHFV4IlRCzHnPpUtu/wA+etZW5XeJjdp6FMQTo+0Kyn+9nFbNjeTWjIfN8zHXfzUVzPGFzuOfQ1SWdt4PJA54FN3qrVF87ex3GpfEqz07RGhnUpIqkkp0PHSvnDWNQ/tPVLm7ACiVy2K6bxpd3Fy2Eicox6gGuKaN15ZWX6ivo8tw8aNPm6s+kwqfs02rNjq+i/2SP2obf4Dzaxo/iKG6vfC2pf6QEtFDS29wBjcoJAwwwDz2Br5yj571IqnNfQUa88PNTpuzR135T0n48fGnUvjp48fXLuM2mnW6fZtOsC2Rbwg559WY8k/4V50Tg8cUBRnrTcc1lWrTxFR1Kju2Q3zO4uefejrQAKUHHHasST0HwLqP9q6NPpLviaDMkA7svcfhVkoY1O1isinv61wei6tLompwXkJO6Ns7f7w7g/hXp18kF/HFqVqubS6Xeu0/cPcH3FeDiYexquVvdl+Z42Kp+znz9H+ZbvWk1fSUuvna6RdrMh5/H1rn7dR5Zyf3meOOD/hW/wCE5olvXtbhisUw+UjkA+9VNfiit76WKNy2DnBTb9MYpJ81PToY8zlG5SeFgQ5HBGQf8K7bVvDkureFNKu7aZLospZ44TlocHGHFchBCzRpLgmPO0kdm966Xw5JLPo13DBIYpom3gqTuIrGE/eWl+hMJL7zj57Sa0lKuME9q0LC6eAMDkqw2suODU9xr41EtDqsA81CQLqEYb8R0NQC8RUaFU+fGVfvWklrY1aWyOp8PCHVNMubbBEirvTnvWICYbjGSMdjVzw4ZLF4L1z+5L7GG7k+uBV/xVpgtbvz4syW8gDA47VwNKnUavuKUbJMteDdfuPDfiC1voyAgOHGeCK931J4L3R/7d0UCe2f/j4iT7yN349K+ZvPE7gr8oA5UV2Xw9+IFz4K1IbmM1jJ8s0D8qRVKc6MlOLNqOIVP3ZbP8PM9CfxYYbchVZmftjpUenXMFwfK8v7RNKc/d6Vvap4VtdQsotc0s/adPuBuMadYz3BqpBe6Z4ftPtbhVmHQHk17lGt7aPNc7ryvZ/15kiaRDbRSpdRJ5e0nLDha8/1iVp7kppUEbvGckgdatavrGoeLrorCXS3JxsjHH41t+HvC76LOJowsrKvzbq6nF1NErIJe/otu/8Akc5BK2qQmC4tIo7wdDIK5/VPDtyxclACOwHH516rcJpTymacKs3XHSsC+1G3mcRWwHXBz0rOVOy953FKF17x5nqmg3FvYpcqSVPB28YqppWu39rm281sH7oJrs9fu7i2tJIBArIecAfrXm1zqTW15EZE27W64rCUIp7HPKChJNCav4juorhlnLOB61u/CuW31vxDNaPbJdGSFiUkXPArG1hYp722lkhWSBnUkdmGa9c8L+GNG8OeLbTU7G3+ykx7ZIgxK4Ydea4sbVhRioO/vdjWT5GrsydGNh4V1HUTBb7FuYzEAT0q54Os7hNZlvVIKBcDd3+lZ2ueU2rXEJ+ZfMJVxXd6Fp1raaJDDeK8LN8yTgeteZRTq2bk/mcUHKo0m9gi1C1/tQPKn2aXoGI4NFzZNHciaIgq5+ZkORio/EGlmSJR5gkUDKyjvWH9pudLRZEZmTo69RXoRlJe69Tp5mnaSOtkElvB5LETRHse1cjq3/EuvDLuOV5QCunfxFYmziaSLZuXB2+tYOqwxajHuhmVj2U+lbSs0mmVJ6XTNHSLkariZ+hHNdtpMNtK4CrnC9PWvM/CcjWOofY5jy3K16ZbzrYlfLAMpGBXrUZKUE0dNN3V2aFvLiwuIo/llBwCfSsDUp47NSJArPt5yOK1J7SdovPhYgty3PWuS1+GS68sGUF2bsauTajZGrbtZGfp8clxesgj2ITkEDg12UduJZbaJuIx1HrWbpenTiKIpt3jpkVddro3RYhC8XYCko2tcxtbc1td0NbiwZE4X+72rkrS3j0mYNcb9nVcd66T7ZfalGY5W8lAOqjrXNa1rCRtFaqN+G5PvWFX3WnEJcq1QuoahaTzKyIy7uvHWuR12xis9V3qGCvyM9c16LpGlRX0kb7kXYMkEfpVPX9Nhu7liqDaqkZ9T7Vk4zT5mLWSuzj9L1Caw2O0pdc8Rnpirmv3Fncae91ap5d0D94cYqjpqD+0GtLgfLn5Ca1NQ8NJLA0dpKGDe/ANbWVropLQk07xNB4k8K3Gh67GksEiFVduSOOteS6PqKfD29m0/Q2CqHJabHzN9TXoVt4Ku2Vk81PM9OoFZyfCGJXmee+Y3cg4ULwM05qTXukyc3FRQmm+JbD4l2smk6/Ghk5Edx0IPrmvOf8AhTN5D4pltJpQulo2RODy49BXTXHw71TwnM11cIWjB+WRD29a7PTtVe709UGGO3hmq4wbtdamlOc7cs9y1ouojwzo39n6Xai3giXBdRyx9SarXE2h/EfTH03U4/IvQDslIwd1YPiPxJc6bpu8uIpQcYA4NcJa+K7iC8W5yGcHOSKdSVpWJlU9m0ctffDK/t/F76XOpSBHy02OClel618HvDPirRoxosn2TUoUwR2cgVna548vNaKkBI2ICkqOTRpd9qugNFeeVIidSSOtc/PqmTKv72mqPEfEHh278NahJaXsRjdDgEjgiotH0e71y+S0soWmnfoqivoPxNf6L8RNLa2vYkt74D5JwOQaxvA+h2Xg/UkkhcPPHyZGGS30rWVeytHVmrrRir3ueL3umXGk3b211G0MyHDKw71Cq4r6G8X+F9N+JcFzdWqiDWE5wvAfH9a8MbRbiDVhYXCGKQSbG3Dpz1pxqXjdlKSfvJ6GeEz2pwgJz613HivwJBpbxnTLg3aeWGb1BxWH4c0GbxLr+n6PBNBa3F7Otuk10+yONmOMs3Ye9QqqkuZGkZJmdO29sgYB7VA3yEjrmrEwKxxHHVaggiad8Y47n0px2OJEkEP2g9QoAyTUrSJApWP5if4j1rU0jw7c60Wis1HHUsetZLWUkN81tKuyRHKsPQ1PMm2r7Cuu512h25Gnbzk5qyiF3PbHNS2imCzihXknnFIsMjM37vp+teQndtnlNttyMS8b52A9aLVEuYWVh7Gm3uUmfIx7YqG1uCkuCODW9m46Fx01MDUbYxM6EcqSKzCOa6rxDZkbZhzvHP1rlpPlY16tCfPBM9ilLmV0Iu5DkHGK7vwJqct/cCzJ3FvWuDJ4GeOK7z4NW0Fx4qBuZvJhUDn1PpUYuMZUZOXQqtBTg7nYJZNDc3KSfejyDmqMFu9/MtvGeWPOOwroPFBQazqSWriWMsdrDvVDwjbHzJ7ljsESnk+tfORenMeElyNs3dSvfs1jDZxnHlKAQO4qPwlqv9m65azgssYfEoHQqeDWVLdH7T5hw27jB707JhM0eQCMMCKzSsZRk1PmPeL7w1HeTie0lZQT+7YHBGfesAWN9o168M4Z7WY4kbPPXt6VoeF/EFxqug2M0EAcJEEkYn+IcZrSnll1gNFKypIfmBXjJ9BXW1CaTW56OnxIwvE/hQPbQTiF2szklzknPse+PSq3g+CO80HUrRF8943O3I7f411uj6yNOk/srVkJspwSkrcmI1U0vwyNG8S6nbmQ+RLCJEdDjIJ61bpp2kt+oSim+ZHK6ULjRpnhmiklsDkHHPl/7QqTV7cRIrLEMkgxTBsAj1H1qz4hN14Ydy7GSKfMaEjv2/Oq7TNpuk29jqYV0lJdZB1i3e/oKxlR5RctkZs1rHqGny3bfudRgXdKjjIljHVv8a8d1q5+2XLEcKD0HSvWPGepy6Xpdu9sxjcBolk67kIwfwIryJ8DLAZyc1VkmhOy23HWP71fLP0zmrI042oMjkFe1VIW/fAKRzV3VZWESKWpPcNyt9qLOd3C1E6EfOOneoV6c4Ap7SZQqWNVtsQ2olmzvminGCQDUur2RlUXCcgdSKyx8h55x3FalhqIKeXJ8w96hxafMjBuV7ozlT5RmtCwsNw85jwKsvpKyN5sbfu88ilmuo4yIwRsx3NJyvoi5T/lKt5rzIvlx5VR39azJrkvhi3PtS6nbbMyKdw9qoxEseeldEIxtdELa6Oz0fUlntjFJzkY5rC1S3NvcsACFPIqOxmFu6sDuxW7cvHf2G9l+ZeRWD9yV0TtqYVtbtKwLZUfzqe7TySuOVx1z0qu87A/KMgelTLciaIq4HSqd9x3FhYxMsmTjtV7UWW+tQ6jLCspkZRndlM8ZrT0zUI4EKMoIPGaTXVCd9zDLAsRyCKf95gqjLHgCtDVNMLEzwLuVucCpNI08oftEqkbeQCK05la5S7gYjpVsrMMSt+lVBMZnySeT1rU1hzfxAgAFfSue8xoH2nqKUYvruJlm6tyjB0+anz3MkkAV84HTJpiXZxg/madLJ5sGKsL3RFBcHBXNWLa78tgCMe9ZquEb0NTxvuOPWlKJNrl69VSRIOp64p8blgpHJAqWC1S4gABHp9KYdKuFxtTeue1YaWszSLsze0xvPtHDNgAHvis1tK89+D+tOlka0tlQAhj1Gaht7xgQAcis4rW4e1d9EF9Zf2emAcn61nxtjrnk1vXzCayOeSB1rn5fbH4Vqhc7ZdtCXkX+ZNSak6ltvcVVtn3uhGR/Wkusm5GD9aZcZ3epNDkqwxmkHyk45XPSiNhsxTEO1+ScUWuUkXrQYVuNtUpXzM1XjKBbggfjWNLMd5zTtqVZmnHcYXO7j2oub3sefrVKKUOvPX19aS4OGGcfWpcU9yeW+5bS+DKV9upqzZyqy5YkZHANZPyle5PrVhSYoeuPSolTTWhm6Mdy9dMjnhue9S2F7BHu5+YcY9qwXnbGMmkjY53dfXil7G8bNiVFdWaV9PA85xnFNW3tZztPlnI6MoqiJAW+YDmmO4HTrWsY8qsmdC91WiX/wDhD9P1H79ugJ6PFxWLqnw1lhjaSwm8wD/lnJ1/A1r6YZvNDI7IByK7fw3tuL6OG6XerN94cYrKpi6+Hd1K67EvEVKctH8meAXVpcafO0VxE0Mo/hYVDjP9a+pvir4H8MSeGyDHi78vfHdI33Tjp9K+WmG12XOSpxn1r3sFi44ynzxVmetSqKrHmQgHFKBk0qIXPNSqm0jiu1uxTdhiqSCDyK7b4aa0kV6dGupQlrdtiN26Ry9j+PSuMw2OtCqQQwJBB6j1rGrTjWg4S6mVSCqRcZbM9Su7WbSb10nRoXhY8AdG/wAK3tZ0N9X0+01O0ywlTnCnG4dRn1qnY6t/wmvhSO+YBtStQLe6wPvr/C5+o/lVvwjeag7S6VbXb28gBkiG7AJ7ivn6UmpOnJap2Z4kE4zdOZzlv5qvPEcow+Zlbqa3vBt0za/HAH2G4Hln0P1rNv8AWL46hLHqSr9oUlWlVAr+3IHIqpFcywXCTKNrxMPujB61ryKMm0XCPLK5Y8UaLPpWsTxj54i5b5emKqpH5qq8SFzCMyEdh613fjaSe90Oz1W2ZJbaQAPtQEqe9cKshRvNh+44KsgOPqK3qJSSkupvOKT0NO0dnILHcHxgCvQbbRF1vwuqyXccVzAdoXPUdsmuK0RLeASSyI8kYQ+WAcbX7Z+npW74Ovjc6pNbDDG5Qrg9iO9eRVhNtOPQxV79zAn0640+7aK4jK7TwSOopZtpgL/w9B9a2NXvptKvXsdST7RAf9XIT8ye+fSsO+ZMrGisiYyG7NXTGlr75nyrqd/8KPibdeFboWM5Mum3B2yRk/d9xXrmv/DdbmaDUoGF1YTYfy1/hBr5ftp5I7lQThOK978EfGFvDsFhY3xV7GcbfMPJU+tUpuhUTiro9LD1I25Km3Ty/wCAdpb6PYaVGyQ26p8vauX8QazNZWLrbR/vJDtU4q54qudUhm+3WV7HLbSDchVflIriNT8Y3EUYe4ginwcMF4NewsRUcb8p0yklfoR2nhjVL1zNL8xY5+Y1qTeH44YlUxmOXux6GqmneObC4VQkr2co6o/Iq9f+Iobq2VIrhJT7Hmt6dWlJefmOCi1pqcf4lsbmOVl37eOAea8f8RzyG42lhndjNeweJtRb7CGcfMuea8X1OF7+4lkbKpuyDU1I3d0ZVY66HZ6n4F1fTtI06eZkngmKsjxNng46jtXrWtXaWuu3MShSFs4wNpyPuiuaeKaP4deGJSCYriCRQ5/vKazvC6X2p3d4SxO2Erub9K+fq1KlSXLVt7r6HDUqy5uRx7FO8unlZhGwIVh9TXv+gTQ6v4SsWmAVvLA3EDFeFtprWUTK0RZmB+Yc5Nei+AvEG/wbJBMJDJAxUBVyR6V14ZRjLXYdD3ZWfVFq3ina41BLaNXt4+GB5/Ksuw09tWvWsY/3ZfoH6V1Xhkac9mUhud91ISZRnBzWJ4jtJNFu0uhiJlYHK1c4WfNHY2cbWktiS/0JLaDyLiPYUGNwH3q5q60Bogjwncvseleo3iy6hpkNwI1k8xAemc1yeobLFAU+WXp5ZGeKuUUki5wRx0pktJ0uGO2aPlSe4r0vwPfwarbiWRQz4rz/AMQyJJsx970xWx8Mbs2OqtaSD5JfmjPatMPLklyMKb5Z2PS7q6itrR1JK9gPWuE1SVIbtUfAY857Cuj8QXuyVschO56ZrkYbG81S+aSYMysewzkV2uTc9Oh2zkdNpd+sq7lyFUYyKSzSWeaRz8qluQKzrLTJriQhQyxL8qqKmhuZtGu8S42dtx6Vaq3d5KyMea+51FxL9i0yYum4le1eb36sNQt5NgJPzELzXS6lrj3FnIiuod+PwrI0CxafVCSS8f8AtClUXM9CamuiO78OadHdW6zbRkfeUVB49sDaRRvAAN3Ij7mrsVynh+ykESmSWU4VM0sWkvqkhub+TLBflT+7VTs/ditfyNlbltbU4G60yOeyDXQ8uQHJK9RUGlXEUkoSE42Ntxmt3xdp6pZBoGIUE5Fcj4ZkMWoOrKFHXcTWEFy1LMykmnY7KHTTFMHZj85yeaitfs0fiFhJJk/wqe9XreT7Qu4NkDpxTb3SobwwuPlnXncvWvRSs1ylpIl1OGPVY7mObaEYbQG6AV5jqOhHSLwxWV1uhY5+70r0q7t/sdsSxLyOOprmZok8xSy5xzWk4+0acSpO5lyeEYb7SZPtyLc7hkA15b4g8E3v20JptuGh6AZ6V7ZHegoy/eJ9D0FVLywht7eS7jf96P4KmdFNWkTKKlueW6N4NfQk+06lIn2j/lnEvIBrYtNbYIq3EYmBbaEI61d1O3bUItwJdwelQ2UFpaXqLKV8wjOG9ah0FF2jsZpcvwnJfEfR106aG/tk2JKASB2qvo3iYMyILZJJGAUN3r0DU9Cj8RWM1tcv5cY+YSYwFrzy38ESwaoTpt9FexREZI4riqUXSqXjszKUZJ80RsWt3GheInkZfLLHJTpS/ET7Hq93a6rZQfvGTEuB1PrVfxorHV/mGH2gHIrLnu3jtWjLfLgDFYxV/QFpePQik1CbTbi1umUmIgAj+lVPFmjwTp/a2nxstq5w6j+Bqs6lPv8AD7owyUOQRS+DtcgzLp19zZXCEOPQ44NNwt5GtP3WuxxkUAubYOz4wxAHc0hmCgRxqQM4471JbRk6eCuBhjUuj2Zu9SjU4ODnAoclFNvoRdK9zv8Awdu0bTGkCAPIMZNY11ojXeqteKMuT8w9feuvihCQpCOdq+lUYoZkmz5RIHfHFfPRqy5pSXU8pVJczkupT2fZhvI5B4pseoBshRyfwqa/u9zbCuMdapLNFuyVrpjZoa9DC1ID7SxI6+tUSwVuOue1aOo7Hujg8GqTRjfjH411xehorI0rYQ6lavbSjqMj1BriNb0+TTrponHI5B9RXSRyta3Cuv4j1rbvNOs9ZtYbibG+M9M9RVU6v1ed38LOilV9lLXY4F/DmpJpf9otauLPj95/9aorG6lspBLHIyMO4OK9lfUYdU8NyaVHEqIVwcDr6V4tqlvJY3ckDAq8ZIIrsw2J+tc0JKzX5HdRr+3bja1j2DwmW1Hw7LfHcxj5Jz26VrfaIo9KPkriRj8xHeqnwks1HgLUpridVDIdsWeTRaxtPC6oM4GQBXh1bRqSiujPJxEeSckhsZEluoIwVPJqVo0eESFsOuQ2e4qDT3DPJFj5mHf1p4BZJQPmbHT0rDZnHonqeqfCS8UaHNHluJMHB7V30lgtzcWl7GF2j5dy/wBa8g+F+peSLqyz/rMOvqcV6U+pSaZbNM/ywLtLR9iK9Cik4nqU7NIyfGupiQrYbN0z8xle59K0PC9099ata3rtDqEcYji3enoajfS/7V8baddQAGzUecGk+6cDpWJ4m1No/E2pGJljZIvNIB7qc1rOld899jS1tWWdfvJf7RhtbpneBPnAYZ2n1/CsHVwdQvYLS8kK2YA/fkgbx6fStm71ePxDoCasqkNBEyzP0AJ7V414g8TXWpGC18z5YQUUjrjPGair8PuvcTaOx+IurWk9rb6fZgNBaJsSRTnj0rz02okgByN3Wr32gW+mlG+ctzk9qq6bC95c4BOzviuGLlb3nsYN8z1JdI0eSa4RpBsjB+8a1dZ8O+epktmDKo55qDVb02kYjiwFHGQazrfX5YCMtlT2qXzSfMiXJpXRkyxvFMVcbSvUGkPqBxXVXMNtrFoWjUCbrmuXuY3tnKOm1hW0J82hipcwJINuDT1jQsNp5NVk+Y960dJtDc3ajGR39qt+6rj8y/czfZLJIy3Xr3rnriQl8gnBrS1oyJcFGUqB0rIXO8buc+tFNaXDYtWzCRwshyuO9Q3MaxTMAMDNIgKuemKmuImkj3gZNXsxXvsMjwFB/St7SZBNbSxDnI4rASCSVeB+dXtMmkt7hf4RnB5qJpNB5FK4JhlZSMYPSlSQiLp1rU1y0iWVZkHDjn61lq6/dxxTi+aKYtxVYleTxT0GGyT8tRuu0ZU5FNjZp3VFBLHjFMo6DSJC75zujTselJqmpiVmWPge3epZbdtM09EAwX5JFc/IxEmc81jH3pcwnuW7eVxyCT7U7UNNM0RnUcjnioVfyo93c1e0+58+N4n6EdK380FzDSRfu1ctEEoZV607UNImtCZUQsjcnHamWb+UrPxwKHa10O3UrPp0pc+ualW3a1YA9T3qaO5ZnzuxUt2cNG2OD70m3azHcksZysnoK27S/G7GcjPSsSMPN9wY/rT7WSSK4UMDjPSsHG5la+pN4hlPng9sVmxS4I2k81c1u4WaTbjJArOt8JKN361dNe6UjYLlbTBPJHfpWWsmXIbnNbUskE9kBjBxxisUoByCDzVW1FoSRRvnKgkeoqKRmWQg55FaNjImwhgOn41mXko+0NjpTsax01JYn3DI7USSbXH8s1Xjd9wCKSTxxWzY6Z5mHn7/AMNLbcvmSLFpay31mfKjZz7VkSaXdMx/cMPwr0vRPs1rCsezqeorYn0m2jgEjoFLc896uMJy1SLi4taHkEWl3m8KImzWkPC9zKoLsqetd/cW1tEnmCIdOuelcrda2/2nYgAA44qHGV7DfkO0vwhET85yfc1d1DQ4IYWTYnA6CpLKaVMyOxyR0pbm5aYEZGOlaezVtSLnLv4c80tsJBHNR3Hhma3iLK244rRkvzbS5Dcd81ZXWlnUIcFf1qOWw+Y4maGWB8OhX3q3BZkqHcfSurW2t7hSSFY+jd6w9Qdbd2jQ4Bovd2Y90QicQOcD8qsPrZ062L79shHr0qlaATOdxBweTU97pkdwMbRJu7k9q55qHMlIxcU5LmOW17x3qWpwNaC5c2w7HvXMAAc9TXoL+DbKUcwlT6q1ULr4cNtLW85B7JIOterRxWGprlj7p6McTSa5bnIKeOlBcdeaval4b1HSj+9gbb/eUZFZZznGTn0r0ouM1eLujoVpapjy/Pf6YpVcHHFNCEjng/WnooHtTY3Y6n4eeJ08N+IIjcFv7PugILpV/uE/eHuOtd5q9s/h7XjJE28RHzo2Jx5idhx6ivHDjbk16v4Y1eLxn4IFty3iPRASQTn7TZeo9WQ9f9k+1eXicNzVFWj6P9GcFehztVI9NzT8XqLq3t9RS3Ux3A3rMrHcDjkEd8HjNcwjOwMj9GH3vUV2XhjXg/laBdeWbaZsW802MRs3bPof51h6nocuh+ITpt8jxIkoEmF5Ve5A+lKcLrmuRKKaujsfhpcR6lp154fupoVa5Uy2iScF2A+6D2yBVG48DSXUUklruUIPniccg/hXJ6lMunarC1q5zb4YN0YHNdlrd/K9hb32nzFJpVJLBsKT3FKCSXK9R80WuV9DFkie108ById+N3P3feqtnO9jdxXCykiNwfMU9auy6jF4n0dmCGHUrdS0sKD5ZB/fH9RWTZyCVSAu0jqDXPUjyq5yz0Z2/jyxtrqJZmDGSRFeNh0YelclaM11ELdm2TRL8gI+97V3WjaefEHw9+1NIoa2laBVRv3i45yV9PeuKvrGeIrIjF2U44OCKJbIJrZ9yo6yTEnGxVP3u9b9pGur6G1sm95YDnJ9KwUdiTIec9SeoNX/AAnq32LWxETmOXKMPWspLS63QJo7r4c+OlUjw/rblrOQ7UdjzGa6rX/h9YWMrOLjaz8pk5VvSvIPEOliG/eSDdG2cgNxzXaeB/HcWpwLoWttkEbYZ2PKnsM110aqhvszuo1IyXJP5f5GJ4p8MXFhLFcoodO+3piuS1YS2sge2meJ+pXNer+L9In02BEkkbnkEcgivKvEWDuKjaR15612yhB6paHROEU2jJfxfe24Edw/nxdCGrX1bQtXtdIsdTm0e6h0u+XzLe4KZSRfUEVw2oy7wRx9a+kPhrr11rv7PNzA1wXt9LvBC8TjO1W5BU9ua4qkpUY88FcyUrRb7GZqtyB8IPBjxkhVacHPGDu6VfgK29jGIl2iVFkll6MGx0+lcxfavJPpNnokjExRTFwW6Lk9q2dUuXsNRSMvmLYFKr0IxXBfnbqM4XNTbn6DJZpbO5BA86Nj06123wqFrHLfKxEm9gxibqK43SmmuZJ2RAY165HC+nNO0O+uvDviNLouPKzhxnsauhUcJJ9B0pOLT6HqvijwRDJC19pxa1uFO75O9cZqWqz2iG11dDOjDCzj+GvV4dZSSxicSqVlAK98g+1ZfirSdN1UxokiGR8BlIwa9qpSjL34ux6U6SfvQdih4F1CO48OeTbziaSIkAdwO1Vb7Tluy5ckuvAbGMVzV9pVx4Y1I3um3AJQ/NGp6/hWh/wmyyxs09myB/vt6GudVYr3KhEJpLlno0QXOhrqtqxVdpj+UsfWs/w7ZiLWbe2mfynDfJJW/o3ibSRbvE023zGz8wrE8RW+8rfWDhxC2QUPNKpGElzQeoO1uaOpra7cfbr/AOy2zEIjYdvU1vWLyWcVvFFxgYJx0riLDUxHqcZdeLkZX6967u2WP7Pl5du0ZLV3ULSjzI6ISu20XbT/AEMyS4XaTnB6saqX+hyXxE8yLmQ/KPQUsLPfzRMsbSQxc8fxfWt25ceQWmIVguFUcBa0ceZja5zza5tf7P1KRQu4fdGa0NNvxZgMse589qr+Jp/tTwLGyllbkKeah027gs5FM8oTHPzdayglGbjexhF8jaOz0W2lu7v7XdvhDyFPar2o6nNIJVsEULjBlbp+FVTf293bQpbuAj/eYenpT79o44lKEhI1zgdDXUo6WidCVjmNe0a/a2ErXRZHOSB0xXPJZQS6xAsbEgDk+prs72+efR5FI+XBIz1ri9HmMt0kj4XacVxyjy1Y9jGaSlp1O6sYTaw4I+Unqe9TB443JXj1Jrlta1a4ayEVg+6QNweuKnh1SVreJCcygDee5NdXtLvliNySdi7qlz5rk5PsKxni80uXO0e9XjKJSF43H9KzdVv4bYiMNlh6V3Utkh37kcs8FmpI6dziqS6pHqH7iEM7uPl+XrWVfXpYFfvlu1bvhCMQXAkfBfj6gV0tJrUq92rGC8ckcjK6OjZ54psOjxajKokXlTlWzXZ6zp5N5IRHkOMgisTyvs8c+wjztpA9jQ9VqDp6+R57448Ti4b+ybCQiKM7ZXB+83pVzR9Nj0HT/NdSvy7yQetczpPh2+PigJcwsE8wyO56Hmu48U2Lw28Bf/j3dgoUd68mEZPmqTWpgvfbk1sZ+veHz4r0lb5EEdyg+TPGRXmNwsltO8E67XQ8g17DFrMWl6Yxk5d/ljTPWuc8QeA5tcs2v4UEdwPmP+1WdSCj8PzG1zJNbnIGOObRrhAArsvGe9cZHo95IGKIRjPzVvXt5JHOsBxtj4bHrWrJcJGlpGANr/MT0qY/vNehMXfQ4BS8enx7E4Oc+9b3w/to5dRLyEA54BrEubgvawknaNuMDpSaFeSWl+m1ioLdq4qsZTpSS0Zm4uUXHue121rh94Gc8E1f82FVKMg3UzTrtV0mGZl5xyTWJqGqgucNivlacne3Y8nWLtYtaj4aj1Lc8A2tXKX+lzWDtuiYqP4sda24/EhtU+9+tNHieK6YLIoKk8k16MJSKTkvM4HVNwkDEEc+lVYiXbOciuu8USafdx4jUZ9q5aV0gjCpz/Wu+EuZbGyaaWhJ+6bHGcVftpIjHsI4PY1kR5Iyc81KJD+VKUL6XJehuRSiydHjGUzgisvx74fF3arqNuMyIPnX1Wrums0sbITj0zWlYSpdxPbXGPL9a5VOVCoqkem/mhwm6c1NdPyOe+FaXes3bWJmeOz43AHrXorWTaFqU0O4vDjCyDowrmbOCHw6+bLCZPVa7q9uI9Q8JQSDmRWBPr71jia/tKvOlaLHiKiqybjojlNywXBfbhQ1KsjW107qMK/6g0/U0V1XHAx6Uy4IOnRkH2J96SscNr7m54JuY7fxpYxsdsUh25+tenawpv8AVTpyEtF3BOAcV4fDe7Z7F422yxOASOpr37xLLbyeFoL2DAuhGr71+9nvmvTw65k0j1KK90zfDPir7N4hm0i5IWHysxgcYK+lcl4qd3vri7VlCSwyOBnn8axtc1VE17RriNthdwXkz2Jwau/FnxBaWcltp9kgMMakZ7sG5JJrpa91robOzg7nMWviS4sNHu9ME5aKY+YwHr6VyZVnYseSavoAIGcDlun0pgEbAKOteY5aux5/Oyzps6lRHKMg8c1fvpY9Ot/3C7Q3fpWbDZt5y7XwOtb01xbXFutvKoJUd6xk0mKLjF3OUe8afKsSATUQg3NgEg9s1qz6CUDSxHKjnbVB22ODjBHatFJfZKvc0dPMtmVZm+Xp04rYudPh1i0ygHnDpjvXM+azpkkc+9W7PV2tWBU4PtWbi279ROL3Rl3NrLZ3BjkBBzxW3YY0u28xj+8IrRjvLfUeZIgzgZJIrndTvBNOQBjHAq7ufutBfobbyxa1BsICyjoSK5i+tXtJijqeKs2OoPaTBiNwFb0gh1+IADbJ6+lJXpegl7u+xyShiMgDjtV+zl8iFmdQSfWr0mmjRpMysHYdMVVudt7llOG9BVuan6F6IqiYqSR0PagOc5/hz2pi5ztI56Yp4iMUmH6ehqthNdTobeGHVdPKMcOornJYkhmZcdK2NHuY7WYgE7T19qTxHYLu+0wjKty2Khe7LyYkjHgcA/MOPetrTLOK3VrplGf4ayrC3+2XCxjp3PpWhql0InFuhAjXuKqWr5UX5G1b3EWpQSRyAFq5S5tDa3bRspxn5cjrWnpriB1bcc5rb8QC3m0+OUKDKvOQKb9zYxbszmnsDJCAW2se1Pt7E2mHZz9KaL4ZAwB+NWZmM4Uh8+tCbtqXd2NWy1SJkVZhlMYqp4hhi+zboU2g+lZsRIkAz8oOCav6wNunLg4H1qmuwXTehzqx8gHmr09o626leRiqUJDFea2EkEcWMg8cUMRX0+UIQGGD3BroLMJK+NmTjOStc1JKY5N23itzS9R2qSc8CixZg6s+3UpAfpxVeVfmXB4PpT9Sfz76STrzSOu6IMOoqoqyRLeppaeVaBkLZPpWfKTHKy5zzTLaYxSAhuprWXw5daiPOiUBTzljRKy1ZSTZXsCryBAMsew61bk8KXdzcAquEbnJrZ0fQ4NMBdzmVRnOa07bX4zK0W0AjgZqFzSfu7DVlsc0bGLRlKOAz+1V/wC0GlmXIwMjirGtf6Rfk5+WpE0oNGrKMnFVGKTuzNtXNBtXWCWEBzgEdK6/V9ZS40iML2UYNeV6l5lvOma6HRtYWW2EcnPbDVpzuOhSbii9daoUtGBJ6VyVpemS+yxJGa3/ABDEsVoXQ4GOBXHROVkDe9Re4rtHoyXSrbKuT78VWeRQjEYJA4rPsNRV4AMgH0NWXjE0TYXHHBzS5zSLuYd3Jvl9eaeAI4+Dz1qG5gkhuTuGRnrRIxIAHGOelQ2y+pds7j7u75h6VNf6dFIpYjnqDmqNnEwfLHtmnXl48gKAkCk22O/YLa3hjVuB74qOW3a6k/dPjHG09qpOHAzk4+tXrGQoem73NZzTtzImb0ZEwvLTOC2M8YORVq012SIbZow6+verSBZWy3GPyqK4tBKAvykVyuUZaSRxqXdFlLy0usDzdhI+6/SorzwZY6soBtgzt0eMYOfwqGHTY43yRvPoeldX4buBYTpIzgQoQWGeKwnUlR96k2NVOR+67Hknin4eaj4aiNz5Uktlnl9v3PrXLAg85r608beO9Lm8OSxW7Q+S0e2RGA59a+Tb2SMXc3kjEW87fpX0OW4upi6b9pGzR71GUpwvJakbvzV/w74hvfCmu2Wr6dJ5V5aSiRCRlW9VI7qRkEdwaymb5umKeBkV7NtDa1j27xFo9nrGj23ijQkUaJqcjboE66fddXt29B3Q91+laum+I/8AhKdIEGqR/adR0+Ir54/1s0XbJ7lfX04rgPgz45tvDGtXGia0+fCniBVtNQU8i3bP7q5X0aNjn3XcO9dXr2j6j8MPHBhuowJ7aTD45SaM9GB7qykEH3ry6kXTnbozz60PZvTZnPX8QFxJLv8AOikyUkXpn0OehHpXWeEHXVPDl7p7QiWW3PmLuOCQe1ZPiW3j0/U7gQxgWs5EoB6DPIIpnhPWRofiC1upAJICfLljJwGUjFYtqMjlTSlqUvNfTbn7RbrJBcxPkHjAq0L1752cwRw3GCxaP5Q5+nY/Sug8UaBY21y0CXDRzytkRyL98npg9P5VS8VXGnXl7Auj2jQW1naxW8iEEsZFX55G+rZp1Y3W9xzg9Xc0fh5rX2DWBG7EQXS+SzN0U9jWx4i0QGW4U3FtHMeiudpI9j0rgopTGu5CVxznriu71m0/4SjwnbanCu54xslQHOGFctN6tMmErrlaOOubaTTbp45VIK8Mp6EVA8ghkS4hADRkEEVOjOwEcrFkI2qz8lT6UkDqI9jIGYZxjis+azObms7nR6td/wBp2EWoupZXAEijqDXHXNypctGrRsOVJPNdb4Re2vY7zT7sy5dd8fl84NYmv6TbxSlba5DMOCjjaaqGqt2N9WuZHaeBPiJb63brouuPtcDbDcP29jXH/EHTTp2pSwqQV7MO9cdfq9rL3RlOc122leJbPxZaDTtUZUuQu2G4PB9gTXoU5u3L0PRhVdSPLLc41fCOq3WmnVILCaXTQ5Qzou4Bh1BA6fjXrnwAvFm+HnxH0xx91La4RT2IcgmpfhdPe6Fp3ibSyWMcCpclFGQ0ZIVjj8RSaPeSaPf6lZWyxQw6mm25nC4LIDuH5Vw1681KVGUNOjvuROoqbs0ZGo6eJWhwhE/ADMeCa7zXdLgtvKBAdkhXe3o2Oa851a5LXJkiYhV6DNei63exPoelanEC4uI1WZCMgsODWFGPNBpnHRakm2OsbWCy0m4Y/NHdYB9VIqo3h9p7W4usrLF0BBHX0qe0X7T8kZULIBmMnhaRrcpGkKybHEmCB3rKDlF23RqnayaOq+EXidXhm0m4XNxCcxlhkkeleiXbWV5GCUCzsSAQvINeFeZeeGdYN1aMCw68ckd69V8L+I01ezWVHBYD5yeqmvawdZSXJM7sNUTjyS6fkLdaBbaramWNdt3C2CQMZrLvdLV1WUQqWPyzRgV0Yuo49TcwJLcZGZjH90Vmy6jFHqNy7xypC64ZWFds4UlqzeUInJXPhiylgkaGP5QeDjkH0rlb/TrrT5QluZF7n0xXf/bLNp5Ssr26N18wYBPrVLWLBBZNPC3nbuTID1FcboRmvdOWVFS1RzGm3q6whtpVUXEGHjboa6HRYzqd2sbSMFzjGa4+7geARalEvl7WwwHcVuaJczWl0JAwMUnzJg9c9qqhalPklsODa0l0PS4pYtKgZeSTwoHU1VkWSch5HZjjIXPC1BY21xcXUdzcktBjOAOlXrmULveOA+WvduM16XN1Z1XVjidenh0tneNBvxg/U1S0bSv7TkDyxly/H41L4nhS4mtoon3XErbpF7KO1dToWky22nkpJsbAH1rjjDmbk0cVnKTRmy6O1ncpDA7eWgyzA96la7uW3okpl29VrotQT+zNLbKqXcfnWZoWnbLaSVjhpATluKGmnZaGqTi7GJca/MYzA0OGfjPSqlxp4iit4IowjuMs3etW/hQRbSitIATkdR+NZUVw8iQt5gEgyuTzis5OTmlPUUrt6m3pOj/Z1jCYLDqCKwNRa6s9clV0X7KR8rgd66i1uv7PsTczz7UH8THArM1G2j1CPzvMDZ5DA9K61ZbFWslYy47rczsePSsu4ge+uiEGPU1qRWoms58/IYjjzCOtVLedIJdwJkz1rtpyu7olFJtEkj6BnPqa0NFtzbTKXbCn0pt9qUisdo2j0qtBq2x/uYHtXYpN6m10djrVwssUZiP3R+dcpMrCYkAjPerx8SIYoVaLAPGay7m4M86ohwtOOxpKSerMvxPdyoLeCHaC/MjL12jtWbrNz52n/a55sxwjITPGakuy9zeyHbkhtoHoKy/Hk6JpENhBhZJW+YDrivNrSupP7jKU3r2ItEtF12M6jckqIzlR2UeldimoSNpDMiiONUOQ3cYrmdJhOn6bbQvGwjxkn1rUub6O7sZlRvLVlwFY0Kyp2FSWz6njHlrc385YErvJP51djto72J0aUoYQfLz3qG0fy7iYLjduOeM5qXgM7gHIHQDpWNPRWM4nKf2eZbC3LyKme3U4qTT7NFnAgUyOOr0QQvcQW8IyWYDkdq9Y8PeFdO0vR0aUq1w46N2ryMTiVh4e9uzNyUIuUtijDrUVho8dvKcuF6Z6VyeraqspPlnB9q6LWfCbXBZ45f8AgNcle6JNby7ZFIx3FeXh40m+e+rPOi4t3uZk2oTEkFuPemRX0xYAc5qxd6YVQbeoqgontpNwj3AdBXsRUZLQ6ElLY0bgSm2LGNkHqazU3Pgk5rdOpTXliEkjKIBjkVko0a7vrShdXVifhVrE0C8ZNXFVCmR1qgtwFPbFTjLkYbrWckzKSdy/YE+eACMGtKSxXzCRKAeuMVmW8fkHLN8x709nk6bifeuSSbd0zOS13NK6sm+y5R9/POK3/Cmo7rZ7aQbuMAEZrlLXUGtm+YlhW/Y4gj+1wgj1UCuStFqNpfIVtOUty6XL55WYbEJxn2ra1HwzZp4bCWjH7QG3EluWHeuWuNVub58/cXPWtnT5ZbiwliVy3ynn0rC9SPLd2IS5SDSdFi061luLmRWm+8iVbs/Gkt1byWCfflO0En9K5576UIyEZZD3rJhd0vI2Q4JkH4V6UL3v1NISala5seJnur3ULS3jtyghATIHQ9zW54o8Ezat9jubS58yYoPOSQ5wAOo/wrWh1RbaY29zGoWWPBY9c9jXKf2pdxXjm3lJwxwM0ValW65WauVtypqVjHYSRwIS4UfMSMHNU3t0aRdvBq1qU1xJL9onXazdxzVFJwSCDzWSbsYa7o0LeBoMsz5A5xWdcXTSSkg5FasHzREvhlx09KpTRW+4ELgD8jSi9dQjuPsb5kCBslD1q7faVBqCb4m2v1PvWXINmGQYHtVuxvCr5AwvvQ19pDs73RlTWbwttcHApg+UjgnFdYhtL+PbIQD6981Rv/DLR/PbzbgecGqjUvoylO+5FaHy7CaUnkjFc3PId54GSa6xoxp2mLFMA7PySKyLnTY7hcw4V/T1qqcldtj01KmnEGUFgCMdxWvHfokyBF2c9vWsXyJ7E7XUo1TWsbu3J2/7Rq5K/XQLG54jRmtFlB3EjFc0jbCDnn0rqZIBLpTKTvI5BrlXwsv0pU+qEnpY0GRZbbzP419qgiO7G4ipRKsaqFOR3qrcIY5dy8Kaa1AsxMkTc8YNbmn6pBNF5Ey5U8ZNc0o8w9SD61d0+BpLpE28Z5NW0mtS9NjYurO20CAyRPlpj0NZEkQvIyVPzdfrR4lna5uAqElE4C0mjhDtDH9elTCNo8z3BvqOt7dnjXHBBxXUwWSXulyQgHzAuea5+4k+zXmyPJU4wa6PSblosE8cdBQ9UZu3Q4Z7do53RhyvWn205V8A+1dRcyWq3pd1U7vSq+oWdrCyzogVWPXFSpN7olvWzM2PT7kMWUBg3bvV68sJJNNYFGDL1Bq7ZXiJg7s1qXs0c2nM2AOOoFWti4+h5k2YmGQR71bgkJb734UtwiuzcDGeOKhjAjcAjitd9xtdDai8q5AB+XsatJp4iieRH7cjHFZQOE3KfyrT0+QywvGGLMR09afRlWRzrn9657ZojZpm8tAWY8cVYfS5nu2XBRc9SK6XSdFhtY8kbn61nzW21YnZPUqaN4YXia5PHXbXZWNzG1nJDEFLAYFYJlnO5Ryc4Ap+k3Q09p/MHI/h9atU76yOiEdOYrW10/2qWJgQwJGDVAoGuXYMQRVvSrlLzUpyx2gk49alurMQTO46Gt7pIynZN2Mjexuxv5Hqa6WwkCw8AYqpZ2cFwjH+LHertnFjKHlfWuRvqYswPEuPNHTH0rJgkbeqqTx3FdXrmlx3MRwRv7AHrWJaaf8AY8tJgkUr9Quki9cZmtRG5zkdK5y4tGgkxg4rXnnMjcdB0NQXUgkIJI47YqVdCTtuQWWSeTW/a3AjQDP1zWTbruJIC8UxrnZKRkkihs35kkbFy0cnIOSO4rLdyjccr6003JIyRgHtTYWE8qgHH41F2wi0aVqUNuTnBbtWWwKznnIzV+acRrtX86qMoLA5OCO9C3H6EiqrsOMUyQFHUqeM84qRSETJOM9x3qLzQ5J6n3qrXEaMarsU9aWJcvnoD2qtBPuQ4H4GplcogJOD6elcEotNo4JxcWLNuLfL1zUV/NdpblY2AAHQmozchJsk/U0681OORVRhkDuOtVGLutLl043adjz/AFgalLK/mrJsPQLyKxHRsZIZfwr1eyNpLMo3455B71u+KNDtdS0+SOJIFQRfKygDnHrXt08bGFoSjY92nXWikrHhSqQeeacD26VbvNOubBiJomUZ4bqPzqtXrqSlqjrYxlz9K+nvBcA+O/wGa3WQSeOPBAEQSRvmvdMY/KPdo2yPYEV8ygA4Jro/AHjfVPhv4t07xBpEzRXNpKshUMQsqgglG9jjFRNKUWrXJfLJcsj0fWdInn0rT9l0JXWJgsZBBOw4IBPUj0rnRCq4RuXxn6//AF631+LNp8UfGviGDXYbfw/Z+IL832nyQjEWl3R4UE8fumHDHtw3apNasJb7VZrPUYU0nxHaExXELARxzMBwVPQMevoc5HWvL9lKCSnueXWouD3NHfF4u8MW/mFvt9kfKZyfvLj5T/SuYknktmjZcpeQgiQnjI/rWt4Qvho/iIR6jC0VpP8AuLvzE/1YPG/8DzU/jLwy3h7xAqKTJGR5sTRfMkiHo6n0NVvHXoZNOUbsW209otGfU4IPNjRxHN8h2Rs3RSeg46Vv/DrW1hlu9KnaOOG7UlZJfuow/wAa4f7Y9veMLeVmt5f4OQD7EdKti4FpNHIoMbxsGKjpXnTvBpowcuRpo6PxH4UuLSBr22HnQbiwaI7gMVzNwSjKfl2sA429vaur8TG4sZIb/T3eGK4jD7VPyk454rFh1az1X/R57YRykYjKcZPvSl73QiSTdkUNMeWx1y3mjYxQ53b2PVa1/HekCO5W4Rt6yKGVwOGFc7etMhCvkKv3fSup0bVYtf8AD8mmXAzcW4LRn29quno9TenytOB59er5kDbgNw6e4rBLvGC6nYynit3VUNlcFWyVBxz0qnpOljXtSt7F7hLJLiQILiQZC56ZFdsNNzpp66Hrn7OXiRfEHiu40e6k23F7p1xbiR+cgIWGf++an0nFyb2NgouFibyz2x3ql8N/h7qPwi+LGg6xqd5ZzabE5M0sDbgY2Uq2PfnpWwLaG3m1K7gcP5LmOEjgOGJx+lcGJqwlNODuTiJRbjZ3avc5ORfNVmICMg/76rr9EvHvvA06EhfsM+cjsG6VnzQRatbARAQXin5o8cP/APXrV+HthNINc01oc+ZGpCEdweBV0v7upz0otS8mZmmyy3aqxl8jJ5cn71dnp19ZDXbaWZTtiT6gtjvXOXCR2upG31C1awn6AAce3HpWhFZNbxglhJAf+Wg5qOVc3ZmqbR0OrwLJOSo3Sk/KuOxqlp1zeeFtRa7tQGUHEkTDIb14rUtpja2FvLLC27GNw+9jtVTVLl97OIWZHGQw7mt0o7rQ392/NezPUNG1fTJ9JimhbYko3kZGQe4NSwxx6hOx8kJAy4LuPvfSvIPC3iOz0XUpJJ4JHtpBtMLD7retelaT47stQaOGSMoD8qOp4x716lCvCouST1O6nVjNWZJqehWEls0IVWPTpzXAalaXWjSiOGQlGOFi6hq9Ru2gs0eZsCPHzHP3vpXMvZxT3TTXKmIS4Ee7sP6VtOnFepc4LpozhNTlvrSJoZ7MNERnbis/T3E9iBE/722feI/b0r0LUrGZUNuTHcR9i33hXn2qQnSr0XESbFVsOg7iuGrTlFqSexyzi4u7d0eo+GNV/tPThkghQOAKZ4m1iOCLCgoirl+2a5jwRetb6iYlDSQyjzI9o6Z7U7xfdSahd/2fbjcxP71ugHtXXKpzQSjuzVz9y3Uy9FgudYvWuEO1C3HrivQ7Szu5EMZlAAxjA4rN8OaKbWBEZhHGoydvBNdHKvkgLESjEckc1pCi4xsFOk0rswNYtrlgpuJyYgQBzxUtnpMUkPm+Y7BemRUOpmSSVGeQssZ6GpbrXZrRFht7feSPvHoKSjFN8xVkm2yC+0oXKFydjYPA44rk7JRJIsTABY5Dn3rq7m+naPJPltjB4rKvNNttK0631GWZUhYs0h/ib6Vy1HFSjLp1JklJpo4rxprMt5eS2aSb7OHHyA45pdK8Zm3sUtfKDTjgDso96zfEHiXTdXeVNKsgkg+9OwyxrR8IeHl+yJK9uzynksxxmuLmlOs1TehxOTdS0Xf8S+L68uEPmTBV6soHGKpi5iilwC3PQkcGuhFjIgeNLVCX49TWXqenTXc0cEai3CdQBXr0Kkqfu2ujdeYyJ/PY+bnH0qQWChg2RgjgHtUeo2Z0y0DmRcgdZD1NUk1aCOye6fzCE42opJP0r01XjsnY2Ttuad7B/oMZULgHGarxW2T97HvnoaoxeMNHv9NZRcGGRWyVkGKdDqttcACC7ikJ/utzV0q0ZrRlqz1Qy80wjUQyyDafvEdq5C/hW71ppo38yKM7ct1zXVa3qa2StFErS3bLgIDzz3rm9OgZGkRo2V5DlgR0NYVeSUkkTJdGdNaaijy26yKPJVNgJ7mpNfns3swYQpaNWZjjGcCsbT5vIn2sd205XNL4k1KzvNCvmkiMMiLtRo2wWYnpipnpAtO2551pUcUjyTtgEsTx2qaG1mnlmt4k8wtnBA4A9TWhoHh9VjEsoJQ4ygPWteZPs2nyfZ8RtGTgj0rKnBuOhlFXVzjvBeiC4v0llGYkUdTWlrupSfanKsQgOFHtW54HsI/7KlkYYZh1rL1yyiWQ8ZNfE1cRGpX5X00PNxNRXUOxif8ACTzRMMhm+lXYrq41pceXt/2jWdKYYm+YDA9qrTa81rgRH5fpXTGnGXwo54xi1ojUbTvsM6mdfMj64HeqWsTWjoPIj8vmks/EgklDXDhhnvW01/ot7DtZE3nuK6YylDRmyvszjjdeYpj4rKkt2DtjHWvQp/DWkJYSXCThpv4VU8VwN6GguHX+HOea6ack5OxpHyGLCwHXNWbaEo25zgDtTLWN3OSML71oxWTycqCQOtOcraMUtB6PHKQDlfp2q15UXlkmT9Km0/T0kALY610Fvodq8RBKnNcllJ2TMUkzmvKhC5XLkVoaTqpilELj5G45qtqejy2Nyxi5T2NRWymaaM4w3Q571nVpq1pDa7mtqLMkhVFwp6cVt+CbhEvGV1LAqRg+tZl9ZzvsIUn5RzUvh+WbTb1J9hJHTNedKzp6bmKXcqeKLRrLVGgCnzHOQo9KS18Lak7QXPkYhRgSc88d61dc1xZ9Q894wZhgDjmrWl+KJLsNA+E3dfpWsK1SME+UqNk9irr19He3cahcSoMA57Yrn4maKZ2yTk9KnnyuqzLjJBIz6VFLLsLbSevSuqUrv5Ck7s0YpI7uAxzDk+vasu/0GW3O+I7x7Uz7QVOeQ1TRai8Z+Yk47Gs0pRegLmWiHxwywaezupGeBmsqaVwwz0PFdvp0EesWZgmcIG6HpVLVPh/e2imW2b7THnoOtTCcU2pFJpaHO2r7220xy6MTywzV+KxFjHILiNkmPCqeKq+cA2Mde2a1uug2rEaXJhYHLK3XkVcTUrh2CBsjsKc0UF2VST5eO3apY/D3lukiy5XPANGjQXWzIPElwyiFG64rMsrl0kXDdOa2PELxGYRtztA5rnCuHyjYFXTs4FJXVjpo2j1RCkh+cDg1myW8kT7WXAFULPUTbz/e79K6WLVba6UK4B9cjNDTgzOziyDTrsbTGW2gjvWPqNm8NywHQnK+ldDbtp/m7fLAYdzVHxPh/LmjHyDimn7yGYkcTqfnGB7Vo2/lXiGJsD0rME7k8nipYm8ls9yeDWlr7lj7qzl0+T5lOzsw9K0NMuFRHmK4Eann3qFdYDrsmG4D8as6rD5Giq8K4MnLAdhRPZLuXolcwJLkvcMTyGPermnt5c6nk5PFYyyEtg1t6Kyux3AHA71c1yozehpakkrTIyoSvpWzZeclozGNuB1IqlZ6gm5lwMdhXVQzLLpcylRnbxgVz3J+RwE11mVmxk56VrBvt+mspOCo6VgXSzxzuSuBk4qxZzOsRYGqS0DqXLG4SJgki7ccfMK6y3NvcadIkZw23Fct9nivIA5bEgHXNbehaftT/X9vumtEir2OGuiYbp0ZSCGPWluIikauo4NaHieNYdVkA6HuaitHjkt2jcg5/Oqjqh7jLSZPJCsK3fDGkSPeLI+fLHIA71naboDIjTy58peQD3rp/C+pRz3BUcKOPrWcpuXuRG3y7GXrupquoNEqgbeM+lW9Jm3OA2cGszxLa+VrRYAbXPar8KC3iUjr1zTglBWRDa0Ll3KIHJAB4rPhuBMk0knJAwPUVZuo5Li2dlGW61l29wFiljf5HPHzDrWqkawnJKyMaC98q6doyVyTiupguDc6eWPXHWuOlgMV2R2J6YrqoYvJ0sMuCMdqlsym7u4+wcRoScg54qw98Iwex71kw3sZRVyc9KkuWSRMBxnHasJEPzJhqTSMAT9Ko6hdb9yZx+NLEqsCwP3RWTcyF7g4OBRy3LtoWrcZPXmo7gFZgQM+5FOQsig9RVm3eKRAW6+lWSktwgAMXPB9TVeQDeTxj3qzeOAqqvTvjvVdcuvSs2EhCnmKcfzpbKMoSSAvbBqWJckZGc+tS30X2eJW/hNUl7oJdSpLKWnOD0pFuMyYbkGqrzBge1NTfJIAgLZ7AU0hLmvoaMkuEGOnv2qCOQGtK30O6uoflTBA71LZ+DrydjgdOwpKzOtRKlicyqD0Jq1djYuBWra+FXtpVEud2elXr/wsrwrhTuHUA1jODk00jKpSctUcNct5ee5P6VR8w7u5rsLrwgfL3DduA61hDw7dhiyxl1U+ldEVyrU0hDlVkUYYi/fmtK21AqPLmy6+x6VUkDQ5Qja3fNMjYgjIOaHHm3Lu0bjWMGowMBtlTHKmuR1jwV9+S0bYwP8Aq26H6VuW7Mj5jJVxW3YtJcSLHcKFJ6N2P1pwqVKLvF6DVSUNYnjk8ElpMYpkKOvUGmlq9o8WfDK71XS3uobVjMg3JIi9favFnjaKRkkBSRCVZT2Ne1RqqtG6O+nNVI8yA85HXNezeCNYi+LenWvhzUZli8Z2kYh0e9mcKmoRgcWkrHo46RuT/sntXi+N3XinAtGyurFXUgqynBB7EGtZQU1ZluKkuVnrM4vzDcWt2skU9o5juLecFXQg4wwPOQeOa6XwZr1jdwDQNdYR2ch22+oEZNsT2Pcx5/LrUnhTxYfjdarFfSxj4j2cGxJZcL/b9uq42Men2lFHysfvjg8iuTuLZLeR48kRnPEoKuh6FGB6EGvLmvYy2PNnF0Jd0bnjLwNqHgjUzbXp3wt80bocq47MD3BHcVmgveWySYDFWEbc9D2Ndd4W8T/8JF4dl8IaqDdTKhk0e6J+eFhy0R9VYZwOxrEiht9JuZ40cGd02bWTC/8A6waxrKM3eJjWgnrHZnT6dJZ+IvDq6WjSC9tOQCAQ6dznsR6Vx2qaYIGYxPvdDzgYYEe1PsL7UPCWvQTkeXeQkPsdch1YZH1BBrq/E1lFqNrFqtgpWKRdwYfwt3H4Guay5bdUc8leOu6OTltpNTsY50BbHysBn71ZiXc2kX8NwBtMbfOvTjvV2I3MEyne6bz1B4zVa+tSyyu5Bk53D0rPmRkpIj8cRZvEkA+SVA6JjoD0rjZbp7WVZ1G1o2BUA9CK6q51GbVNJKTP5slkojDN18vsPwrndOsLTVtf0+z1C9OmWNzOkU16I/M8lGYAttyM49M16VK2x6VJ+8fRXiy3R9P8O3e4/YtbsYrraOiORgkfiDmqkNkPD9rNo2qW8qSSP5jSbfnQ4+Uj1FWfHNk/hHQdH8JG5XWBoSyRW+qxKU+0ROdyZTJ24B9avRX0vjnwpb3cqBr3TwttM2cMRj5Sf5fhXlKmpt8j0WxEoRdSSjuv6aOPvNOkt2yAWccpPGeCK6z4W3sOraxNp107R3kyYimU4JI7GsqGdBaS2gyPLcv8w+YduP8ACq8MFzaSQ6hasI7iB9ytx83oRSpVHCXvLYypS9nL9Cz8REuE19bR3d1tzkMxBYD2NVdL1C50648xVaWAkZRhwwrf1a7fxXc/2kloHkCeXMmMBW/+vWdZpMhNrInkyBSFdRnPfBr0aihVVzeooyleLOyeNNQtUv7J3NqMCWEcmM+n0qGK+tkLQnLo2fLZRyDXPafq914eZDFIfN6tGBlGXvkVY83+0bk3tlCYXj+aW3HQe49qzjPlSUiubTbU0r5IbjazoCpOGZR0+tZotLrSJw8Dq8P3tueTUsWvRy3AzaTCMffEZ5I9q0ri50y4tlkilYSLx5bL8wFa80Xuy0lJ3TOi8OeIbTWUiFzNtMR/1DdQfX3rtojZXdttZEmB6Edj614xiJ43ksYJU1RHBXHRkxz+NXdF8dvYzKl4JLd2ONwHy/iK7KWJ9m+WeqOqFVxtz/eeh6nbwtMkKkecvRq5DxHpsU8wWTGcHcyjrXQ25jvg10kyTI6jaQenrVV4FjLqYvNU8lc8k/WuuUlNXj1N5WktEcf4W1tdHg1Wy2rvAzHJ/EB7Va0W3e7lEodgrcsR941m+JtGbQr2LUlQCGRtrp6Zqbwdros9XmsmH3vmWT2PSuSgnCfLIwhG+kuh6Bb28NpblpiC7DCIepNVrk3GmJvVy+f4ZD/KtRLNF8qYIHk7NJ2rB1+6NywVZVMmcKinmvQqNwXmdD91aGbp9pfapfSSTMUiz0Heuit7VdNuoy4Z965x1I96g0xJ7C2CzSAhjgt0IrR1C5W0tQ8a7yBtzjnFZqCUeZbmSV1cxNb1KF8gKYyP7w7VyfiN/wC0/D1vBFIRKHK8/dAz1rr9eVJNL89owmBnB6/jXIatMUt7GAYxt3kAda4qyvNJoyqPUpaH4PispUlkaPysfOcYyfWuyt5VZcWkI8pRgFuKw7SGV4FMnzbzgL7Vqai8kawW8BbCrmQrx+tbxior3VYiMYx2Qouru4u2htnRCPvMozzVLV55LWVIkO66ccyYq7p0ZiDmL5QTgnHNVrhftWpqA2fJ+Unp+NDjzNRe5rb3dzPttAE264vpCyoOWc/L9MVa+26YbZo7ZUlIXcItuMitry/MZInUfZ0GTn+I1n3NvB5khhiVFPUkYJrthDkVomkFbZHjOv8Aht77WGa2g2Cc4MaD7prn7HQrzT9RYFzE0Lc+te4XkkcFzDJGgVgwzgZwK4bWIvs/ia6eU7EY7gDxwa5/ZpTuYzgk+YitJ5WvxdSMpkK7QPT3robVbeW0SJoiJpW+93x61zqSK9wrRxs6r2FdBpu25YPvAZehxjHtiu2K5n3NYtkGreBZpUeSyvNrgfKGFcl4l0W5sNOs4pWaSQNmXI5PpXfXRltJlf7QSo5ZT1GOtctHe/2zqE13MxYFsICazqW5lFCnZaIyre/EcZjCtu2YxtPFVhqkRtBANx3cOSOlehWEcVuhZ4VaRuFAXNZHjvSLO0tYZ1gVWBzJtGAc+tOUZpXFZ2P/2Q=="/>
  <p:tag name="MMPROD_186924PHOTO" val="/9j/4AAQSkZJRgABAQAAAQABAAD/2wBDAAMCAgMCAgMDAwMEAwMEBQgFBQQEBQoHBwYIDAoMDAsKCwsNDhIQDQ4RDgsLEBYQERMUFRUVDA8XGBYUGBIUFRT/2wBDAQMEBAUEBQkFBQkUDQsNFBQUFBQUFBQUFBQUFBQUFBQUFBQUFBQUFBQUFBQUFBQUFBQUFBQUFBQUFBQUFBQUFBT/wAARCAEwAO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Pxjq3/P9J/33U3/AAnetbNv9oT7P9+ucp1f0A8NRe8V9yP5Vji6/Sb+86H/AITXV/8AoJT/APfyj/hNdX/5/pP++65yk30fVaP8q+5E/W6/87+9nQv4x1aT/l+n/wC+6ZJ4t1X/AJ/pP++6xKZJJT+rUltFfciXjK/87+83v+Et1X/n9n/77qP/AIS7U/8An9f/AL7rC8yjzKf1el/KvuRDxVf+d/ezd/4S/Uv+f5/+/lH/AAlup/8AP9J/33WHUW+rWGpfyr7kNYqutpv7zf8A+Eq1L/n+k/7+U1PFWof8/MlYUklG+pVCl/KhPFVr25mbT+KdQ/5+npf+Ep1Dy8/aX/77rB30b6tUKT+yifrVb+Zm1/wk+of8/MlH/CT6h/z8yVi76PM+Sh0Ka+yhfWa387+81v8AhI9Q8zzft0/9z79L/wAJVqO//j+f/vusjfTN9X7Cn/KvuRH1uv8Azv72bX/CVaj/AM/0n/fdD+Jr6TZuupKxY5KfR7Cn/Kg+t12rOb+9mp/wkV9/z9SU7/hI77/n5esbe1P30exp/wAqD63X6Tf3s1/+Ejvtn/H09H/CQXn/AD3esjzPLo30exp9kJ4qq95P7zUfX77/AJ7PT/8AhILz/nu9ZG+ij2NPsL6zV/mNf/hILz/nu9P/ALbvP+ez1i1Oj0nSgug1iKr+0zdg1i83/wCvorLt5PnormlSjfY6416tviIU/wBZT3oQbKHeuvqcvQh8ulp9RyUEu/UWk8ylqJ3+ersZhTKN9H+rqwCimUUAPd6Zvoem1LTe4uoU2SnVF81V1uMlpvmUzfTEem9WYliioaXf+8oYkS06oEp/mUC6XJKj8ypKbQhsdJJ8lFNooshDv4KN9Np1GwBU1QpU1A0WrX760UW/+sorlnuejTdo2Gf6umSVJVd60MQoo2UfLTTsSD0x6HplaEhRRUclMzSuOoorJ1jXLHw/Yvd3s8cESfxvUSkopts1jCVSSjFXbNGd657X/Hei+G/+P26jR/7ifM1eUeJvi1qHiRJ4tM/4len/APPX/lq6/wDsteZ30/l73d/P3feZ/mavjsdxFTpXjh48z79P+CfpGW8H1a1p4yXKu3U9q1X9oXTLOB/s9lPNt+6/3a4fUv2pNV+5aaXAif7e5q8lvtSlk+T7iVgz7q+XnneOqyvz29EfbUOGMspLWnzerbPY4/2pNejn+extHT+781dZo/7UmmXDol7ZSWv+0nzLXzNJUDvW1LOsZTd3O/qaVeFsqrRsqXL6No+/fDnjHTfFFil3pl1HPF/Fs+8n1rXjkr4M8FeNL7wXrMF7aT/Ij/vIv4XWvpbQ/wBoXw5qEiJK8lq7f3/u19jgM5o4mFqr5Zfg/Q/L844WxOBqXwyc4P715M9h30/fWXpWq22qWqXFpPHPE/3XSr1fRqSkrpnw8oSg7SVi3UNFFUQTUUVDRcCT/V06oamp6N3QDfM+ep0eoqlSkxou2v30opIfvpRXJPc9GmrxuQv0p1FFbN3Ocio/goplCVwDfTHooenIkbUNSf7lMkf9389HwhZPcy/E/iez8J6PPqF6+yKJP++6+VfE3j++8aay9xdvst0/1cH8KLV749/EaXxP4jfTLSf/AIllm+z5P45O5rzW0nbzEiT77V+b59mkqs3hqL91b+bP2rhnI4YSisVWj78tV5L/ADO8tJ/7U2W6J+6SpNVg+zybFT97UCazB4b05EV43l/irBg8Ry3l9/vfxV8a3aJ+hJ2dyd9DWT97K9c7qMCx70Ty9ldtHaLeJ9//AHq5PVdOaOd9kfyf3qava7E4pbHNz/fqCT938laN3aLbpvd/n/uVRkT93WqdyoipBSSfu3pm9qZI/wC8+etU2ndCSb3O8+GXxU1PwXqqJ58j6e7/ALyL+or7H0DXItc06C4ifesqb1evz8j3eZX05+zZ4xa8019CuH/e2/zw/wC7X1+SZhKFVYeo9Ht6n5lxbk1OdL67Rj70fit1R7/T45KggqR6/Qz8ZZN/yzp1Q0UCCpqi/gp8dN73AkSpkqFPv/PU1Q3YtIvWifPRSQffjormluepRXu2K9RVYplbHE0RUx6n8z5KgetE7iYyo/8AlpUlFTzENXIN9cb8W/FsXg/wddXH/LxKnlQr/tGu1kr5t/aa19bvWbLSkf5LVPNk/wB4152ZYn6rhZ1FvbT1PocjwSxuPp0pLTd+i1PCp5PMn+f77/eaiP7+9Pv1Ikfmb3p/lt/BX4vKTluf0TFJKxVndv46IJ2jep3tf79VI/8AXikaJXO50DUba3g82V97/wByp9VvkvIPkgrlNGgWSfY/z16hY+GIrjTf3rxo7/dSs3U5NDop0pVXZI8vg0b+0Lt9/wAkS/erOvoF8zYnyJ/dr1q68PwW9q8Vu9dL8Fv2ZdX+LHiBHeGS10eJ/wB9O/8AGv8As1x/WVG9ST06HY8HOUlSgrvq+h4bp3gfU9YsXu7e1kkt1+9L/DWLd2Mtu+x0+7X6wX37P2n6H4S/syyso47fZsVP618O/Hr4Mz+D76e7SD90j/MtctDM3Ot7OorJ7Hp4jJpUcP7WlLmtvb9D56tU/f16h8Mr5vDfiC11BP4X+b/drho7Fd6P/A9egWtiv2WD/Y+Td/fr6GNVxqRlB6r/AIB8bXoqvTlCa0eh9b2k63ECSp9x/nq1XIfDLVW1TwxAkr75YP3TfhXY1+14St9YoQq90fzNjsNLC4idGX2W0L/BSUVJGldZwWI6kjojT93R5dO+oiSno9Mqb5aluxolctW/+soogj/i/g30VzSkrnoU01G1iKiionrU5g+amfx0+mU0rksKY9FRyU+ULh5dfF3xQ1X+2PHGt3DvvTzmiX/dHFfYOuX39l6HqN3/AM+8LPu+i18O6jO1xdz3Ev35XZ2/Gvi+JarVKFNdXf7v+HP0vguherVr9kl83r+hRvn8uNIk/wCBUyCdY/kqjPP5k9CPX51bSx+wJXVjYfbJB8lQQWrSSfIlPRGk2RJ/wKu88HeANX8abLXTII0T+KV/lrmrVFRV2dVHDyqy5Ur+Xc42x/0Off8A99V2XhyTWvFF8llpVlcXTv8AJ8kdfSXwi/YIvPEF1BceILrybLfvkRPvPX298OvgN4R+G+nJFpWlwKy/elf5pH/GvJqV/a39nH5vY9ynhvqv8advJb/8A+Vvgp+xleanHa6r4tfyLf7/ANiT73419ieGPA+m+F9PS3021jtYV+6kaV032VZB/cWnXd3Y6fA8tzcJDEv3md9q1jGi5Pmk9TWWIaXJSjZdl/Wpz+o2KyJ9yvAP2hPhza+JPDl0HT5wjba9W8RfHPwBpbvE3iSweX+4km7+VchdfEnwj46R7e01e3klb7sT/L/OvNxEVT1T1Pcy9VXpOLsz8krqxbw/4jutMuPkeKZkrr/PWPw+6bP+Pf51rr/2ufA//CJ+O01O3T91P97/AHhXl8GufaNO2V9bhaqqwjU77+p8PmGGeFrSpfd6H0R8D7rzI7pN/wB7bLXr9fPHwI1VvtyJ/f8Alr6FT95HX67w9V5sEl2bP524so+yzGT/AJkmOoopsdfUnw5J/BRTaKiIDqfTKelWUlcu2r/wUVHD/BRXNKKbud9Kb5RKSSlpJK0MCN6ZT/4KZQSMqP8A5aVPTKbd1cDjfi3fNZ/D3V3+5vh8r8+K+LdRfy6+tP2iLtbfwBs37HluY/05r5B1GTzJ32V+c8ST58RCHZfmz9p4Mo8uDlPvJ/gUvL/eVr+HNDufEGpJaWiSTyv93ZWdaWstxOkS/PKz7FWvtL4C/AifwP4fTxXqsH7103qv9yvz3MMZHCwutZPb/M/Xcuy+eNq8q26mL4E/ZCbULFJdTnkR3/uf3q9gg/YZ1DQ0hutE8QyQTJ87b927d+FcVqPxU8S+MPGNroXh+ePw9b79n2y6+X8q5nwf8avihaeP/wDhGotWvtR1NrxbVYpx+6/1m0mvDprE4qLqN3+dmfSVo4TA1FCK1XW2n3n1B8NtN+JXgO++xaxqH9qadv8Avu/zItfR+gap9stE3feryHwrrGtavHe6ZrVrHBrNh/rRA+5XU9HX616J4HnaT5a8ilWqUqvJJv5nbmEI1KHPypNW27PY6XWbprO0fb/FXzr8QfhDqnxH1h5r/wAQXcGnn7trHIyr+VfQHi0fZrTdXkHj+51ZorXT7CaOyubt/K+1T/dhXu9dGJqSlU9mc+V3jTc4+f3I1Ph38F/AngewRfsdpc3X8UtyFdv1rpdf+HnhHV7TypdJsfm+60Maq35ivzinTxxefEl9H1DUdagRdSiimuvPZVSPd87ZHFe2+E9X+IHhTx3Ppuhapf8Aijwrv2RzanG2/b7NXZVh9VpcsuV+XUxw/Ni8Rem5LXdqy/4BzH7XnwkutH8FXrq8moWsD+bbyv8ANIi/3Sa+E7GRvn/uV+x3izwfJ458D6ha38Ow3ELJt/4DX5EeI9Dl8L+KtU0y4TZLBM0TL9GruyippOFrdUefxBT5+Wpu9n69PzPSfg7qX2fVbX/rsv619VJ/q6+QfhW/l30Dv9xHV6+voJFkgRk+5sr9h4VqPlqwfRo/m/jenapRmlumvxHyfcojp1Njr7w/Lh1FFO+X3o6kh/HT6ZT0pjRag+/RT7X/AFiUVzSdmdtNXjciopyUb/LqySCmVP8Awf7VR0CGUyn0bKV0txHiv7S07f2Hpdv/AANMz/8AjtfLE6fvHr6g/aak/wBF0hE/6avXy/J996/Mc+beOl6I/feEY8uWQ9X+Z61+y94ETxp8TbLzoN9pa/vZP6V+p+geGINVtEtJId8Cps218AfsKpFHrmryv9/ZGlfpD4Nkj8lHr8txa9ti5KWyP27CJ4bL1Uho22ctffs/eHbj5v7Oj/74o0r4GaBpd79ot9LihuP+euz5q9lg2yLTJ0rKOGhB3sef/amIfutnES+GNP8ADlpM9tCiXEibWb+LbTvCtp9jf/aq14nu1t4N7VB4Vk+0fPXDKzrJJeh2c1SeGlObvc6TVrX7fabWrFfwxa65a+Vdojutb06ts3UyxnXfXY6alO8keVCrUpQ/du1jk4PhZpltI7fZYP8Av3XTaf4PsbWNT5Me7/crdj+5U1dtPDwb2MauOr1dJSOa1jR40gbbX5Mftv8Agf8A4RP42XVxEmy31SFbhf8Ae6NX6663IscNfmv/AMFHtv8AwkfhSX+PyZ0/8eFdtCMaddcvU0fNVwU+bpZnzb8PJFjeP+5v+avr3Sv3mlWr/wB5Fr4u8HX32eSdW+5X2J4Vn+0eHNOf+/Ctfo/DEuWvUj3X6n4ZxvC+Hoz7Nr70bNOo/gor9LTufjjdxtFO/goSn1uSFTJuqGnpQUnY0bTb8lFRwf6xKK5JrU7I7DajkqSo5K262MxaiqWonoC4yiihKQlueCftST+XBpCf7z181V9HftSRtJ/ZH9zZJ/SvnDy6/MM9/wB+l6L8j+guFLLLKdvP8z6W/Yx1X7H4n1S03/NKiv8AlX6MeB7792lfld+zRrH9l/E2y+f5JUZK/TXwXd4SF6/KMc3Sxbl3SP3PANV8t5ezZ7ZYyeYlWp3WsPSbpXStHf8AJmt41EfKVKfLM8/8T3S6rrn2D+78zV0WkyWejwpE/wB6sLxB4Lv38QHU7CVEZl2urVx3/CjNSk1/+2k8QTpqLN915GaPb/d215D9rCpKShft6H1MYYSvQjTnXUYpbWb16nscvibTwuHkVN3dqqX6fZh9ot3rjNZ+DMHii1SDVb15lX7scL7V3etbfg/wHeeG7dbS41B7q0i/1av978zXcqlabXNE8p0sFRp89KtdrdNPVeTOu0u58yMs1aTyBBVWOCONPlpl1PXoQm4KzPDklUn7pj+ILpdj1+Y//BQbX4rzx3oOno+97e2ZmT/fb/61fo94jn/cPX5Kfteaq2r/AB21tGff9n8qJfwWtMJPnr+iZ7NVKjgJX62R5zocnlyf8D+avr74ZXf2zwlZP/Anyfk1fG9rJ8n+49fWnwPna48Dwf7EzJ/49X6Jw42sbbumfhvGUVLL0+0keg06o/8AlnTq/U5bXPxFuw7fRUcdSVTdjMfH9+imVN81MC1a/fSimQf6xKK5p7nbF6C0yn0j1oQ9FcZ/yzqCp/8AlnUdAg2Uyn0ykUtHc8K/adg/0HSJf9tk/wDHa+YP+WlfW/7ScHmeFbKX+5c/zWvlK+g+zzvX5fxAksdr1SP3rhGSeWxS6Nm14E1hvD/i7S71Pk8qZd3+7X6qfD3Ukv8ASrWaL50ZFZa/I3f5ciP/ABrX6I/sqeP18QeB9PR3/ewJ5Tf7wr8xzmk/cqr0f5n7NkVbSdGXX/hj670q+8tK0/7YiSPcz1yGm3vmRbaZrml3Os2DxWk3kyfwtXhKvKK0O6eEhKpabsu51/8AwkUT/wAdH/CVWNt96avny/8ADnjrT5HtZdXgn/uy7G+7+FPsfAHjHWN6f8JCkKMv3UT/ABrsws6ldnsrIMHyc88TFR+f+R9DQeLrFx9/71Tf8JRZv8qypu/u14pa/CDxSIP9I8ZOir837lFWs+D4azx3Do3iG/uWZv8APNerVpzowu/xOP8AsfLpN2xKduyk/wBEe4p4vtpLnydybv7tX57rzErzfwj8L10K5+2tfTzSSfe8591d9POsaV5FKpUqXc9DxMTQw9Ooo4eXMu5ga7OtvYTXEvyIiMzV+NXxX8Qf8JZ8SfEOq/wS3kjL/u7q/TX9qf4ip4M+F+tTRPsuJYWij/3jxX5P+Y0kc8v8b7nr3suhrKZ5+aScKMKXfX9EPgf5P9vfX118Af3ngNH/AOnmT/0KvjuCT7n+/X19+zm/mfDmP/r5l/8AQq/QeH/9+Xoz8a4wX/Cbf+8j0z/lnUlNp1fq6Vj8MlvYj8upKbTqZAVMlQpT0oAtQf6xKKfb9UornludlNXjcZvpklSVG6VZL3uHmfJUG+n/AOspj0CDfRvplH8dS7dBo8v/AGif+RD3p/DcrXydqMfmRo/8f8VfW/x6g+0eALr/AGXWvkid/wB3sr824khy4qEu6/Vn7ZwZNvAtdpP9Cs9e2/st/ElfCfiZ9Mu59lvdf6v+75leIulMgnaznR4n8tl+dXr4jE0FiaUqb6n6jg8RLD1VUj0P2C8LeIFu7dHV67mx1GvhP9nf9omLVLGDTNVn2ahF8m9/46+ptG8aQXGzY+//AGq/Pa9KeHqcs1Zn6RH2eOpqpT6npk6Q3/8AvVnf8Irc/etn2NRo19HcfNvrudNuI5E+V6dGHtZXvY8utWq4P3YnGQeGNe3fvrvfH/drf07w+tmnzV1C3Cis/UbuONK9F0bauTfrqeZLG1q75WkvRWKs90saba5bWtdWCNy7/dqDxN4lttMhd3m2V8XftLftURaPBPonh+6jn1N/lklT7sK0oU515ezpo76VOnhqbrVnoedftufGFPE+vx+HLKffb2vzTbP+enpXzF5jfZaq311LqF89xcTyT3Er72Z/7xq7Pt/s5E/j319pQoxoQVOJ8VjcQ8TUdRlW0+/89fYv7O6eX8NoP+u0v/oVfINpH+8T/fr7L+B9r9j8AWW/93udn/8AHq+u4eV8cvRn5hxk0svt/eR3m+paifb5dCV+p/EfhzViWioak8urJJP46elMT/WU9KALUD/vEoog/wBZHRXNI7qceZDaSSo/9ZQ9aGYUyn0x6BBTP46HopAcT8V7GXUPBd7Eib3+V/yavi7Ut1vPImyvu/xNGsmh3qv9zY1fDXiORftT7Pn/AL1fCcSx1pS9V+p+scFVW4Vab/r+rFFP3myi7tFjj3v9/wDhpli/7utTWLFpI0l/gdPvV8E207I/VYyad0YlpdyWciSxPIjp86ule5fDX9prUPD+y31h5LqJfuyp96vCvM/gpj/6wVzYjDUsVHlqo9TDY2rhJXpux+ingD9prSNQjT/TY/8Agfy17Jo/7QujeXv+3R/991+RSTyxv8n3q1LTxHqtn/qr2dP+2lfPyyXkd6Uz6eOe0qkUsRSv6H68P+0Jo2z5bvZXnPxC/a98NeF7R2a9jnl/hVPmr8zZ/Fuq3HyS6pO6f9dKpef9sf8AevJO/wDt1pTymX/L6fyRy1M4w9NXoUvvPdPi/wDtc+IfHnn2+nvJZWjfIzfxV4JPPLI/myvvlb5230/y/n2J+7pk/lR/7b179KjToLkpqx83iMZVxUr1GQwf6/8A2605/wB2mz+CsiCRd9a6R+ZBW70aZwT2ubGlab9o8j/f2V9ifDWe2k8JWSW7xv5X7ptn94V8uaVarZwWu/8Ag/et+Fa/wh+LH/CJ+MZ7S9m/4ll6/wA391G/vV7WSYyOFxKqT+F6XPj+JstqY/BP2fxR1+4+t5NuzfTqignjuIEeJ98T/OrJT46/XoyVro/AZRadmOopvmU6tetzNqw6n1FTkoJLVv8A6xKKfB/rI6K55bnpYd2i15jaiepPMqOndJ2Znyq2gUz/AFlP8v77v9z+Jq4fVfEeoaxP/Znhy1k/tB32L58bKteDj86weXPlrS97stz6jLOG8fmy56ULR7vY7J6o32q2elx+be3UcCf33k218/fGVPiR8L3RNd1S4tUuvmtfJ+ZXU9fmHpXiOo+KtV1h9+oajcXX+/Jury58S0XTUqUW797H0VDgjEKo44iolbsnf9D3v4vfHO2vNKn0zw48k7y/JNdfw7favmzz/tG/f/HVq71L/RPs8X3P4qy0k8t6+NxuPq4+XNU6bLsfo+W5VQy2j7Okt931ZetHWOSuksZ/tmlOn33irkX/ANYK0NK1Jrd/v/erypp2PZcdLFW6g/efJ9+mf6z5H+/VrUpFkd3T7lZ2/wAz/fqgitCT7LLH/uUz97sq7BqLeXs2b3p8k8v/ADwpiUn1IU8qT5JU2Un9nN5nySVO/myJ/qP+B1VeOf8AjfZRr0JvbqPkgWOP556qz7ZP9VUiRr/G++h5F+5En/AqBJWdyrH+7k2PXXeGbH7ZIm/50rkY/wB5PXcQalBpelfJ9/yfv/7RqZrVI0aLWsa4scF66fIn/HvGlcA8/mT76fPdtcJt/g31V/5aVokk9Asnue//AAZ+O8uhxwaPrb79P+5DL/ElfTmnajBqlqlxaTxz27fddK/OuCdo467zwB8W9X+H98ktvP59oz/vLV/uvX1+WZ7LDpUsRdx7n5vnvCkcXJ18J7s92ujf+Z9xR0eZXnvgT426H40jSLz/ALDeu+zyH/vH0rvPD8l94g1n+z7fRb/Y7skd15f7p2HvX19XN8HRpxrVKq5XofmdHh3M69aWHhRfNHf/AIfYsVKlXdV8OX2hz7LuCRKpV6lOtTxEFUpSun2PJr4athqjpVouMl0asWoPv0UQdY6KbZrT0RzXifxxovg/Z/at7Ha7/ur95v0rlP8AhoXwdJffZ/tsiJ/z1eNttfLPirxNqfjTWH1DUJ98rfd/uotYl1HX5/ieIp+0aoJcvnufr2E4NwypR+sybn5Wsn9x9kWvjGDxRpT3dvJJe6f5zfPdfNB/478y167+zZ4S+2Xd14llgu7VVfZG+nz+fB+KtzX5/wDgfxNqGj3flWV1Im7+D+H8q/RT4LeO9Ks/BWl2+p2X9nXaf8vWn/K271Ze9fluPcpYiUpfabZ+w4FRVGNJL4UkM/av+F8Xjz4Xaj9i06PVNTgT7Vby2vysjBvn+U/7Nfl46eW7pX7LJrln4k3vFdWmrxRJ8sU/7qXn5Tmvyv8A2iPh63wz+K+taVs2W/nebbr5m792/I6V24GopRce2phj6eimjzV0qlvrU+XyHrLr0jyou7HyP/cojpnzVOkf7ukzUmg/1eymSWv7z5KfaRtWp5aVm5NO6MXO2xixwN/uU/8Afx/7daklqsn3Kg+wtTuNSb3KX2qf+OoH/effm/4BWjJYtR/Z39/y6d11J5il5ieXsRKmkgWTZ5X/AAL+9Vr7Csf8dT7E9aVyedLcy0g+zyfPRfX0skHlb6nu42kkrLupP3lUleVxxbb1I/Mpf9ZUcdXYIPM+eqNpOyuQ+X8lPRPkq15H7utvwX4fg1zWYEvZ/sunxfPcXH9xaiU1FNsmDc3Y9x/Zz+Enmaa/i3UIPn/5cYn/ALw/ir78/Zbunkg1O3uv9a373Z/c7V8UJ+0LofhfZZaZayXVpap5UKJ8qvXT/BT9qfXj40+zRR29lb3ELbm8vc3HNfP13Um/aS6H0FJU4x9nF6s++fiN4IsdT0SYLHBD96WR/LX8a+Rr6+0+O+8q11S3vYf4XSSpv2k/2nNX8J+BJ7V7nfqOvWzRWqwf8sVGNzNX55Qa5fW8/mpdXCOn3dklfW5FmFfALnTvB9P1R8TxHkWHzaKU9Ki2l+j7n6IwPRXxp8K/ih4jg8W6XE+qTz28tyqSRTybl2lqK/RqWe4apG7TX3f5n5HiuFsZhJKCkpX9V+jODjvvn+5s/wByo7p2k/g+Sh7Fv4KZBI1v8j/cr8uZ+5WW6NfwI8H/AAmOkfaP+Pf7Su7/AL6r7wg0pI553tPkiba8f/fNfAsECxzwSp/A+9Wr9OfB3wvvvFHg/wAL+JdCnj1C0urZXZPu7PlH+FeNjY3kn/XQ9vL5qzRwd9rj6PY3T3fyRRQ7933elfCfxD1G58QajPqtw8jyvM33/m+U19g/tOwav4c8OPa3tlJa3F6+xf3fy7etfIt1atIjxMn3krPDS5PeHi7v3Djf9ZUEkH8dWk3RyPE38FEle6j55txehSSNqtJaNJHU0EdXo0/ef3KgfO27oowJ5fyVaT93U/kfO/8As/x0z/lp89ZN3ICk+b3pUopxAKHRo6KR/wDWVSVhMbSf6xKY/wDt0/8A2aYiDZWRqUa10TwNH5lZd9BTW9hre5jwRt5lasP+rqOCDy6n2eWlUVOSbsg8vzNiInzv92vatK8HR6H8IfEMV7B5GsRXkDt/e2len61yHwr+HN94s+26qkE8lppe2Xeke75twr6Jvvh74j8YaV4/aLSJ55VeJl+TbsUKleXiK8edQvtuevhsNL2bm+q0PlyNF+5XS+CtS/sfxHBd7N6QI0rfgtdD/wAKku9Lj36ne2lqiJvZfMVm+gH96uQ8f/2fo8FlaafBdwXs6b5nm+X5T7VKSqvl6MXLKgud6WMjx54xvvHniO61C7f73yRxf3F9K5rZ5dSR/u3ojT7RPXraJJI8/nlJts6T4cx/8Vjon/X5H/6FRVrwB/yOOiJs/wCXyP8A9Cor2MHV9nBqx81mjvUj6fqyls8t/v8A+xtqrPB/cqfyP3iVP8teMfQ6xd0Z0G6OT/Yr9T/2AfGH9sfA23sHffLpdy0W3+4pbcK/L35fevun/gmZrnmT+MtHZ/4IrqNf/HTXBjL8qa7/AJnoYZpzdz6O/agjsrzS9NtJrKO6be0oR/avmrxN8FvDXiTSnl+yx2Vxs3q6f3q9d+MuuSeJNfukSf8AdWv7pVrmNDsZ7iCfZ/qtmxVf+9Xkym1K6PdUVGCg+h8M/HD4Lah8L7uy1B/3+laj/qbhPu7h2rzZEr9Lv2mfhJfeMPgEmgWltH9t8OWzao397/d/74NfmoieXXuYepzUlJ7nz2Mpezn6h5dTpTKelaSOAtR1B5fz0+P+59+mP9/Y/wC72feqQGUU/wCWiqiAyiTbT/46Y9UlYAu4FjRNj796fN/sNUcdEm6lpklmTdIm9Kz54/Mq0j1HP+8oAq7FrY8HeFbzxprkGmWif7cjfe2Rjqay/k8z5E+evrT9lTRovB+leIb17qS11C9035v9E3Milu1c1et7KPqd+FoOvJdkemWPg6x8D6Bqmn+H9bu00q30e285bW0/1zFtzV22v/8AEwu/GsVvP4ivftmlR3HlQp5S/dx1rQ1WBZIPEun2ut6nv/sSCVlhtNu//aFP1z/SJ9RSJ9e1B5/Da/J/qtnXvXhJvmTv2/Q+oSXLZHyFrGnWNxqsCSwf2JLap5sivJ58r14B441xvEHie9u3nnnTfsjeb720dK918Takvhvwxq8tve29reyw7PK/1tz/AMCevnP/AFkn+9Xs4SLs5M8HGt3USa0jXZ8/36njngt3/wBuqU9233Ivv1Na2vmSb3+9XeeXZJXbOv8AADrJ4t0h0/5/Iv8A0KipPh75X/CY6IiR/wDL5H/6FRXsYKXLTZ8vmv8AFj6fqzAjfzE2VC8Ev9+pvMX76VIm2SvGlufUcz6Gc86xv88/+9Xt37JXjG+8KfFBG0+9ktftFtJEzI/3++K8bksYv7lT+GNZl8N64lxF975kX8VxWdWLqQkkdNKaU0z3vUf2mtct9S1HzYLe9/0mV1l+7v8Amr0/9n74/R+KPG+l2mq2v2Wyi/0i4l/h2ivjuf7j/wC09ew/CSD+z/CWtyon/Ewv9tlaun3txavIr04WPToYic52k9D9ELfxh4e8fxxtZahHOniWb7Lt37W+zovpX5Z/HDwXB4D+KniHRLT57K3uW+yt/fjPK17dPPP4b1m6uIrqRP8AhH7Zbe3eGT/l4K5rgPj1Yz6hBpFxEkl1/ZdmsV5dfxOztnmtsNO0nF9fzHjIc9LmXQ8Yooj/APH6SOvQasfOk8f+/R5fmfPRTEpFD99G+iiT/YoAKZT/ADP4Kg+etErCYSSUtJ5dQPQlYQvmfPR5/wC7qGrNjYtcff8A9V/eobSV2OKcnZGj4Znn0/UoNQTy98T713x7vmr6P+Enxe16z8OeMrv7VH9rezXbK8at8o7Cvn2CBf8AgH8K16b8HY2vIPFdu/zxPYM+3/a2mvGqScpXfdHvYaLhp3PdNV+K/iH7Vql3/aEm+XwxEiy/d2fvDWL47+L3i+SfW9mrzoi6JHa7UfaqL901iazatJpzyo8cHm+GInb/AG8NR4gRbyfVE/g/sFfM2fzrlg27a9v/AG09PVxdv60Z80+LbqSzsbW3d/nuv3rf7o4rlHn/AIE+/U3iPUf7Q1mR/wCBPkj/AN0cVVT93X0cIckUv6ufM1HqXoE/ef7dTvdfwRf8Cqp5jR/L9z+81EH+s2JV7q5nq2dz8Mk8zxpoif8AT5H/AOhUVP8AC5Fj8a6D/f8AtkX/AKFRXt4D+G/66I+WzV/vY+n6s5CdGt6faT+XWjJAtxH89Z09p5deJe7Z9VGSlGzL2/8AjrO2eZqtqn991SmJdtH9+o96/boHZN6I6/LSto0EE4yVz16f4LeIZNKku7dI7q3V/mdJFb5q7Lwjo2r+F4NE+0WslqlkkmpMzx/L6Co9KfT/AOynRrXVtLid96+RIzLx1r6W0eSeTw5PZWWr2GtvLbW2mx2t7Gqyop+ZwP8AaxXz9Wo3ZNn0FClGPvI8O02xudUtdEt3+e41K8bWr5P+mY5rhviNrl5/wjmqSonkRa9ctLGv/TFP/sq+tPFVr4fvE8S6hd+GrvSPsqLpELWX8bHHpXhfxi8F+HNUvoNM0/W/JTSYViWKaNlXcVy1KE7S5pG9SD5ND5OTd9x/v1JXSeP/AAVeeC9VRHeOe3uPnjlgk3K9c0j/APj9e3zKSTR8pODhJpk/l/uN+/8A4BTKfvopt3IGJR/rKfsof93QnYBmyiio5JKtKwDJJKgk3VI/+rq1oelXniDVbXT9Pgkurud1ijRP7xp3STbHGHO0jq/gv8JNV+M/jey8O6UnzTv++uP4YYx1Y19vfEz9kbwV4Y/4Rvw/ax3byxW+6efzPvsWr2v9lD9nS1+AngOH7Qkc/iS//e3lx/cz/wAsx9KtfHm+ns/EemQwxjdJbMzSv/e3V42Iqupebdktj6HCUow92SvpqfJ91+zT4es/k/fv8/y/7tek/s/fs9eF438Qq9rPvezZPN8z61o6jJPHAkrz75d+xv8Adr0L4Pfu7rWtr/O1gz1wKSc1F9z03CNrpEEn7M3gnU7GOJ7W4Rv7C8lW8/8AhFeM/tO6d4X+E/wyvrqytdl3reiR2Vu7/e3bvmP/AHzX1dY3UXkWCf8ALVtCkf8A4CNtfCP/AAUe19dnw20f7iRaR9rZU/vFto/lXdg4RnUi+2v3WOOvJwpyPha7k8yffUiTt9yo5P3jvU9ra+ZXu6Lc8FtJXZPHuuK1LG0+z/N/HT4IFjT5KN/7z/YqTBzutDr/AIbSf8Vxon9/7ZH/AOhUUfDKP/iuNE/6/I//AEKivcwH8N/10R8tmv8AFj6fqzEju1k/2KJNsiVBPGslVXdrf/bSvAaT1R9OknsMuoF+8lUo/wDXpvq1JP5lZ07/ALytTopu2h9R/DnUYryDTtMi8SyI91cqi2t1H8r5avpPWNDb/hINOTUPDVpexf2w2660uTa22OHtXxV8KPiT9j8TaRb6rax3tos0e3f8rJj0r6StfiF4V1S7spbK6v8Aw9dtNqEu/wAzcqfLjdXzFaLjJxZ79CpGcWkz1Pwj/Zkmj6Dp9pr13pFxcXk+qzWt7HuXaM/erw7xBrl94k8d6u6Xui69FLMzqrx7d6hsV7P4c1XV5NNe7stX0nW0sPD2yNX27kY9d3+0a+d9R0qW48+W78If6Wn71pdPkrOF7anROTtdIxPih4S/tDQ723fQZ7LULNPNhaD5o5q+eo6+p/Al9Z6prmnW9l4hu7K9lm2SWWofMrr3XmuD/as+Dtz8N/HH9sRJb/2JrbtcW7Wv+qRv4o/9mvWwlTeHzPIxVJte0R4vHUlQQTrG6O9Hn/PXZZ9TxSeh3qOOSjzKfWwElVN9Sb09Kgd6qO9wCSRa+vv2LdD0P4dz/wDCa+KLKS6uG+TT08v5Yf8AppXx3An2iT/YT71fdngeef8A4QPS4ngj2JDHt3x/frzcdVcYqEep7OXUVOTlLofWGj/tH6RcP5s9lcR/3fu/IteF/tQ/tSaVp+uadbwaXPOv2bez71Xq1Zz7riBH2SJbr8+9/l6V8zftJ6j9o8aWqI+/ZbKu1/4PmNeZSnKo+VnsV4wpLnjozvJP2qNM+RP7EuJG/i/eV6T8DP2lrG91HXmi0uRNmmt9+T618SeYv369C+C07eR4leL7/wBgkf8A8dNW4Rsmu6OeNWXNZs+x5/2nINH03T5v7LkeaLwzJ8rv8vmHbivjz9svxpP408aaI8sEdr9g0e2t/KSTd6t/7NXXarA0mlXUSPIn2XQY92/73zydK8E+MWotqHjG9ffvSLbEv4KBXZgE3K77f/InPi6nuW8zho9nmfNWjBdrH9yOshPv1dsXWOvbaT3PHkk1dmvHdts+ep7SPzH3vWdBJ5km7+CrX2vy6kx+E7n4bSL/AMJxoKf9PkX/AKFRWd8L3aTx3or/APT5H/6FRXu4D+G/66I+XzeN6sfT9T//2Q=="/>
  <p:tag name="MMPROD_186924LOGO" val="/9j/4AAQSkZJRgABAQAAAQABAAD/2wBDAAMCAgMCAgMDAwMEAwMEBQgFBQQEBQoHBwYIDAoMDAsKCwsNDhIQDQ4RDgsLEBYQERMUFRUVDA8XGBYUGBIUFRT/2wBDAQMEBAUEBQkFBQkUDQsNFBQUFBQUFBQUFBQUFBQUFBQUFBQUFBQUFBQUFBQUFBQUFBQUFBQUFBQUFBQUFBQUFBT/wAARCACiAK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LZRsp1Ff0gfyLzDaZsqWnpQIr7KfUtGyjmGRbKNlP2UO8Nv++mm8iH/npI+xKznOFPWZ1UoTqT5IDNlKUHaux8N/B7x34wMMuj+D9Zvov+fj7N9mh/77l8tG/wC+676z/Y5+Klx/zDdKsf8ApnqGpoj/APkLzK+fxHEOV4f3KteP3n0NHh7M6/vRpSPD9lP2V7fN+xh8VLf/AJc/D8//AEzt9Wff/wCPRLXK69+z38TvC/8Ax+eCdVnh/wCemn7L1P8AviJ2f/xyoo8R5TX9yNeP3m1ThrM6XvSpHm+yjZVlpMXE1lN+4vYv9bb3CbJo/wDfRvnWk8mvoKdanUjz02fP1aNajLlqw5SJKu2dz9nuIZvJ8/8A6ZyVX2U/ZT+MUJe/zmxrevf2x/yx8j/gFYmypdlP2VEYxh8JrUqSqy55ESQ0bKsQw12WiaV4b/cwzTf6b/z0k+5WNSp7I2w1GWIlynBUbKfsp2yu8+eIqKl2UbKAIguKH/cH99+4h/56SfIlWkgmn8mCGGWeeXZFFHEm95JH+SNET+J3evs/9n39lmz8HC08T+MIY77xKP3trp7/ALyHTP8Ab/uPN/t/cT+D++3yOfcQ4XI6HNV+P7MT7LIOH6+b1f5YfzHjHwi/ZM8VfEGCLUtY83wroEv+rkuIP9PuE/2IG+7/AL83/fpq+qvB/wAGvh78GNP/ALTh020gmtf9brmsP503/fbf6r/cTalcX8S/ip4vv/F9no3gTUtL1Sy1OxkMUlvDvmjf503q7Ps370f/AL4/2q8r8calr/i+wi1Oaa7gvIpYdD1OPe+yOdH+R9i7vv8A+43zp/tJX82ZxxRj80nepP3f5Uf0rk/CeFwcI8vLH+89z6V+Inxr0H4b/YzeedfT3cX2mOOy2P8AJ/fZ22/JWx4B+I2kfEfwvFrOmy/uf+Wkbum+D/e27v8Aerwuz+B/inVtBMuo3kXh290+J9Nje/dHinsv99d2zZvkT/c2fd213Pw78MeHPA/gjUtAm8R/brzVd8Vzeafvf+DZ8v8ArP8Ax+vjamJhH3qz5T36uGwtKnywlzSONh/bChzNDNoUU832nyoo47l0/cf98ff/AM/w0vxU/aA8Uw+NP+EZ8IQWltDHcw239qT/ADvvLoj/ACN8mz+H+KpLv4F+BPs/7nxTdWM3yeVJeW38f8b/AHF+/VST9n7UYL+LX/DmsaX4q1KKV7mXzH2eY+/en95Pkf5/4d9FDEqXvQnGR3Wy1y/lPX9c8M+FPifbDQfFVpoviLWLWJPtUEfzy277PvxP8rxf+O187fFD9iS90/ztT+H2pS30P/QD1Ob99/2yn/j/ANyb/v7XL3ngnxrovjeHTJpbqDUtZuXtvMkd0+0PvR3dH/iTfsbf/lfq3xZ8VNI+HFxo+jXk11qupS+TFKINjvGn3POl/wB+vp8u4hx+Vz56E+X+70Pm824ewmKjGl/E5j845reaw1C8s7yzlsby1l8q5s7xNk1u/wDcdKbsr9Bfi18G/Cvx+8PQ3sN3HBrMIeOw1/T9k3l/7D/89Yd/8H/fO1q+GvFXhDWPBGv3ega9ZfYdTtP+eb70kT+CaJ/4kf8A+L+6yvX9E8OcVUM6hyz92p/L/kfz5n/DNXKp+1pe9T/9JMHZT9lWPJo2V9vzHw5XRKl2VNsp2ymWReTR9jq75NPSGq9obewM/wCx0fY60PJr0L4F/DL/AIWh4/s9MvIfP0awj+3an/ckg3/JD/22f5f9xJq8nMMyjl+Fniqv2T1svyv+0MRChE9i/ZN+BMOkW9n4/wBeh/4md3F/xJ7eRP8AUQP/AMvP++6fd/uI/wDC0j1v/Fb4sw+J9Pm0fwrq9re+UXivtPkR4X1BPubIJ/l3f8A+f+7u27G7T42ax4v0/SLOz8H6bdzXl1K/m3luiOluifwbH/v/AOfvV88eGfhhpvi/xPNDaebokFrH5muWerxuj2cH8bq/3G/2d+1/+uirX8kZrmdfNsTOvV/pH9T5JlmFwOF5vsx/rX1ND4V+BdO8bT6vZy/b7HRrCP7TFq52QTWj/JlGf7n/AMRs3fLu2V6p4XvNO8EaNLpnhAS28M0nmy6vqHzzXH+2qfL/AOP7f91qwdc8Xf2vBaabaebB4asNkdrb3Dvvn2fcml3f+gf+zfdg06aHV9X02zvOIbq+hil/3Hf7n/A/u/8AA6/I8xzyrPERwGA+17vN/kZ4rM/rE/7p2dnaXfiA/wBpQ6PqGuf88ry8dP3n/XLzXX/xxFSnx+JR++h/ewTRfupbeRNjxv8A7lesV5X8Z1g07UtBvBjz5fOtpQP+WiIm9P8Avj/2evNz3hWEsLLEe1lKpHu9zL6xKIkniTHk+V5s80v7qKOP53kf+4tS3/hnWCPts2gxed/053v+mR/987f/ABx/++qyfhJdQaj44m8//XRWL+V/wN0R/wD2T/vuvaajh3hfDywccVUnLml2fwh9alM8o0n4gXlgIZpSdbs8f8vHyXMf+4/y7v8Acfa/+1Xmnj74L2mv+d4l0jUZdVspZbm51O8v5v31mibH2bPl3P8AI/8A45/DXSeO7yLT/HGvQxf6nzUl/wCBvCjv/n/brKsPE15o+ofbbPyvO/1UtvJ/qbhP7kv+fk/9C68JnVfAYqWX473oxl8XUVHMfqtXniUvAfxQ1bwBoWkTQ6Dp8Pg66uXj/dzb7yR/43b5vnf5P7i/c/h+SvVfjn8HLL4w+GPJHlWXiCw3y6ZqDp/q3/jhf/pi/wDF/wAAb7ypXhPxF8J6bo1hZ+LPBOmxWOmf8tJLy83vb3W//U7Pm/3v4v8AgO1K9H/Zo13xHfwXcV7pt3caNJK9yNXu7l5P3nyfIm77yP8Ae+Td89fqmAxlXC14VqMvej7x62ZYShjsL7ePwyPjaW0lsJ5bO7tJbK8tZHtrmCf79u6PsdG/z/31TfJr6U/bD+Gv9n6jZ+P7OH9zdSpY6x5f9/7kE3/tJv8Atj/dr512V/W+RZtDOMHCv/4F6n8pZ7lf9lYyVP7P2Sv5NTbKlRKfsr6E+dHfZqEhq3spmyufmPe5Cvsr7K/ZP8Hf2B8L4dZm/wCP3xBL9u8z/ph9y1/8c/e/78z18evYTah5NlZ/uL26lS1tpP8ApvM+xP8Ax90r9IrDTIdHsLPTLP8AcWdpElrEn/TNE2JX5B4hZhyUKeFh9r3j9I4Rw3xYiX+Es14X8d/HQnvx4Zs5QPJ2S6lJ/wA9H++kP/s3/fFeweKfEMPhDw/qWs3g/cWFs8v+/wD7FfDtx4hmv55ry7m8+8upXlkk/wBt/v1/PGPlOFDkh9o+wzTHfVI8n8x139qVfs/EmkWGgzTf6V/wlUtz5VrJs/c2af8APaL+9N/v/Pvf5fu1wtvezX88NnaQyzXksvlRW8afPI/9xa9U8H3+nfCzxtoOmzQ2ut+K7u6htr2SN/3OkRu+zZF/em+f5n/y3g5TlkqVX2r/AK9DyMDiZVp832T0bQfjNrH9kf8AEy8E6/PN/wA/Gn2T+TJ/t/Pt2/8Aj1cBrXxCtfG3ibyvF/m+HrQRSGxfy3E1hJ/tb1/eb/7mz76Jtr6Y315h8WdVg1fxN4b8G3mjf2pBrUU8kk8b+Xc6fs2fvkf/AGN/zf8As33G+sdL23uH09SMuT4jwjT/ABXd6Tf2epWl35N5FK/lSbP9Yn+0n+2n3k/+Jr0W5/aT1K40/wAmHR9PgvP+fjzndP8Af2bF/wDQ6s+B4Lf4d/EHw34f06KLVodetppZfE8h3/a0RHfZBs+RUTZHu/v76943152Hy+WFhyRkc1GnU5PjPjZNaE9xNNLN580snmSySffkd/n3tS/2pXYfFHxHpHib4kaxoGt+Tol5ayxx6Zr6J8kfyRv5N1/eR2f7/wDBXlmuxXnhjV7zTdSh8i8tf9bHv3/7jq/8SPXzGOyLln7aPvHz2Lqyw75ufmid54N8WWegaxCdXghvtButkV9b3CI6f7E2xv40/wDQN9fV6f5/uV8DvqtfVP7PXjL/AISfwDFBNL595pcv2KX+/s/gf/vj5f8AgFfQ5Xzxpeyn9k9LK8y+sfuTsvG/hG08c+DtW8P3n/Hpqls9t5mPnj3/AHH/AN9H2N/wCvzpS2vLfzobyHyL21le1uo/+ec6PsdP++0ev0zr4Z+PXhr/AIR743+KoBxBf+RrEWP+mybH/wDI0E7f8Dr908Pcw9liamEn9r3jxOMMH9Ywftf5Tzjyad5NdR4Y8Jf2xcf67yK72w+FFn/y2h8//rm9ftlfMKWHlyyPy3CZPXxUOaJ5L5NO8mrfk1d03QdS1j/jzs5Z/wDrmm+nXxVHDQ560+WP947aWHnXnyQgW/hjZ/2h8WPBNlN/y11iGX/vz++/9oV9918beAfAGseF/iv8N9T1KKKCH+2Hi8vf8/z2V1X2TX89ca5hh8wxkJ4WfNHl6H7BkWEq4TC8lWPLI8G/bG8Yf8I/8ONN0zP77Vb5Mj/YT53/APH9lfHH/CUmveP28NXB8ReD9M/55WM1z/326J/7JXy2LoAEV8Z9UjVhHmPyXi7Ma/8AaUqUPs2OxtvF81vcQzQzSwTRS+bFcRvseN/76V6p+zr4JvPid45gvP3sOjaNKlzdXH/PSbfvSFf9t3+Zv9j/AHq+enuAFJ719N/Dr9rnwt8L/B9noGm+ENQ8m1i82S4+2Q77h/43f/betFhOSPuGfDeLjVxXNjKvLGP/AJMz7Rr56/a78GX1xoNp4stJpdulRPbX0cb/APLq/wDH/wB9/e/2H/2a9Wv/AIiwad8QPDfhP7HL52s2M9/Fcb/kjSHZ8jfnXifjn9srQtJ13X/DN54Ru76G1ln0y5JuE2T7N6P/AMAesaVCrzH7HmeJw0MLKNapy/5nivwX+IV5o/xO8N+Tp9/4g+yG5+y6RaP8+94X8zykfai/3m/3K+sf+Fz+I/8AokHi7/yV/wDjtfIH7NtxZ3H7R3hv+zoZYLH7TdfZo7l980cfkTbN/wDt19tf8Lp8E/8ACY/8In/wkcX/AAkH2n7L9g2Pv8/+59zZW9Snye5y8x87wzXqVcHKVWr9rlPi34yeM5tR+J3iOe80i60SeWSP/QL/AGedH+5T723clcV/wlOf+W0v/bSur/aom/4yA8Vf9dYf/SWGvJxdYNTLCRmflGcY7FUsfXhCX2mdh/wk9e6fsfeOgPiRqOjmb9zqti8n/bSF9/8A6BI9fLi3IIIr0b9m7Wf7O+O3gqf/AJ6332b/AL7R0/8AZ6I4KMDbIczxEMxpc/8AN+Z+k1fK/wC1XZ/Z/ih4bm/5+9HeL/vzN/8Ab6+qK+ZP2q0+0fEDwT/0y0fUP/H5rX/4ivouEZcmbU/n+R+7Z1HnwFU8v0e//s+4/cw11dn4/wDs/wDyxrkUhp+yv6Dq0KVb4z8loYurR9yBma9pv9n6xeWX/PKV4q9r8E+JPs/h/TYIf3HlRJ+7rgvivpX2fxxef9PWyWrGgpeW+jw/uZa/AfEjF/Xcjw1eE/tL8j9h8PsJF5nXjOH2TuvFer+RP4c1P/nw13T5f+AfaUR3/wC+Hevo56+Sdb0q88QeH9S0zzvI+1RPF5n8ce9Pv19K/D3xT/wnHgfQdfx5E1/apJLH/wA85v40/wCAPvWvyzJavPg+X+WX5n6HxFhfY1IzR5z8bPgd4I+K/inQ5vEniO70rVJbV7Kxs7e5hRrjY+99iOjO7/P/AAV5sn7J3wf/AOihXf8Ax9fYf+QtZf8AH1/zx+59/wD2Pv1Z/a8+Gfi74kfFH4NL4UN/pVxD/a0c2v2dtvXS3ktkSOR3/g71403w28Yah8AfhB4O034f6t4P8S+FfHMA1OePTHmjEieZ/wATTe3+tT+Lf7f3dlfpmFwUKtCnN1/i/wDJdz85r5RgcRP2talGUj16+/ZK+Eukf2lDeePLuxm0/Z9ujuNTsk+z7/ueb8nyb/8AbqHxF+yf8J/C+oaPpmr+NdZh1PWpo7WxszPC81w7/ImxEh37P9v7iV5R8Rf2e/id4g1D9payms7vxVqeq22hS2OsSaelkmseS6O6RJ9zeifJ/wAA/wBqu/1Ow8V/tAfHfwt4g8OeFPEng2LQPBeqaZLqniPT3sPLvbmF0jSLd97Y7/fSu36hSvze3935djFZHl8Hf2ET3LWfEHwy/wCFn6FrN1470oeIdBjfR49Mj1OF3/0l0TY8fzPv3+XXnniD9mf4V+OfFHinWR48m+2RXU19qdvaanZumn73ffv+RvKT7/368C0r4V6zqHwp+E3w60f4V614c+KHh/xDBdal4ouNJ8m2t0Sd3km+2/8ALXf+7/vfcqHxD8E/Hnhe3+Knjnw34P1WfU9a8ReIdCvtHjtX87UNHvE/cXSJ/Fsm+f8A4HVxyrD/AA+3/L+tTuxGCwuKhyVYcx9F+F/gd8J/gf4i0LxlP8QRAPnlsJdX1SyS3ud6Om9X2Lu+R/4K3tP/AGbvDmrfFCH4o2fim6vllvv7XiSAwyWkn+66/wAFfOVh8OvEngDxj4b1/wAVeCtV1vTbr4eadoekXcfh/wDtz/hH71ETzklsvl/2/wC79+voD9kPRfElh+zxeWeseGofA+qfbtQ+zWFvpn2VI43/ANXN5LM3364cZgoUKftIVeb+v0MY5dg4RjCFL3Yy5vmYfjL4F/DH44fEfUtZs/idaz6zqGz/AIl+l3tlM/yIifKnzP8AwVwS/syfDm217xHpupeNdU0OLRZYIpb/AFCfT0tpJH37E8zd8r/J9x9r/wC9XjPhv4O+KtX/AGeNB8Dad8Jdft/ilFrv2618UXGjJp8Olw+fv3ve/K7fJ/B/8TXcfE34L+KfEOv/ABghl8H6rqtlrXxD8P3P7uyfZeWqI6TzJ/sfP9//AG69JZfh4vl9v+X3nPUyTLq0+edKPNI9Pl/Y4+HtgYRN8SLqAy2r30fmT2yeZap9+b/c/wBv7lbfgv8AZZ8B+EfF3hDX7T4hS3001ylzplvJNbbNQ2fP+6/vf8Arwu5+EXxI0fxv4k8JzeFNV1XRvCvgXxB4e0LXI7Z3TULWb57KDf8A30R/K2f7FdF4F+DXxI0fxP8AspXusTarrmmaVE/m6edGS1/4RtPsqfJK6/P/ALHz7fuVz1cupRh/HiFLIsvoz54Uon3nXy5+0Pd/b/jB5H/QP0eD/vuaaZ3/APHESvqNEr5Z1jR/+EwuPEniyGbz/wC1dTm+zR/wfZYdlsn/AH2kHm/8DpcHw/2/2svslZ1zfU5QgcL5NOSGrf2b7PT9lfvXPc/JeQ9o1WzhuPJmm/13/PSuZubaujv3/wBHhrHmSv4OzStP29ps/rDhBr+zKczJdK7n4H3M/hfU9T8M3n+o1Df4h0z/AHHfZdJ/wCbZL/2+f7NcjDbfaT5P/PWus+Ithqdvp2hXuheV/bWiy/arGSR9iSPs2PA3+xMm9P8AY3o38NfR8OUoyhVlL4ZHo8QL29OFKPxHnnxOtvGnwr8bzaxFrt/PZX8rm1u5Zd6f9e0qfc/3fu70/u7a77wF+0jpureTZ+JBFol5/wA/g/485P8Agf8Ayy/4H8n+1Xf6Xe6B8WPBEM/k/btH1WL95BcJseN/uOjp/C6Om3/YdK+ZPip8KLz4b6h5372+0CWT/RryT78f+xL/ALf+3/HW+L+sYScpQ97vE8nL1g8zhHCYr3av2ZHs3xc+NOr/AA58QWdlZaRaX1ldW3mx3lxM6eZJvfei7f8Atn/33XBv+1L4k/6BGlf99zf/ABVeT/2zqP8AZH9j/wBo3X9m9PsEj74Y/wDdRt22sB/DcP8A0EtVg/653r7K8arm7nL91Pl+R9Zg+HKFKPJiKXN/euz3dP2pPEv/AC20LS5/+BzJ/wDFV0Wg/tUWlxcf8T7QZbGD/n8s5vtKR/8AANqv/wB8bq+draH7Pb+T50s//TSR971LXDHOcVCfvT5jsq8M5dVh7keU+nvGX7SGh+GNQms9Hs5fEU0X+skR9lt/33827/gCVxE37U+vf8sdC0uD/rpNM/8A8TXhej201vp8MM3+u/8As6tVriM5xDqyjS+Eyw3C+AhS/ex5pHsf/DUvir/oEaL/AORv/i62vCf7SOva94m0jRzoOnn7fcpF/o87740/jf8Ai+4nzV82v4e/6iWq/wDga6V0GhapqXhi3mg03Urqx83/AFslvNseT/gf362pZpOMv3tX8DPFcO4WcOTD0ve9WfWfxA+Neg+A1lsxKdU1n/oH2j/6v/rq/wDyz/8AQ/8AZrwO88YeO/jN4nh020vJoPN/exWmnzPDbW6f35XT522f7f8AwCuV8H+D9S8YaxDo2jw+fNL+9lkk+5bp/fl/z89fXnw6+HOnfDjR/sdp++nl/e3N/J9+d/8A2VP9ivUoVcRjp83wx/8ASj5fF0MFkcOT+JX/APSTD+Imq3ngD4XQaZZ6lLe+JtQiTR7HULj/AF0k7p89z/wBEeX/AIBXn8P2Pw/o8OmabD/oVrEkUUf3/LRE2JVqXVpfid4nvfE0EuNGsInsdD/6aI7/AL+9/wCBvHHt/wBhN3/LaqV/Z6lb/wCp/f8A/PWv3vIMB9Uoe98Uj8ezLE88jldShs/3Pk/66s/yau3X/HxQkNfosfdgfA1VzzPQPtXtUSPDWh8PdHh8UaxeQ3nm+TFF/wAs679PBeiQ58mKKbyv3cnz76/i7F4KWIq85++cKZlTo5dGEked+F7Az67x/qov3legzIZ1HnCug8P6VZ+f5Pkxf98V0X/CN6d/z6CvtslwnJheWB6mNzWM6vvRPCr15PhjrN54n06CWfw1qGJdd0y3Te9u4TYL2BP7+z5ZU/jREZPmj2SeoTLpnjHw+P8Aj01TRtQtv+Wb74biF/4/9yulXw9p3/PrF+VeZ6l4E1j4dahNqfgqy+26NNK8t74R3Ig39WmsHb5Inf8AihfbG/3v3b73k92vgZYiHN9o+ZrV4ynz0tDl7v8AZd8LXH/Hpea1Y/8Abyj/APoStWFefso/8+fiqX/t8skf/wBBda9h8K+NNI8cadNPo935zQy+VdW0ivDcWcn9yeF9rxP/ALD1u18bVwVKE+WrS/A9OlnWPor3asj4t+I3w5vPhzf2dneaja3huonljeBHT7j7P4v+ulctX1N8Xfg5d/EjWNPvbPV7Ww+y27xeXcQu/wB99/8AfWuG/wCGVNZ/6GSw/wDAJ/8A4uvl8ZlMp1f9nj7p+i5bxLhvqsfrdX3vQ8SrS8OaFN4n1/TtGs5ooJr+XyopLj7kfyO//sleu/8ADKmpf9DTYf8AgE//AMXWr4N/Zy1Lwx4w0fWJtetZ4LC583y47V0eT5H/ANusqGU1/ax9rH3TpxPEuB+rz9jU9/7OhQs/2VJv+XzxVF/276f/APFPXQWn7LXhy3H+l6zrV6f9h4Yf/Za9mqtqWrWmj2F3ealeRWNlaxebLeXEyJDGn993avqqWBoP3IQPzSrnuYVfiqyMfwZ4F0j4f6f9j0e08iGWXzJZJH3zSP8A7b15v8R/Fn/CwNRvPCmjzn+wIpPK13ULeT/j4/v6fE//AKNf+BPkX5mfy8nxZ8Vrz4jk6b4bnu9E8M/8vOsfPDeagn9y1T78Cf8ATd9r/wBzb8j0uj3Om6Pbw6ZptnFY2UX7qK3jTYkaV+m5NkEqP+0YiP8AhifIYvH3+37xt2Fn9n879z5EP/LKOP5EqVJv+mNWLa5huLf/AJa/9Na24Xs/s/7mGvtnLseNy33OCudEhuP9dDWfNokP2j9z/qf+edWPElzeW+oTQ+d/37rM+3zV7FKNXkPEqSpc3LynW/D6w1K38L6lqemwxTzXcvlfvJtnlp/G61g6bYaxYT6l/Ztnd/bItT/5Z3ibJPuffr3Dw9pA8P6NaaZD/wAsov8AWf7dMbT4NPnmmhh/fSyebJ/00ev5VqR9qfreT/7Bhvq/KXfDz4vofN/c/u/9XWB8VviFb6D5ugw6j9g1O6tXl37Hd40+5vWug0YZvoava74XXWJ/OE3lS48vOyvqsJGrLAShh/i5gnKlDExlV2PNfg/8ULvWJ9I0bUbz+05rqx82O48h0YunXe9en+LfEP8AwjOkzXYh8+bH7uAfxvVDwN4Hh8IafDD532yeKPy/PKbKzfHs4uL+0h/55R+ZXoRliMFgf3sveCUaGKxn7qPunifizwv4i8XaxDr8t3FpOvxR+XFeaU3k3Eaf3N//AC1T/Yfcn+zWx4A+InjuRZbLUtDtfGMtp/rZNNdLC/8A+/Mv7l/+APH/ALtdgiZFZnw/j3fFufyv+fX95/45XzdCvVWIpRqy5oyly6ntYmjRq4edo8vKaB+OXg/T7jyde1KXwrN/zz8SWT6f/wCPyoqN/wAAdq6jTfFug6xb+dpuvaVff9NLe9R//QXrY8ZeB9O8bafLZaj5nky+Xl4H2P8AI+8frXFfFnwD4RsPCOo3p8E6Jqt5FF+78/SYZ3/8eFfTVsBSjzTl7sYnykYxq8sI/EdLea9pun/8fmpWkH/TSS6RK5S4+NfgO2n8iHxLa6te/wDPnom/U7n/AL4t/MeuL+E/gzQR4Ykll+E+irPYxoIriDTLNHuHwtavgLUdesPiNrFnZ6d/oUsqebBJMiJb/In3Nq/3K8Xnw3u/FLmO36lL3/e+Ev6l8RfFWo3EMPhvwTdWMEv/ADFPFD/ZoY0/v/ZU3TN/uP5NVIPhqL/UItU8YavL4x1SL97Elwnk2Fm/9+3tV+RX/wBt/Mf/AGq0PHfjm0t/F8tmbzyDa9fnrD1L4nab9n/czRed/v1+pZbl9KlSjOnD3j5KvifihzGDrGiTf2xN+5l8nzamhsIdPuP337jzf+elOsPHln9om/8Ai6r3msWesahDNN/qa+n988eXL9k6PUteh0/T4YbP/U0y2tptQ0+ab97BD/yy+SuX0rR5tQuP303kQ16HbarZ29v5NYy9z4TaPvfGedX+lTfvpvJlnh/56bPkqp5Nei6xrFnb6f5PnRVxttZ/2h500Nd9KtzfGeVXw3v+4er2fxF024/s2CabyL27/wCWcf8AyzrVmvIbi4m8maKeaL/W+W/+rr5thvP9I87/AJbf89Kt2esTW9vN5M0v73/Wyb/4K/keOMf2kfYUM4nD44H0fo7n7fDXXg59K+U9I8ZXmkeT9jml/df7ddTbfFzXLg+TCJZ5/wDpmiV9VludU8PHlnA0qZnHEe/yn0IehrxP4owa7f8AizTP7Hu4oIIblPt2/wD5aR/3P/Q6q6f8UfEd+JfIHneT/rN6JWTN45vNQuJppv8AXS/7FbZjm9DFUuSHMduAzKlQnzzOvb7orN+HLxr8TdYmll8qKK2SPEnFcpqvi3Uv3Pk/uP8AgFV98376aH9xNdy+bLXgrGRjXhOK+E9WrndCdKpCJ9RHA6mqGrwW9/p00F1jyZIz5g/2a8U8X+Nby/8A7O/fRQeV+9/d/wDodZ958RZv7Y+2w3kvkeV5Usf8FfT4nPqM4ShGB81HFxjM9As/iNp9hPDZxadcw6blLaK8x8ldjBDp1hPdzRLFDNdHzJXT78ny9a+fL/xVeXGnzQzf8tf9V8myk1XxPeah9jmh83/RIvKrwqWbOE/eR24rHUP+XRzviGaHUNYvL2bTfPmlleXzKqJo81x/qdN/8crZ/c+v/j9Wode+z2/+p/8AH6/S6XGuGpw+A+RnR55mJYeG/wDltND5HlVppqX2f9zVLTb/AOz6hN537/zauveQ/wDPGlR44w1WPNVgEaX8pp6PZzax/wDHKLx/s/nQ1mJr01vqEPk/uIP+mdW31KzuLibzv+/lbU+NMDKXvIvkMm8StGwhh+z/APLWD/rnTobmzt/O/wDIVPhm023t/P8AO/ff8866/wDXXL+0jH2Ez3v/AIQ7QP8AoB6b/wCAkf8AhSHwdoGP+QHpv/gJH/hRRX56e+L/AMIdoP8A0BNO/wDASP8AwqWy8L6Nbr+60mxj/wBy2Qf0ooojuaREtfD2lhr3Gm2Y3n5v3CfN9eOah/4RXRP+gPYf+Aqf4UUVciWWP+Ee0r+zfJ/syz8rH+r+zpt/LFMXwvow/wCYTY/+Ayf4UUVL3Add+F9GKc6TYn/t2T/CnN4X0bP/ACCLH/wGT/Ciijqavck1DQNMnH73TrST/fgU/wBKY/hfRsf8gmx/8Bk/woooluORV/4RXRP+gPYf+Aqf4Uz/AIRXRP8AoD2H/gKn+FFFT0MR/wDwiuif9Aew/wDAVP8ACgeFdF/6BFh/4DJ/hRRQtiUMfwrov/QHsP8AwFT/AAp//CK6J/0B7D/wFT/CiisSh3/CK6J/0B7D/wABU/wo/wCEV0T/AKA9h/4Cp/hRRVAf/9k="/>
  <p:tag name="MMPROD_NEXTUNIQUEID" val="10147"/>
  <p:tag name="MMPROD_DATA" val="&lt;object type=&quot;10002&quot; unique_id=&quot;901&quot;&gt;&lt;property id=&quot;10007&quot; value=&quot;Next&quot;/&gt;&lt;property id=&quot;10008&quot; value=&quot;Back&quot;/&gt;&lt;property id=&quot;10009&quot; value=&quot;trả lời&quot;/&gt;&lt;property id=&quot;10012&quot; value=&quot;0&quot;/&gt;&lt;property id=&quot;10022&quot; value=&quot;bạn làm lại&quot;/&gt;&lt;property id=&quot;10068&quot; value=&quot;đúng&quot;/&gt;&lt;property id=&quot;10069&quot; value=&quot;chưa đúng&quot;/&gt;&lt;property id=&quot;10124&quot; value=&quot;Click to continue&quot;/&gt;&lt;property id=&quot;10125&quot; value=&quot;Click to submit answer&quot;/&gt;&lt;property id=&quot;10126&quot; value=&quot;Click to go back&quot;/&gt;&lt;property id=&quot;10127&quot; value=&quot;làm lại&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bạn chưa làm xong&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Calibri&amp;quot; IsBold=&amp;quot;0&amp;quot; IsItalic=&amp;quot;0&amp;quot; IsUnderline=&amp;quot;0&amp;quot; FontSize=&amp;quot;44&amp;quot;/&amp;gt;&amp;lt;Answer FontName=&amp;quot;Calibri&amp;quot; IsBold=&amp;quot;0&amp;quot; IsItalic=&amp;quot;0&amp;quot; IsUnderline=&amp;quot;0&amp;quot; FontSize=&amp;quot;28&amp;quot;/&amp;gt;&amp;lt;Button FontName=&amp;quot;Calibri&amp;quot; IsBold=&amp;quot;0&amp;quot; IsItalic=&amp;quot;0&amp;quot; IsUnderline=&amp;quot;0&amp;quot; FontSize=&amp;quot;14&amp;quot;/&amp;gt;&amp;lt;Message FontName=&amp;quot;Calibri&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Luyện Tập&quot;/&gt;&lt;property id=&quot;10003&quot; value=&quot;0&quot;/&gt;&lt;property id=&quot;10004&quot; value=&quot;0&quot;/&gt;&lt;property id=&quot;10005&quot; value=&quot;0&quot;/&gt;&lt;property id=&quot;10006&quot; value=&quot;0&quot;/&gt;&lt;property id=&quot;10010&quot; value=&quot;1&quot;/&gt;&lt;property id=&quot;10014&quot; value=&quot;2&quot;/&gt;&lt;property id=&quot;10015&quot; value=&quot;1&quot;/&gt;&lt;property id=&quot;10016&quot; value=&quot;0&quot;/&gt;&lt;property id=&quot;10017&quot; value=&quot;1&quot;/&gt;&lt;property id=&quot;10018&quot; value=&quot;0&quot;/&gt;&lt;property id=&quot;10029&quot; value=&quot;2&quot;/&gt;&lt;property id=&quot;10072&quot; value=&quot;Quiz10004&quot;/&gt;&lt;property id=&quot;10123&quot; value=&quot;1&quot;/&gt;&lt;property id=&quot;10129&quot; value=&quot;0&quot;/&gt;&lt;property id=&quot;10130&quot; value=&quot;50&quot;/&gt;&lt;property id=&quot;10160&quot; value=&quot;1&quot;/&gt;&lt;property id=&quot;10161&quot; value=&quot;1&quot;/&gt;&lt;property id=&quot;10162&quot; value=&quot;1&quot;/&gt;&lt;property id=&quot;10163&quot; value=&quot;0&quot;/&gt;&lt;property id=&quot;10164&quot; value=&quot;0&quot;/&gt;&lt;property id=&quot;10165&quot; value=&quot;đạt yêu cầu&quot;/&gt;&lt;property id=&quot;10166&quot; value=&quot;chưa đạt yêu cầu&quot;/&gt;&lt;property id=&quot;10167&quot; value=&quot;FFFFFFFF&quot;/&gt;&lt;property id=&quot;10169&quot; value=&quot;Question %d of %d&quot;/&gt;&lt;property id=&quot;10170&quot; value=&quot;Send E-mail&quot;/&gt;&lt;property id=&quot;10171&quot; value=&quot;bạn làm đúng rồi&quot;/&gt;&lt;property id=&quot;10172&quot; value=&quot;bạn làm chưa xong&quot;/&gt;&lt;property id=&quot;10173&quot; value=&quot;phương án của bạn:&quot;/&gt;&lt;property id=&quot;10174&quot; value=&quot;phương án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30&quot;/&gt;&lt;object type=&quot;10062&quot; unique_id=&quot;10006&quot;&gt;&lt;object type=&quot;10050&quot; unique_id=&quot;10007&quot;&gt;&lt;property id=&quot;10020&quot; value=&quot;2&quot;/&gt;&lt;property id=&quot;10021&quot; value=&quot;306&quot;/&gt;&lt;property id=&quot;10101&quot; value=&quot;[jumptoframe],Value=306,&quot;/&gt;&lt;property id=&quot;10102&quot; value=&quot;1&quot;/&gt;&lt;property id=&quot;10191&quot; value=&quot;-1&quot;/&gt;&lt;/object&gt;&lt;object type=&quot;10051&quot; unique_id=&quot;10008&quot;&gt;&lt;property id=&quot;10020&quot; value=&quot;2&quot;/&gt;&lt;property id=&quot;10021&quot; value=&quot;306&quot;/&gt;&lt;property id=&quot;10101&quot; value=&quot;[jumptoframe],Value=306,&quot;/&gt;&lt;property id=&quot;10102&quot; value=&quot;1&quot;/&gt;&lt;property id=&quot;10191&quot; value=&quot;-1&quot;/&gt;&lt;/object&gt;&lt;/object&gt;&lt;object type=&quot;10061&quot; unique_id=&quot;20000&quot;/&gt;&lt;/object&gt;&lt;/object&gt;&lt;/object&gt;&#10;"/>
  <p:tag name="MMPROD_THEME_BG_IMAGE" val=""/>
  <p:tag name="MMPROD_187096PHOTO" val="/9j/4AAQSkZJRgABAQAAAQABAAD/2wBDAAMCAgMCAgMDAwMEAwMEBQgFBQQEBQoHBwYIDAoMDAsKCwsNDhIQDQ4RDgsLEBYQERMUFRUVDA8XGBYUGBIUFRT/2wBDAQMEBAUEBQkFBQkUDQsNFBQUFBQUFBQUFBQUFBQUFBQUFBQUFBQUFBQUFBQUFBQUFBQUFBQUFBQUFBQUFBQUFBT/wAARCALiAt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OKie1WaVG/u1PFzUsQrxD0OYt2/3KWki+7Tl6V2w+E5BKKc9NquUkh/gpqf3mp38FN/jq4mIRf8Aj9MSp/KFCRBKknmI4U+WiFF/3KlRNtGyq5gItnz0zZ/dqx8tMpgCQrT/AJdn3ai3tuSj5t1KIBsoh/h+WnbPuUJWhUR6/fo+/TIetPX7lQbRK9s7ebtZdm2raJ8lCU5KUQH0yhKKuIAlFNp1MAooSn1UQCimU+riAUUUUAFFFFABRRRREAoooqwCo/NVW2sw3VJWZf2ElzdQyxsu1fvb6ANBXVujU+qMWlQQ3Xnqrebt2791XqgAoooqwE20tFFABRRRQAJRQlPqCBlFPooAZRRRQAU+mU+gAooooAKKKKACiiigAooooAKKKKACiiigAooooAKKKKACiiigAooooAKKKKACiiigAooooAKKKKACiiigAooooAKKKKAMhfuilSoxKq/e3U9fm+7XineWbeZfu/xN/BVgttrnI/DcE2rWl9JPN51ru2fN97dXStXfR+E5ZfENempRRWxzyGUzZ89TJRS5QCimb6Zuao5SSXtS0z/gWymN/HRGIAlRJ8//AKBT97JQn3K0AET7lD/wUxHpyfd3M1AEyOv96mJQj/PQn96gAT5Kej/7VMh+797+Knw0FRkOX5aevNN+/QlBrcclFH36KoYUJ89FFSAUU9KKqIgoSiigAplPoqxhRRTKsB9FFFABT6ZRUEBRsop26gBtFO7U2gAo+/RT6ACmU+mUAFCU+k3UALTEop22gBaKKKACiiigAoopN1AC0UyigApP4ahmuli/irLs/EVteaglnE292Vn3qvy1wfXaDq+x5veK9nL4jeooorvJCiiigAooooAKKKKACiiigAooooAKKKKACiiigAooooAKKKKACiiigAooooAKKKKACiiigAooooA5/wDjqW3ba1Rdlp0L72+WuPkIjU5S7YlGb5avVn6bWhXTFcsS+bnGY3/eptOpiffoIFSj7lCUfx1JIymd2p/36ZQQCUP/AHqbTk+f71BrEEpU+5Ttnz0z/YpRJGpQj/L/AH6d8vvRVgCJ/s0JR/uU9P8AdqRRCGnL8tNShPn+9VDH7NlCfPSJ9+l7LQUOSihHoSpLjIelCUxKelA2MSnAYFLRVRKE3fNilooqwCiiirAKKZT6AGfwUU+mUAPooooAKdtpqtmn1BAUUyn0AMp9MSn0AFFFFABRRRQAUUUUAFN49abmml/9qs5zjD4h8pICKacVA9wid6qTa1FD/EtedVzLC0PimaRpyl8Jp0x3C1zs3imFFbad+2qNzrlxcNtg/u/fr5/E8TYekv3XvHTHCVHudLNqMFuvzMtZNz4mX7sXz1z/ANjubrZ58rbl+ZqV4Wtk+7XyOLz3HYv4Pdid1PC047kl5qV1N838NWfDE2++iRl2Oq1mm8aYqrRf8BWtjQVaz+Zl+dm/jrnynEuGPjKZrWS9lyxOwSn0xKK/ak7o+eH0UUUwCiiigAooooAKKKKACiiigAooooAKKKKACiiigAooooAKKKKACiiigAooooAKKKKACiiigDn/AL9EP+7TET/Z/wB6nw9KyOQu2NXaz9N+981aG+tYmsQptFH36gYzZT6ZR9+ggP8AvqijZTETY27c1SWNSnJ9z71P2J96mJQBNUOz7lG5qelAAnztTIv9unw/xUzutUBKOppu/wCehPu0Jt70GcQR6F+/Tk+/S/79BsH8dOSmpRQA5N1FCfPRUlj0oSmJT6oAopiJT6uJYUUUURArTQq06MzNU1VLzcWt/m2fvavUAFFFFWAUjdKWigAop22m7KggcvSloooAKKKKACiiigAooooAKKKKACiiigDP1WaS2sZ5IlLuq8LXCaB4mn1W8uP4Ei+Rkb+CvR2GRXNXPhmKzllubFVSWX5pd38VfJ57hK9alzUpHXQqRj8RRPnPPFG0+77zMn+zVW8O07V27FrQkSL7U/8AfZdv+1VVLO5vp9sEC7N3zSu1fmmHwlXHVfYX949SFSMPekZ6QK/y7a0rCOKEIn3N3+1WxaeFYE+aVnd/96tK30y3t0+SFRX2uE4Upw96rIwqYzmKFtCs33V+Wrn9lQuvzJV5QPTFBXFfW4fLsPQh7NRPNlVkcjq2hxWMayQMyOzbd9Es+z5Vaui1FPMtWrgftEnmt5v39+yvznOsJ9Sxaq0j1cJ++j7x31hcefAlXR0rlPCd+008sDNv2fxV1cnav0nL6/1jDxmeZWhyT5R9FIOlLXpHOFFFFABRRRQAUUUUAFFFFABRRRQAUUUUAFFFFABRRRQAUUUUAFFFFABRRRQAUUUUAFFFFAGI70Q/PTKIX+auc5CxYfe+WryVRsH/AHvzfJWhXUtjWJFvoo/joqeUkIfk+Wn1DU1QAUUUmOc1JBEn+9T0+T7tCUfcqiw2bP4aE/2aKY77Fdv7tSA+hEpIZvOjR/4WqSgBF+amp89PpiVRUR6fO1CUJ8i/NQlBYUq9KRKVelBIqUUUJQaxH0UyiiJSHL0paKKsYUUUVYGfqW7fa/8AXWtCo2jV9pZfu1JQAUVDbXMdym6J961NQA+imJRUEBT6RelLQAxKfRRQAUUUUAFFFFABRRRQAUUUUAFFFFADP4KD81PplS1dWA57VVW3bdUXh+72uqbfkepfF+6HTnlRfmWsO2h2WTsqsju1fk0qVTL849qevHlnQO9oqjpdz9qs0Zvv/dar1fq9OfPHmPLH0UUVoQRSDKMK8+1uz8jUXbb8rfNXoI61yfiq3/eo1fF8TUeegqnY9PL5ctXlMfSrz7JeW+1fvz/M9egxneK8zjO2beu75a77RLj7Zp8MrferLhfEc9KVKRtj6fLLmNaiiivuTxgooooAKKKKACiiigAooooAKKKKACiiigAooooAKKKKACiiigAooooAKKKKACiiigAooooAwURd9CJ8lPc7G/4E9Mh61kchNb/frQes62+9/wACrRP3ErWPwl/ZGULuooqCAoX7lCUH76UFRH0Uze2dtCUDHDqaan+01OHU0qUCiFMdN6/8Bp9FSMYieTEqrT0opiVQD6Ynz0+j7lBUQT/ZpyU2HpTm+WgsKKEoqQCj+Oj+CiqAEooRKfVlhTKcvQ0tESwoooqwCiiigCKGFIV2rUtFFABRRRQAJT6KKggKKKKACiiigAooooAKKKKACiiigAooooAKKTdS0AUr23W4tWib+JaxYYXht0WRt7L97/arpDzXN3az295cbv8Aj3Zdyv8A3a+J4go+7GvE66Evsk2hXaJcSw7uW+et6uHsbxYdTt/m+V22V2o+5Xt5PW9rhYhiafJMmpKWivbOQjXmsbxDb+bbs38S1tVVvIvNhb/drysype3w04m1KXLPmPPPuPtrpvBtz5sE8X/PJ65uZGSVlatnwe7Ldy/7S1+ccOVPZY1wPfxq5qVztaKQdKWv1w+aCiiigAooooAKKKKACiiigAooooAKKKKACiiigAooooAKKKKACiiigAooooAKKKKACiiigDHm+SWoovvU6X/W/wDAqNmyub4DnHJ99P8AfrUf7lZkP3k+b+KtDfvroj8Jp9kZR9+iipMApn8dPSjatBUQSh6fTPuUEijoaT+OhPu0PQVEelIvzUtCUDEXpTG+9UlJtoIG09P96ihEoNYir0paKTbQMRKclCUJ9+gqIUJRSGTZ941fKXGJJSKKrvexwrlnVKjttTtrsfuJ45v9xt1XyyL5ZF2imU+oAKKKKCAoooqywoooqCAo+5RQlAD6KKKACiiigAooooAKKKKACiiigAooooAKKKKAEzikz7U3dxVS5u/KrgxeLp4On7SoVGPPoi2OlY+ufu4vMZtiL96q8euMT83y/PtqK81FL60lVPvbtnzf3q+Jxed4XMaEqUPiOyFGcJHO3Bb7RE25X/i+Wu+tZvtNrDL/AH13Vwd4n+ly7VX5V2Ls/wBqu20Hd/ZNvv8Avba7+G6nuygdGM2jI0h0ptPqORttfYzkoLmZ5IbhUZcOtYuoau0c3lqM1k2Gt6kxgEiwvvb59vy7Fr4utxLhed0eU7Y4aXLzFPWYWS/l/uVqeGE2S1U1YLdukir95tlaGiQvC0W6vksu1zSM4fCelUqc1DlOroplPr9mPACiiigAooooAKKKKACiiigAooooAKKKKACiiigAooooAKKKKACiiigAooooAKKKKACiiigDEd/nqJHqWbbtRttRQ9Kxic5LCnyp/crVU7krN/iRavxNlK3j8IDUpytmm0U0QCUfNSL96pEqZFRGL8tGyjZR81QSPo+9RRUljE3UJupw6mn1QojNtG2n03fUj5Qp1FNqix1FFCURiAJRn5qF+asnWtfttCsLi7u5VhiiXe7t/CtXGMpy5Ym0Yyn8JNqGqQabavNPIqIq7m3V8w+PP2n9S17xbD4a8C2bX7s22e+Rd+1f9ha5L4gfE/XPjn4ji8M+F5ZYdNuv44v41/j317t8KPgzpXwr0hFtoFm1CVf39w/32evTUY4fR6yOqUo0/dXxHmmt+ErzRPCGoa18QfEt9M0rb4rSGdl2/wBxK5z4FfCHxr4kuH8T22oz6Dpsrf6LDLKz70/v11PxR/4uR8bvDng5Yme0smW9vP7n/A//ABz/AL7r6h06yg0+0itoIlhiiXaiJ/CtXWxEox5B1JcseUZotrc2mmW8F5c/bLpF2yTbdu6riUImOVp6V5JxhRRRQAffooooAKZT6KssKKpfb98u1atJu/ioAmoooqCAooooAKKKKACiiigAooooAKKKKACiiigBjf6usDUZv3u0rW83Sue1rbCdzf7tfD8URqPDqUDrw/xGeqqoVW/3vmqmieY1urbX3ys3yVcz8zNu/h21TMyh5f3f+qi+4lflmGpfaPZGwpvbcy/NLL/31XX6FJvs+mNrba5u2RfNi/6ZRebXQ6CjQ6VBu++/zNX6bwzSl70jzcXI1Khufu1NUM3+revscXHnoSicETl7nzN1w237q/LVSZvs0/3f9XF8tXLHWIryL5mVJVbYyfxbqmkt47j+H71fiuJwypzPYjMp2kCx28TNufb8y76u2d2jXUSffemujJG23+Gk0WzYajub7qL/AA17+Q4SdTERn/KZVZe6dSlPpB0pa/WDyQooooAKKKKACiiigAooooAKKKKACiiigAooooAKKKKACiiigAooooAKKKKACiiigAooooAx9myKq6fP/wB9VK7/AMO5aih6VjE5pEqbXfdWlD901Qh/gb+CrsP3K6Y/CEQo+/Tt9KlARCiimVHKMN9FFMoIH76N9Gyj5qgB9OptOqSwpr06igsKKbSbt1ULmFoSiiriMimn8uJmavlb9pLxVqHiq+tPDmkN51pKzJP5Tf61v+eVe/fE7xInhTwbqWoNu3RRNt2f3q8c/Z78Df2qn/CWaq32m7l3pEn9z/7Ku+jL2MPadTujL2VPmOn/AGd/gra/Crwyr3OybWLr55bjb9xG/gWvVrnbs/268W/aO+NNx8JNHso9PiR9Qv3byt/3FX+Jq4j9mP8AaH1n4l+L9Q8Pa80UzxReba3ES7N/+xXz1LMoTxXsjy41pe1tOJofC5Wv/wBr7xhLOzFrewRUR1+79yvqheRXzLf+R8Pf2otNvp5vJtfEVr9nwy/J5tfS8fIr3sTrLmPSrfFzE1CtmhNv8NM/4FXGYD6QjNNMmKjWdc/eFUVGMieijfQlKxIU+mU7NICtFbRxSvIv3nqSn0m2rLJKKRelLUEBRRRQAUUUUAFFFFABRRRQAUUUUAFFFFADf4aqXFusy/NVzGRTa56tKNaPJMqMuXU5T7Bcq7xzx/eb5dn92sy502R2liVWR2b+7Xe7QaQoq14H9gYXm5jsji5I5vStHnWV2n+4396ujRKdxT+gr3aFCnh48tM5JT5xaZsp9FdRBwPibwbefb31fQ5VhvmTY0Tr8j1g6d4g1nTmigvtBu96rtaW3+dGavWAuKCoNeZVy7D1pc04nRGtKJyWgz6pfqjT6f8AY4v+mv366eOJYk+Val8sUv3a66FCnh48tJEynzklFFFdBiFFFFABRRRQAUUUUAFFFFABRRRQAUUUUAFFFFABRRRQAUUUUAFFFFABRSbqbvoAfRRRQAUUUUAYj/wVEn3vmqWb+Fl/2qro+9vu1kc5YtvuVpW/3KzYXrQtvuVtH4RRH0yj7lPrQYzfQrZo2UbKyIGJU1MSijlAdgUYFNSn1HKA1akqJGzT0oKiG+ikz7U3fQHMPpiU+igYmOetLRTquI+U+dv2vvFMug+DrC2ibY95dIm/dXoPwo0f+xPAGlWyf88N7fLXjn7dFt/xJ/CU+7YiamlfQPhVFTRtPX/pgnz1317ewhY7Z/ZPkH9p3x7qKeKl0+XSlvIrP96rTL8ibt6V3H7LvgnTNV1lPGOn6b/ZtulmlusSP8jy/wAb/wDjlep/FT4G6L8Vrf8A0lpLa9Rdq3Fv9+tv4S/DdPhj4XTSIp/ORH+V9tfM0sJy1/bM97M8xwmMwlGnTp8s4nOfHv4byeP/AAlusfk1rTnS6s3/AI96/N96rXwH+LS/ELw0ttqG208RWK+Vf2n9x/71ekwpv3/wV4D8YPhdqvhvXn8feA/3OsRf8f1oi/8AH0n+7X01OUa0eSR4NGUZx5ZH0dv214p+0V+1X4T/AGddG83V7n7Tqsq7rXT0+/LUvw0/aK0jxl4cnu9UK6Jf2reVPb3bbX37f4Vr8mP2qPiRP8YPjNrGoXMrPZQS/Z7X5t6ba5pU5RlysuNHl+I3fi1/wUX+LHxIv7hdM1BfDGmPu8q3sfv/APfdeOJ+0n8VJvEEV9F421mF9/8ABO2z/vis3+x4JmRm+4n8G6qk2iRW0tvPFuTe/wAyf36RtGX2T6t+C/8AwU5+I3gXVIoPGP8AxVuj/cfeuy4X/b31+nnwP+O/hf4/eDIfEPhq53o3yz27/K8T/wB1q/AubTWe4/2/7m2vYP2UPjjrP7P/AMTbK+jnnTRJZVS8t5Zf3TJ/G9TKRXsOc/eCiuZ8I+M7Hxdo1vqVpKvlTIrV0SOD937tQcMoyhuSb6KKKCAoooqyx9Mopm+oIJqZVbzpf+ea/wDfVCX0bkrvVXX7y7qrlI5izRvqtNfRW6qzN9/7tUm162hndGni/wBn5qOUfPE2aTdVLTtVttSj3QTxyf7j7qt1JQ+imK2aFbNAD6TdTaKAH0m2m0+gAooooAKKKKACiiigAooooAKKKKACiiigAooooAKKKKACiiigAooooAKKKKACiiigAooooAKKKKAEPSm0Vmatq9to1nLc3cyW1vEu55ZG2qopqLlpEqMeY0waAM81zmi+OdI8Qpu0/Ura8X/pjKrVvxSiVflaqlTlD4kVKnKHxCM/lR7m6CvNNR+OXhzRvFtvoN5csl3PIkSsi70V2/hZq6L4h+KoPCfhy91C4b9zBHv2p99q+J4XnvNSi16+RUe6vFuv7Q3bomTf9x/7jV7GCwHt6M6sj0cPhualKpI/QVelLVOwu4r+ziuYnV4ZVVlZauV4h5jQ+imUUEmI/wA6f99VElCfef5f4qF+/WRzlu227Ku233Fqjb/cq9bfcroj8Ioj9lFMoqgkFCUUVzkjKelH8FH3KvmAKfRRUfaLGbKKelMoAfTEp9MSriAJ8tCPuoR6hmvoraJ5JG2Iv3t9VFSkOMecs0zf8teHfE39rHwf8OmlglvDf3a/8sbT5q8P1j9ubxFrO9vDHhKe6ib7kpV3/wDQa7YYKpPfQ7PZfzSPX/2x9Fl1n4WmSBFee1uUlR3/AOWVdv8ABnxP/wAJV8NPD+obt8rWqJL/ALyffr468bfHb4s/EXQJbGTwv5OnzxOk6fZX3sn/AAKuS+Ef7TXjb4U6b/YraQtzpVqzfunVkdP9ivbWXKphl78eY0lGM4+6fphZutSp/tV8ueAP25/B/iHUrTT9cin8PXsvyf6R88St/tvX0npOq2esWCXljdwXdu/3ZYm3I1fO18HWofEcMqco7l3+N2+5WU+txJeeR99/4kT+H/arTf57d13fO1cfc6JOjborn/efb95a+YxmYTwuIp0eX4j0cLGnKPNI8h/av8N+GLP4d6n4q+xww6haxb4ru3+Tc3+3X5CzXP8AaUu5VZ5Wbf8AOtfrL+2ZeQWfwPvbRt0MT7fkf77fPX5fza9Y6Uzrp9j+9T+N/v19FTnc6eUyrPwlfXlr5sssdmn9963dE8H2KKnntc6kifPsRfkrFfUtQ1KVFSVnlb5ESv0n/Ym+EOheHPhfqd9cW0eo6xqMXlXHmxbtqf3Pm/z8lEuYulH348x8Kv8AC7Sr9mubbzdNZv8Alj9+seb4RNbS+beXLeVu/jX7/wDwOvqfxL4TttA1q+doI98ty/8Ao/8AdWnaHomh+J9Wt7bWFCWKpvSIttRXr52vjJx+yfskeFMNSoRxil7pZ+HPxO8a+HPh5Y6ZZMsMUC/upnb52X/dr6d/Za+N+oeNftWi6+y/2lAu9ZPu71r5Z8WNZadq0sWjyq9mny/uW3IlcjfeP9e+HTP4l0G6W2vrX+/9x/8AYq8JXqzqe8b8RZXgZ5T7alyxP1oV17UlfmJ8Pv8Agqdq2lyW9v4v0AXMLth7u0b51/2tlfbnwY/ad8C/GzT4pdC1mA3bfK1nM+yVf+A17kT8ElS5D2HdTabvVE3M1ZlzqSpE8ssq21uv8b/fqonJKRYfUoIfk8z/AL5rMvPGuk6c7LPfRo/9yvFPH/7Qmh+GNLvbyW5aw0yJvluN3zs3+wn/ALPX5+/GP/goLfX949n4Oia2t03o1xL+9ll/2971vyk06cqp+ot58Y/DiQSs15E6L/01215v4y/a/wDh94STzLzU7SG5X5/siSq0r/7Hy1+MGsfGzxf4hurifUNTuZvNb5tjbEWsnTdYivGR5/MR/wCL5vuf991djWNA/SXx5+3zB4n1G3bQ/tNnpkTb2m/2F/uJXO237Y3hyaV7lb67e927N8rNs/74r4UsNeiS92tL8nzfvkb71WE8Q20LPF8r/M776suOGP0w+Ev7bHhqbVLfTP8AU/8APWV22V9gaV8QtI1LTIbyDWYJvN+4qN87f8Br8HdH8VafpX3Yv9I3b99ei+GP2hNe0pIlgvp4U+4vzb9v+3UR5Zi9jyn7H618X9M0aw+03M8UEX3d8rbP++a89uf2w/h3o90sV54hWGXd8ybd9fma/wAV9V8SfNeardzfxr5sv3WrHm1iWF23Wa3Lf39u+nywM+WR+rOkftZ+Cdcn/wBB1yydF/g+0K2+u+0T4waHrDIizqkr/cTd96vw9udYVLhGltvs0sX8ELOlW9E+OviHw3df6HqcsPzI6vK7u6/7G+s5Ria+zkfvJZ6vZ3qI0UqndV4tX5b/AAH/AOChcuiNb6V4qi+2Wjy7PNdvn21+hXw7+I+leOtIt9Q0i5jvLGXbtdH3bazcCLS+0eg0VCk2+n1kA+iiigAooooAKKKKACiiigAooooAKKKKACiiigAooooAKKKKACiiigAooooAKKKKACiiigBh5FcR8WPCLeM/BOp6VHy1xFjb/eruCMU0jNXTqSpTjOPQqMuQ/Ni2fU/AF/Los88+lXcDb4ruFtj/AO49eweBf2ptX0MRWmu2Emqbm2edaffT/fSvT/2hvgtB4vsv7Vs40S7+VJH2/wDj1fIview1X4VeKZdDvp1ufsrJ5Vwn8SNX6hl9TB5zTdKtD3z6bDThiqfLI9m+LXxfi8dX1vbafOyWtm3m+Vt/eyy/7v8AdWvN9KfzopZ5WkmSW6R1dF/0SV/40lT+D/frlLDxb/bF1e31tLslSXYzuqebB/fdP71RX+t3OmxPfNqEr/LsZ4fubf7jp/er0Y4SOGpexj8J63sIKHIj7T+BvxUsbjQk8P3ax6ffacvleUJd6Sp/fRq9JufiDotoQr6hbo3+1KtfnX4YuZ9V1GLyIm0p5fkf7Q3yKv8AsNWr4h8WtqV5E0USvcWf7r7Xbq2yVv8A2evmq+SYeD9rKfLE8mvgKMPfkfesXxT8NFnWTWbRNvzP+9+7XU291FfW8U8EqvFKu5XX+Ja+Tfgl8BtT8Syf254oi+waVdLvXTtm2afd/f8A7q19YWttFYWsUECqkUSqioP4Vr4rEwpwqctP4TwKsYc3umWn8e5v4qIU2Pub+9VhEV4nb/LVXP30rgPLLEP3K0LR8pWZbf71aFnWsSok2yhKKErQkZRRRWABR81G+jfQAI/yU49KalOPSpL+yNp9Mp++qATHvTafTP46BcpT1G+jsbKW5l2okS7nd/4a+BPjf+1Df+PPECaDpV9Lonh3z/Kl1FV+f/8AZr7x8SeHrfxPpM2n3bMtvL8sm3+Ja5zSfgp4J0u3WKLw5Zbf9uJW3V6WFxEKL5nE6adXkXKfPvwu+Bvw08SS/wBsNeW3irUH2vK7t/H/ALle96V4V0rR7NILPT4LZE/giiSvN/Hf7H2kalftrXg7U7nwZra/Or2jfuXb/bSvNE+Ovj/4D6zFofxU0j7ZpksvlWut2K70l/366ZU44n4Je8RNc/wn03DYK6OvlKny18uw6PZ+HvjrqekahbedZaiu9fO+5ur6X8PeJ9P8SaXFqGlXK3NvKv30r5//AGotKn0GXR/Gdt/rbWdIpf8AarOhGa5qQUNfcMr4l/sqaH4nWW70qD7BqDRffT79eG+BPiF42/ZX8ZRWdzLc3Phzdtnt7hvkl/3P7lfb/hvWIvEOjWWoL9y4iV/krjfi78KLH4kaC8E8CvKvzxP/AHGrqwmYey5qOJ96JpSqa8kz2H4Y/EvRfij4at9a0a8W5t5V3sj/AH4m/uPXQzWbebuiZUfd9+vz4+C2j/Eb4LfEZItIg+2afu2XULy7IpYv/iq++tE8QrrekpcquzcvzxP99W/uV89Xng8RXlGi+blOqvhKtDln9mR8m/8ABQi8ZPh9FbRRNM8s6J8n3/kr80ZofOleX7n+w9feH/BQ7WGuYrSziu2s3SXf/vV8GpbTuyRLumllbZsT5t1bR92J2wj9k9Q/Z+8Gf8JJrz3jRb4oPk+dfvPX01D8S779mfwv4jg0++W/vbpvN8p/+WT/APstcl8ItHs/hXokU+qsqfYIPts8T/fZv7lfP/jz4hX3iGfU9al+R9Wld1idvkVP7lEJe7yhWlyfCbXw9+N+ueMPHd7P4hvN/wBt+7v+RFavRvHnif8A4R7QXnVvnb5Iq+V9BuXS6iVpPJ+f7/8AcrtX1KXWNLdZ52me3+fY/wA/y1zRwkfacx9JHiXFfUPqQeGPiFq/hu6dopfOt533yxTfPWj42+KM/ifS/sMFt9mt3+98293rjkeK8baq7H+596r1to8E1ncS+b92umNKKlzHgSx2IqUvZTl7pz8KWfmot4rPE7fc3fcrT0TRNX8MXn9q+GtVaGWL54pYn2SpWdc2y7XWLb/wNqru86f7D/7DVRwxkfdf7MH7fOtQy2/hr4jfvv4INQf5E/4HXpv7RX7Znhfw94flg0XUI9S3rsa4Rvk/3Er8p9Vv5LZH+Zt+7+9VKGwvNbWL7deNDbp86xffffTjExlGMpcx0vxa+PGvfFHVH8+5kttPb7tukrbP4/4K83hhluZU/cSun39+2vTtB8MWNtb/ACwQb/783zvUt5ZrZxPPEqpb/c3/AHK25Qgc54e82wg3Wyzon8Xzb0f/AIA9V7zxDFbXDxRW0Ty/c3ou/fWZc39zc3TrAzbd3+5XZ+DLbT9BWW+1CBZrvbvi3tWMpG0YnBPpWoXl0jRRSfMzbd/yU99HvoU8+fdsZtnyf3q+i5tY0/W/D+nzz6ZaW13b/J5KLs3q9cPearFpupPKttG8UEX3HVaImh5I9su1FaWeF/7jrULwz2zrtnk/2X3V3evaxp+tv81mqJu+VE+SuMvEiR/3ETJb/cb+Pa1EQK9nrep20/y30+/+47ferq9K+J3iOwiRVvN/zfcmWuPezZG3bd8T/wDjtaGmo3+q/u/36owkdW/jy51Xet5Zxpuaq81t9pXzYopP+AfOiVn2Fssy/dZ0Vv8Avmul0dLawiSeKKV4t3zPC33K3jEjmOcTz7Z/vfcr2P4FftP+L/gn4ht7y0vp7nT0ZEnsXl+Rl/2K4fUns9Sf/X7H+/vhX/0OuaubP7Gu5v42bY6NvR6xlHlLjyzifvJ+zt+0h4e+O/hK01GxuFiu2+SW3b+9Xsdfz2/Bb40+Ifg14qt9a0ht8Ssvn2jt+6l/vp/v/wC3X7Ofs0ftNaB8dfDdrLZ30b3u397b7vnib+61ZNHNy8p73S0yisyB9FFFABRRRQAUUUUAFFFFABRRRQAUUUUAFFFFABRRRQAUUUUAFFFFABRRRQAUUUUAFIelLRQBUnhWaJ1Zd6stfC/7Tvw/ubbW9Q1mC7a5W12xXKP/AMslb/VP/wCyV937OK+TvjrqMfhj4oC+uo1m0q8i+xX0TruR4m/j/wCAV9FkmLlhMTzI9TA1OSofH+m3M+lbGX+Nt+/bXSw6k2q6W8/+pRGXzZUi3pu37/nStuH4RaunxIfwvFEsyStvgeL50+zv86Oj/wC5XfSfs8eIfhbZ6nPqD+do95bOjvD8727/AMDv/n+Ov0ivnGDqz5IyPoo42nzch5xbabc3OpRQaUrXLy7NqJ9yVv8AYr7A+Cn7Oem+C7K31LWY/t2qv+8WKVF22/8Asf7VfNvhWGDR9ZsvP1L7Aj/eRIt8TKqfJsf+B3r790W8TU9JtLlPuSRrItfC55iKjcYr4TyMyqy5jQop22m18eeAYnnN91v+AvR/D8q0/r/n7lV3f56yOQfa960rOs22etK0/u/7NaxKiTUxKfQlakjEoSn0VlygMo30UJUFRBKYn/oVPejZQSM87YjM7bFpttcrc/6pqc6b96t9yorO28lauJZa302j/gNCURiAUf8AAaKF/wBqgA2VzHj/AOH+k/EXw1e6Jq9stxaXMe3DL80bf3lrp6E+eqjLklzRLjI/Pz4Xa9rX7MPxmuPAHiNmfwzetvtdQmb5H3v8jp/7PX1H8SPDEHirwVqFm22ZJYt6v/wD5K4z9t34YweL/hv/AG3FEv8AbGiN9oim+78n8ddH8GdbXxJ8L/D9zLtd5bVUl+bf81erKrrGsNz5Jcx5p+zBrDf2De6HeKyS2U7+VvX/AJZf/YV6B8RfG1t4D0GW+nX5Yl81n/urXm/i1G+F3xE/tVWuXtJW3+TEnybH++ldn42RfEOhxNugm0ydU3RSrvRt9edj6Mvij9o3cfe5jh/DHxa8PfFSWWXTJPJvbV13Qv8AI7/7dY8Px1bwB8ZEsZWZ9KvIkiun3fIkv99K0PDH7PcWm3r31r5dhv8A+ff+JaxPjl4V8OeGNOiu2lVLizTeqO3zu3+XryMqw0MD7Tm97mPbpYqWIpeyqfZPlr9sz4kN4q+KHkQT77e1X/x+uN+BXhVte8WprV5FvstNZJfnX5Hb+5WZeaPeeJ/EctzPuub28l3/AO5X0X8IvBm9tP0OBV2I3mzun8T13SkRzcpyPx48czw2FvbKqpcateeayfxxIleC+NnbR79IlbyfKXeu9d/369l+Pegtrfx6i0pZfsf2WBYokdfk/wB+syP9m7xT8aviF/ZGhqqQxKqXV9L/AKqDY/8AHW0PhD2MqstT59sHV33fxs2/fsrqtK1WWzV1ZV2SxMjbK+7fBn/BL3wrYWaf254n1K/vf79oqxItdh4e/wCCefg7w34j0++XVbu/srdt8tjc7W83/YojzG0aNKB+d3irwBrng+10e81exks4tWg+0We/78qf36y7C58mJ4JVbZL/ALVfpV+25+z7qHxP8B6LfeF7TztT0FnRbGFfnlgb5XRP9yvztm0G+8MXj2Or6VPDer/yxu12f+h1pEwqUW/gOavLnfLu+58v937tZlzeLbI7M3yfw/7db2veRNEkqwLDN/FsavOfEmpLsS2Vd7/f3/3Kk5+SUPiK15rDXN0+3b97+7UmlalLC6fvW81/vTfx76x7bajf89pf7ldB4bs/t9/FBFF50v8Ay1mT+FP7lb0jGR1vhX/nrc/6pV37HbYm3/4usPVdbn8T6p9ji3fZ9z1uX+62tfscUGxNv8a/+P0eEvDf2BXZf9bPu2O/9z+//wCh1uYx9w537BFonlfuPOuHb5UoTzZpYln/AL2/e/8AFXcWHh5bn7Rczq22LekW/wDi/vvWfomlf8JDPcTrF/olqrPv/vt/criqSjE7KcecZeeIdmjJHuVP3vypu/364ybWGdXlaL5/uf8AAK09Ys55pfl3fd/jrHm0pppU+X/eq4xI5uQj+0/abJEZm/i21nedOm+Jt2x/vbK1Us22bW+/99dn8FRW1mzz/Mu9Pv8A9yjlDmIdNSK5R4pW+T+//HU1hZypPLBt+dfn/wB9ac9hLDbxMq/Pu+Wujs7b7TapLBF50sStLsT+Nf40/wCAVtGJJSSwa82XNm2x/uf7/wDv1Ys7mXTXS8tlaF0+SeL+41WtNf7BdWl59+0uv3TbP4H/AL9bdzpX/L9ErfZ3byp02f8Aj9bRMOYlR7a8tZb5bNYZdu9khX/x9P73/slY9/4eW5i+2afKvmr96F/uNXQ2GiRaVexKjM8U6/uvl+69JeIum3/yq32SX7yf3XqOUiMjzp03t81t9mmr0D4G/GbWfgh43stc0qVvs6snn27s+xkrL1jQYHnTbL87N8s1cw6fZrqWKVl/uf71c0vcNvjifvz8FPi1YfFfwjp+qWcyTR3cCzxMh/hP8H+8ten1+N//AAT3+PDeAPiDF4M1e8lTStWl/wCJdK7fJa3X9z/df7n+/X7A6TqC6jYRThNhf7yf3awcTm/umlRRRUgFFFFABRRRQAUUUUAFFFFABRRRQAUUUUAFFFFABRRRQAUUUUAFFFFABRRRQAUUUUARDpXzt8ePA3/CT6zdQN8nmqjxPt/jr6Lrnta8MLrGrWV2/wB2L7y0XkneJcZHJfBz4aL4Q8P2U+oN9s1VYtizSr88S/3K9Cu7GG+geKWNXjcbWV1+9VtV2JtpRyKvmluHN9o+UviX8D9Q8E6nLrnhllmsJZ1lexuF3pE/97b/AHa9x+Dt5Jd+AdM812meLdE0rrt37W+9XctCrptZd6/3WqOK3jtohHEioi/dRa3qYiVWPLM1lXlV+ItUUUVynOYn8bf+yVXT73zVb2M/zfc3VXesjjkFt/FWhY1nw9K0LBPmrWJdMsffoSnU1E+atDQZRs+eiilzGIUfx0+mJUcpYJQlCUfcoIH0xPk/hp9Q0RAPufw09KPmNA/2qOYAR6KYj09fv1cQDDf3qYlPoSol8RcDgvjfZxaj8LvEsTbXVrCX5f8AgDV4T+yLrCp8FLRbnbbJBPKnzy/Jtr1z9pnxCvhz4NeJZ2ZkZrN4l2ff+ddn/s1fFGmwavo/7JlidIinhWe5/e/3/K3/AH62xdWWHwDmevl+HpYmr7OtLlifW3xI0GLxb4ceezbzpYvnieFv87686+Fb6y/heXRfENnJZxXTuljLL/Ev9ysf9n77Z8N9Jt9MlvJ9St73ZKyStuSLd/cr0jxnNc+G4HvLbdc2TRO8Vv8A3Za5sqzCGY0eSoGJoxw1fkgeH+M/GHxS+Gjy2MEX9paZ/wAsruJd7oteBeKrnxL4tv8A7dqX2m5e4b78v3Eb/cr7N8N/E7TfEmjXEVz5b6hAv72F1ry/xJ5V/dP5USom/wC5/BUVealLlLjKR8yeKtK1DwlpcV5pUXnagrfvZtv3U/uJX2B+y74YgfwR/wAJDLtd51+V/wC5/frjNB+FEviqV4tvyMnzfL96rP7OviS88E694l+H2oM38ctmj/w/30r2KeGjiMDKtH4omcZe9zBqvh6+v/2pXgi0iPUnns4old1+RGR33vv/ALnz19Y+Cfhxp/w10h7GxjXzJZWuJ5VX77NXEfBtNK1jx+dZknX+2IrD7O0W7+Hf/dr2fV+H+auGh8J3Rqc9Q4/xN4wj8Pxf8e9zfXTfct7SLe715LqXx4+Ium3Xmr8JNSvNN/vw3kTS7f8Acr2jVNOs7y0Zbu+/s2F22yy+asX/AI/XyZ4T+FemeLP2n/GGn6f4413+xdOs4r9IrLUWeWJ3++m75/8AYrKUuSR2KtTjLllE9w+G/wC0n4V+IOsf2HKtz4e8R/8AQJ1aLypf+Af3q7DxV4P8P+JImXV9G0/Uvl2/6RbK9czo/wAKIrye0ufGFtaeIdT0ufzdM1aWDyrhF/g3sv8AFXY6lfxW0Es8rKkSLvd/7taRNoxjzXifn/8Atr+APhr8MfDVvLpWhwWeuyvLcN9nl2Iq/wC5/vbEr84prlrm9ef+Nm/v/c+/X0v+218UZfG3xBuLNmXZat99G/g+fYn/AKB/33XzAk2xt393/wAeraMTzMTPmlzFtN2/yINzyv8Aer0jw9o/9g6Q8ssqpLKu9tn364zwlbK++5l2vsb7ldtv+2X9vEq+d/y1b/Z/362iebIdcpLDBb+arJLe/d3/ADuq/wB+t6zfztkUS+TLOyRRI/8AAvyf5/4BWY94qS3FzeMuyL/Oz/P9+mQ621s32mRv3su5F/3P46JVPZR5gpU/ayNjW5rzVbyy8NaYu/8A5ZM6L99P79e0eG/hQmg+BkZol33Erbv7/wAu/wCes/8AZ7+GjP4fuvF95A32iVXSz3/wfP8AJX1ReeBvs3hCyg+/KsHmtXgSr89U+op4bkpH5/694V+x629tKv8Ay1+VP7q1mzeGJZpXli/i37vlr2jxbpSv4o1CVvvo22sfWPD3k2cTKux/I+Z3/j+5XvwPnZxPGb/RFtkSddyImxG2VYm8NttSdV2fc3Pt/v12d/ojfYPPaL5Nr/8AAquvprQ6Rp8n8EsWz5P73z//ABdMjlOCh8PNNBKm1d6su35v9+rGj6a2lSxNu2Rbvvp8+3/9iujsNN2S3cUq/upf++Puf/t1afbZ2aM0W9EZU37f4nqzExf+EYgRJYl2zWl0vmxP/c/2Ku+HtYihtXtp1V/KbZL/AB/8Dplhc/ZtSuLFp22f62D/AHXrHv5vsd/LF/G671+WqiRynTfYFSV9Pn++myWKb/ZdPkeoL+2iuYJbadvvrvZ/7stYej+JG1KBJWlb7dZfupXf77RfwVLNrf8AxNIpZ1/dS/JKn+3RzEcvKYd+7Qr9hn8xE+5E7/Jsf/4muT1h23pO331+Rv8A4uvQdbsIL+wuIJV/hXbNt3/8D/4BXnNyjTK9tc/JcJ8jfL9+uaUTppyNPSr/AHtFLF+5uItjq6ff3ff3/wDoFfsj+wN+0JP8Y/htFZanN5+u6Xtt7pnb53/uSt/vr/48j1+KOmpc2d0isrIjfd319S/sN/FpvhZ8etH3z+Tp+ssunz72+RWd98Tv/wAC+T/gdYE1D9vF6UtUrG6+2QJKq/K6Kwq7WRgFFFFABRRRQAUUUUAFFFFABRRRQAUUUUAFFFFABRRRQAUUUUAFFFFABRRRQAUUUUAFJtpaKACiiigAooooAKKKKAMlNw2L/eqp8235qt/N8n9yqu//AIHWRxyGQ/e/4FWlY9f+A1mw/wCtrQsH+atYlxLtMXpT/wCCmL0qwkNooorEkKEo+5TErYB9H33opiVHMVEmqFP9qjc1CLub7vzUDD+OhPv1KRmokRUaoICnpTKen+z/AHq2iWUrlJd+7d8n+xUtnKz713f8DqWmolHKTA+Q/wBvvxZP/ZGgeGLOfybjUrpWfZ9/an/2TV6T4G8ExaV8PtP0OWBZttqm5Jl+81eH/tL3LX/7U3g/T5fK+yqqI3mpv+Z3evqq2Rf3X+7XXjYLkhSl8NipTlCR5BZ/CvXNNs9u6O53NvbZ8jrXYa3pu/RLezuV+Tb81d6ibET5fnrH1Ww+0/w/xV41LDU6Mf3QOvKfvSPjr4i+ANQ0rUf7V0FmhlRt0sKfx1Y+F1y3ja6+zS7YbuL/AFsP96vpK88HreP93/gdeO/Ej4D6h4e1FPFXhhpbbUFfeyJ8m6vRpxjX92R10q8Z+7I9l8MeHo9HtUiVVR6+Z/2htHl8DfFLRPFlt9yVlSXZ/H/er234V/Gax8Txf2Zri/2Vrtv+6lSX5EZv9h6z/wBo3w3Frfw+eVVV3t5fNVq9zLYSpOVF/DIujGXPymL4S83wH4+tPEqvs0+92vL/ABJtf/8Abr6d1C9i1KGGaJleKVdyvXgXwx01fHPwb09dv+l26+V/3xU/g/4gt4Jvbfw/4gkaG3dtkFxK3yRN/crwpfuZyid+FlGcuX7USp+2H4P8WeOPgxqumeFbVb+4bZK9ujbJtqPu/dP/AHv9mvPf2cvDfw08GfCqG8TVItB+IP2For67ed7e7ilf+B0f7/zf7DV9ZQOs21lbfTbjRrG6KyT2kEzf35Ylap5ef3j05Rjze8YPgy8lufCWmtLqDarL5C+Zduvzyt/eriPjp4lXwz8NNdvDL5O2L+P/AD/vV0vjTx/p/gcwrekW1uzbFfb8i18W/wDBRf4x6e/w5stI0/UI5pb+VHZLdvn27H/+wqYy97lO6pSqUqPteX3WfnJ458T3Pi3xHe6reNvuJ5Xddi/98VzW9n/4A3y1LNNv+aptKh3yqzfciXfs/wBqtYnzx0um3Kw/ZIEf7nzy/NW7YarFufa3zyt8z7v4K4eG52ea8rfxfLU1heb4pZN3z7a2jIx5Topr9Zrjb8zxI29t7ffau7+EXhWX4heLdM0/yt8TNvZP9ivIrP8A0looF++/zt81fbX7FvgZYfN1yVV/2a8jG1fd5D3suw32j6T0rwlFpWg+H9BtlVPNvFRv4N6r87/+gV6xeabA906t/qYrN0+T+5XI6Oi3PjfRLb5ne3gluG/2N77E/wDZ66vxncxaboPiW+3bPs+nS7dn+49eVQ/iHsV48lI+CtbmS88Wuvyv8zbv7jVt+KtNa20m0l8rYktrv+f/AHK4HR9bW81y4lVl+VZXVK9j+MEOz4S6VeM3ztart/74r6X2nvHy/s/cPJ9Bs4tb0ub/AKZL9x/8/wC3VvTdKXUvCUrW3767sF+0f+P/ADpWJ8Lpt9m8u7/Wtsbe3/j/AP6BXofwNuZZr/xBoPlf69vtUW9d/wDA6P8A+yVMqpMafunjKXkqPtbaj7tjQ/3f876LPzbzS7iz/e/aG3/J/edN9N8Z2cWj+I7uzl/cyqzv/vVSm1hdNnsr6Bt8Tt8yVtzc8TmjD3jltbmun063uYG2XFr8n+//ALFYt/rbX8sNz83y/vV2f+gV2WsWG97uJP8Aj3n/AHsT7v7/ANyvL/OZLjypX2bm2f7lRGXulyp8pe0rW4rDVHlb/lr87JVh79XuriKJmR2/eq/95q5e/wB1tcOrN9yoYb9n2Sq2x4vm31tGRjyHp2ieIftmzaqu+37jts+V/vpWZqVstzFFO3yXcXyf76f5eua0e/8As2pJt+dK6JJtkrxNt2Sr99/71XzGPwE2labFqsTwXLbPN+Tft/1T/wADpVeH7To95t83/S7WXfvT+P8AjR6r2Fzvv4mgbYkv/jjVXvJpft8s6/JLF95Hb7yb6xkHL7p+7f7I3xYHxh+Dmg61OU/tM2qfalT+GX7rf+g17fX5if8ABKf4rKb7W/CtzO2x1+0WyO3+qT/9qv04RvlrGRzRJR0paQdKWoAKKKKACiiigAooooAKKKKACiiigAooooAKKKKACiiigAooooAKKKKACiiigAooooAKKKKACiiigAooooAyYv8AxyqT/P8Adb+OtNNtZ+/fWR54y2fY25q0LD79Zlt97+L72ytCy+8laxN4mh/BTadTasJDKKKErEkHoSiirjIApn3/ALv8NCUJtVv9urAE/wBqhKKE+f7tRGJYfx/xU9KYlKn31q+UB33Pu0b/APx6mJ/vUf8AAqAD/foSimp/s1YrM+Gf2lbBbP8Aar8H3ksSpu+zvFM7fI+13+SvrDTU2fM3/j9eB/tw+DpHg8O+L7WNpJdLuFSV0++iNt+b/wAc/wDHq9c+G/iSLxn4N0nV7Zv3U8W9v9+u3Ex56VOYVYz+I6h7pI/v1iL430Oa6W0bULZLhvuo8tP8Q2c9zpNwsC75dvypX58ftFeGNe0fxlFqbLd/YnVfIlTd+6Zf4H2fcrxK8pU+VxPqsmwOBxdKX1ifLI/R2GGJ23fx/f8Akp0yRXK7dv8AsN8teT/steKr7xV8INEudQla5uEVomlf777fuPXrfme9axPlKsYQnKKPH/iL8CrHxO73MECpcL8/yNsr538VSfEH4d2t7pF15mq6FOrr5Uq7vKWvuV65fxJYW1/Z3C3MSunlP9+vWwmZfUX7Wp8MTXCVKntYxifLv7Knx70zwrod3oeufa3fz98Twxb0T/4ivWPiFc6V8TrDytF0q51KWVflm8rYm7/feuP+CfwNg024u9VvIlm8+dnii2/fTf8A+g19EabbLCvlLEsKf3EWvyvO+JauKxUpYaPLE+sjQpwlznnfwm0zxr4K0v7Hr08WpaZF/qn37riBf7r/AN+vVLTU4L23SaNt6N901Lbjb8jVWOmxovleX8n8OyuvI85lV/d4iRvzRl8R5f8AHrwNL448D3MVrcrbXkbebG7/AMX+xX40/tCaxc3Pjy90+f5HsG+zsn3/AJl+/X7L/Ga8j0Hwbdz/AG6SwSJXlZ938Co7vX4X+Ktbl8Q+IdT1Odt73U7Ss7/f3M9fc0+SXvhi68nSjS5vdMJ/nb/dq7YP9ms5W+b97/s1nonnOir99m31evJtjeUrLsRao8QrvN/d/vVYtpti/K3+3vrMH3Uqwjsnyr/FQa0onZ/D3R21jVol8pt7Sqi/LX6b/Bbwwvhvwzp9tFB5O2JN3+01fFP7Lvw9bXvEOmStuREl83/d+T/9iv0c8N6J9js923YkUW//AL5Svnq8uaR9hhI8kQ+HSfafHOt3LN/qIoLX/dfZvf8A9DqH46682leAPEc8S7/Ns3RU/wA/7lTfBaFrnTtW1Nlbff3ktx8/9zfsT/x1K88/a31WXTfhze/N5Pm7ov8Avus8N8QYn4T4d0e/lttOu9QZ/ne8S1Xev+w//wAXX1f8YIY5v2fdMuW2pKtij7P7rslfKthZyw+EPD8rRb3vdad/+AKn8dfXHjOwbWP2bLhmbZLFpifOn+zXpe097mPHjS/dnzP8H3a/8K6nK3zvFKvz11Hg/wASL4e+LXh+8iZYXlnW3Z939/5Pn/4FsrlP2XYW1ifULHd96fZs/wCAPVLxzps+leJngbdC+791Ki/6p0ff/wCyPVc3vExjyxPQP2tPBjIyeIdM+S3n+fZ/c/8A2PuV8+eG9VXW7J9PZV81923f/e2f/YPX2nNu+LvwbuJ7mKP+07P/AEiVIvn+Vn2P8n+98/8AwOvhXVbO58E+JZbZd0L7t6vt/wB//wCLrajP7JnVh9o7/Qb+XXvCnmsu+WwZ1l2L8+z/AD/6BXmvjawaz1JJ4vuXXzqif3q9A+FesW0PiiWKeXZaaorRMj/Jtl++n/xFZPj/AEFfstxbbWRE/ewPt/j/ALn/AKHTjLlkYyjzxPNb91uYref/AGdjfLWZ8vm/e2fwb6sW27bLHK33/wCCsybdtdf7rV3RkcHKa1nNseJv7nyf/EVsf2kzq8u7Y6fP96uXS5+fcv8AF/BuqezvFR0Zv4/kaszHlNu2mlS9Rl+Td8+//bq3czNDf+bu/h+Z6zHT7Zbr5Hzurb6sWztf2rr/AMtfvtT5gie9/sc/Eu2+Gnxs8P6nLKsOn3TPZXiP8m1H+46P/v7K/dTRbxb/AEu1nRt6yorbq/m08PX7Wd6jK3zK1fu5+yd8Rf8AhOfhV4avNy+dLaqksSNvRGRP79HxHHUjySPoOioUen1iQPooooAKKKKACiiigAooooAKKKKACiiigAooooAKKKKACiiigAooooAKKKKACiiigAooooAKKKKACiiigDPRFdqz5v8AWuv/AHzV2s+Z/wDSv4vvVkcchkP30/360LPqPpWfD1q/af6xa2plxNFKalFMrQ0HpTEeiipMQplFFRygFPpifPQm7+L+9RzFhD1pU+5Uaffp6URIBP4N1CfLTUf+9SO9XEZz3jHxzpHgbSZdS1m9is7WL+N2r5i8c/t4WkW+Pw3prXSfw3Fx8iVwv7aWt6x4w8faJ4asZ4/sry+Vs3/Pv/21/wCB13Pgf4CeDPg/pcV5qViuq6sy75bi4+ZP++a9LE1cNlNKFSvHmlI9nC4SpWqRpUo+8eUzftd/FjWL9G0i22J/EiWbypV2z/a1+OFtF+/8L/b3X/qHSpX0D4D+LXgzxPqiaZp7WSXf3PJTZ89empYRfwxL97+7U0M7p4mN40o/cGOhiMvq+zrRPhnx3+1/4y8U+GNQ0TxL4O+xW97A8Tv5Uvy1s/sT/GO5ttbfwdqE7fZLr57N5v4Zf7lfYT6PZ3ny3NtG/wDvrWfbfDfw1bX8V9FoNlDdo29ZkgRHV63qY+E6Ps1BHj1MXKpHlkdWiVmal4e0/WFeC+s4LmJ/vJKu/fWnC7f981L8rsn+1XimHO0Zug6DY+G7BLbT7aKzt/4Yol2IlaEKfJ/45Tvvn/YpqP8APtVajmsSQumz5a89+KN5L/Yn2O2iZ7i9lW3VE/269Ff98n+xXE6+iv4q0Vf7jO+z/gFeJnMpvCy5D2Msjz1TZ0SzWwsLS2VdiRRImytOCaH+Jl3f7VMhTfTvJV/vf+ONX5Dyzh8Z9OyVPv0rv8n3tm3+5VT7HsTdE3/j1ZWvXn2a1+WXY8tFH+J7hkfKn7cnj9tK+E/iWT7TsuPsbWsT7vvea6I9fkO/zxbf4/4q++/+CkvidbO80fw9F87vFFcSvu/g+f8A+wr8/wCaZnZ2r9ty2M44aPMefL35BZ/63du/2FqvczM7vVhP3MTtVJ+leoZE1t/eatTQrJ9Rv4YlXe7tt2Vnw/vnX73y165+z54ci1jxXbtPL5Kf33b5FrnrfCd2GjHm94+2v2Tvhv8A2Pp0U7RfPt2fP/FX014zT+x/A2oMu77RKq28Sf7bVwXgPxb4Q8MadaWn9p2yeUq/PurV8bfELQfELWVjZ6nbOkTJL97+LZXhypTPpadSJ6F8LtCWy8JWKr8m9f8A2avmv9va58n4ePAq/O86P/4+iV9VeFtd06Lw5Y7bmL/UL8iMtfF/7e2qxX8VvYxOvkqqea6N999+/wD+IrpoUzOtLnifPVg63Phz4f20UWzymnupdn+0+yvuKbwrPN+ztexbV8p7ZH3/AOxsT/4uvhLwAkr6G8+7Z9jng0+B/wDf82V//Qq/TjwfDbar8I7ix27PkZP+BbFq38RjTjLlPzf/AGM9S/s34zXFjKvySysjI6/76V63+1L4Mn0HZq9pEsMXno8vy/wN9/8A9ArwzwSjeEv2tLeJV8lG1aWLYn++9ffHxa0eDxt4NsoNu+K6iVNn919n+UqZS5ZF06XPTPnX4G+OYPBlvZXl4u/T5WfTdR/uKn3N6f312bH/AOAV5Z+1j8NP+Eb8S3qwbn8pvNtZv+eqv/HW78MbO1trrW/DV4vz2EsXyXH8bb9m/wD9Ars/HNzZ/ELwlFpGoS/8TvRlZIHf79xAv3H/AN5Puf8AAK3pfEc0o+7ynxVpV5Lfyoy/JLEu9dnyfMle4alDF488Bpr1i3nPFte6RPv28v8AHXi/i3RJ/B/iiVdvybvl/uV2vwo+Itt4G15Lnymm0q8XytR0/wDvxf30/wC+66ZR+0ebGXKeUa8jQ6k8uzyXb+DbWTczK8u7bv3fx19RfGb4AwarpP8Awl/geddb0Jt7skPzvb/7Dp95K+Y77TZbN3WWJkdV3fOtdFORjKnYy9+zZUkM2Pu/fpuzb8rfJTao5uU3tKvPmX+/9+rVhc/6Q6/3mrC02bZLurTR181JVoIiS3O6zvUZW2b6/UX/AIJr/EtYdIt9IZZ/s7MyLM/8Tr/An/fb/wDfFfmFMn2zTXZV3utfav8AwTf8Ty3OtppHmrvtZ/tSpN/cdHR0/wDHK0iceIifsXC++LdUv8FZ+iXLXNhF5q7HrQrnZiPooopAFFFFABRRRQAUUUUAFFFFABRRRQAUUUUAFFFFABRRRQAUUUUAFFFFABRRRQAUUUUAFFFFABRRRQBno6PWZdf8fT/71W0dt6f71V73/j4NQchXi+9V2z+98tUk/wB2rtn97/Yq4iiadMp9MrUvmBfmoo+5Q9Z/aJGUUUUjIKam756E/wBqmUcoD9++hKKE/wBqiJqM6/7dH+s/2KE+dP8AaoR6DI+B/wBtDwnqHg/4gaZ4qgi32s8qNFL9zypU/vtXqD6w3xj+F9vqumytvurbyrlEXe6vXt/xk+HenfEv4faromoR/up4G2vt+639+vjD9j/xhc+EviDqHgy82vFKzJ8n8Eqf5evcxeGpZtgOer8VM9vDYurhP31L4onlWifDHxx4M8ZWki6RP5tvOj/aE+dNu+v0S8Daw2t+GrS5l/4+EXY1a32OCb70S7/92pUtls4kWBVRP7iLXylDCxw/wk5lmlXNJe0rfESptf8Ahp6Q1FD++bbUNzqtto9v5tzcx2yfc3zNsSuzm5fiPBLyJUPzbv8AgVPtpldEZW+9/HT3q4gV5rxbOJ5Z5VRF/jrwH49+OdTfRLuXR75raWyi+1Wt3aT7P++694vLZdStXgl/1LLsavIvid8BLnxn4Nl0XT9aaz3y713xb0/3K+dx2BxNarGpTl7p0yqx+runH4jnP2V/2itQ+K63ei+IYo/7VsIllW7T7k8W/wD9Cr0vxdprar4s8Osty0KRSvKyJ/F8j/JXFfs8fs9r8FoLuWe+/tLU7rajS7dibK7rX5vs3irQm3bEZ3X/AL6R69mnS/dxhM9LJoTjM0rvSZTby+ReT2z7fl2NS/DvWJ9Y8M2VzqEqzXbr8z7du5q0Z22K26uT+Fl5bPpbwW06zJFdSor/APA/uV8NxPQhDllCJ9dUjzR5jtpnW23sv3K5HxJ++bcv+5XV3Kb32y/c/uJXJeIU/s2wu551326xNL/ufJXxmCp89WMTil8B+SX7e3if+1fjhqFjE0j/AGKKKJnf/cT/AOLr5fdFRvmX7lem/HLxD/wknxQ8QaqyyP58/wB+X79eWv8A+h1+50Y8lKMTzRss2Yv/AB6qijJp0z/NWv4a0KXW7+GCJd+5l3VVSp7KJdOn7WXLEhtrOVHi2xMjt93/AGq+l/hX8DfEtho0WprZ7/N+781dV4G+C2kXlvp/262V3t2R97/79fWej3NjZ2UUDbUiX5NleRLEyn8J9VQwUYR98+UpvB/i+zVPK0qV/wDb3Vy95eeI9B1LdPZzpsX7/wDBX27eX/h54NsssafNXI6xpXhi/idVvIHb/bqo1Khr7KkfNWm/GPWrNfma5RE+Rdktc14n8VXnjm9/0xp3d2+X+Ova9V8AafDO8sEa7P8AYWuXfwTp7tuWLY/+xUe3NKeF5/hMf4V/Dq+1jwlLZ/39TW42bfn+Wv0N+F1g2m+EktpZd+9V3J/d+REr5K+HSLoMqxK1fSXhLxC01ui7q5JVec740OSJ8P8Axg+DPiqb48XGuaLp8lzbrqf2iJ0+Tb86V9y3Nhc/8Izp6yr5MqKvyOv8dW4bCB7x7nyl81m31U8T6q32X72yo9qXGlE+PfiRokvg/wCId7r0E7fv1ZGhRfvq3zun/jleSeLfG32m/ini89LiJvlTd/33X0r480pdY1F52b7vzV5q/gDTLmfc1tvf/brrpYk46uEiz5815J/FWxZLNnf/AHvnp+j/AAo1PUk2xadc7/4ditX2h8Ovh74e0d0n1CO0h/6617V4bvPA9n/qp7Lf/vLW3tqp58cPQPiX4V+DPFnhLzVgW9/ertlRFbY1M8Z/CKfXrh5dQ0W5tnb/AJapF89fonYX/hy5/wBR9m/4Bsq19m0q5TcsUT7f7/8AHWX1uUDs+pRcfdPxW+IvwyvvBN++Uaayb/VXCL8lcM//AI/X7FfFH4IaD480m6g+wx/vV+ZEX79fl98Y/hdP8O9euLN4mREdtvy13YbE+192R4WLwnsveieb2z/733qv+d/o8W37yN/H8lZtr9+r8KfNXoniRNOwuZX/AHUi/Oy/fT+KvoX9ifxJL4e+KEUXmrCkrff/AOB185W3yIjbfnRq9g/Zp1KDTfjD4f8AP8r7PPOsUqO2zcjum+tImVb+Gf0BaI/+gQ/Ls/dJ8laFYPhSbztPiVvvpGi7/wC98tdAtYHnx+Ehm87Z+4Zd3+3/ABUWs07p+/iVG9EbdU9PqQIy21v9mlSn0UAFFFFABRRRQAUUUUAFM3/Ntp9FABRRRQAUUUUAFFFFABRRRQAUUUUAFFFFABRRRQAUUUUAFFFFAGCj/wAO37lNvP8AW7mb71ORPkptzud/+A1BzSK6fw7v71Xbb5KpJVq171cTGJrbPkplOhem761NpD0plCUxP9r71STzBR/vU+mJ/tVRnyjaE/u06hPkb5qkQ3+Omf7FFPqCRiUxKf8Ad/8AsKZ/BUgcn8U/ESeFPAusakzfJBbNL/461fBP7IVm2t/F+91q5iZ3VWuG3/wM7vX1/wDtXJcv8FPEDQKzssXzIi/wfx182fseyKnhTxbfQNH/AGguxtn3327Hr6OKlHLpzh3PfwlGOIlGl/MfXx1OzjZN86I/+/VvzkmTd9+vy01v4veJfEd5e3dzrV3bXG75Ibd9sSV9DfsWzeP/ABDe3Gq32tXb+Gk/deVdtv8APf8A2K+UpV/aS5eU+gzzIcJlVCM4VuaR9j2z7/u18p/te/8ACS+J7W0s9Kile0t7r54oa+p7aZd1cL4h8By6rfveWzR75fkZHb+OumVP2seU+Dpyp/aHfBC/1B/AemW2qsz6hbxKkru2/fXoEO/5K53wfoP/AAjGm+R5u+Vm3s9XbnW4NKg3Tts/j/uU5fuY80zow2Eq4uXLSiar7UrJv/Edjpqu1zOqIvzV4v8AEn9ozT/DweCK48y4/wCeMPzNXzr4v+Ket+L33NJJDafd8pG/9Dry6uL/AJT9Iy3hKL9/Es+jfGP7VPhrRPOgsXOoXC/wQ/davGr/APaN1fW/Emn6lJY20Nvay/LF5u968SmSLduVf9+r1gn2mXylfZXPHEylI+6p5PhcPTtSifoSustqOmxTx/cliVlrwj4cfEv/AIQD4r6x4c1Jv+JZe3j+VK//ACylf5//AB/fXoXwd8Qp4h8BaexbfLAn2eX/AHlrwT47aW1r8Q5pduxLq2WVW/8AHHqc1w0cXQPCoYSNVzoSifbyTedtZdv9771eX/GzWGsPh54lZWWF0tZXV3fZXmXwE+P0cEcXh/xFP5MsXyW19M3yS/7LPVL9tX4hQeHvhLqskFyv+lbrWLZ8/wB5N/8A6Dvr4nK8vqQxkVL4T5PG4aWFfJI/IrxhqX9pa5qFz9zzZXf72+uUd/uVqalNv3q1ZcyN5W7+9X6yeFIqJ8719Bfs0eCX1vUprxlXZFt2768Btky9fop+yl8N/s3gvT2aLZLcKsrV5OLke1lVL3uY3ks20q3/ANz+OvNPiX8dYvCqfZoJd93/AHEb7v8Av19Ya98H5de07yrb9zvX79fLnjb9ja8m1SWWe+372+461x0JRj8R9FXjKrHlifO9/wCP/GfxCung025nf5v9cjbK4G/1vxBDqMsEuq3f2iJtn+tf71fWmg/s/eKPBN+k+n2a3Nvu/wBSjV5n4u/ZX8earreoXem6LK9vLKz7Jflfc3z7K9SnXpcp4VTA1Tz/AME/EvxjYXUUEF5c3nm/dhdt33a+kfBPipvFWkRXMq+Tcf8ALVP40rC+Bf7NXirwd4pm1HxH4fud8UDJBCq79zN/F/n+/XpGifBPxHpXjy0vrXSpIdHuG2XSPtRErgr8s/hPXwUZUvjF0S5lS8T5tj7q+gfhok95Em5fv1w//Crms9RiaL7j/wADrX0L8HPDHkxI0q7P+A158Tsr1+SPMW7Pw9J5G7a3/fNcJ4zsGhil/wB3fX1CPD8UdgrKv8NeU/EXwt51u7LF8n8VKVPlObCY2NU+Qtem/euu2vD/AIo/Eu88NyppWiwSvqtwu/5F37a+tdV+G/nS+e25Ff8Ag214PYfBzxDZ+K9T1fUNI+0vdSum/wA1PlTf8ldeG5YF4qMqseWB8Z6l4t8VeJLq4lvtTvnSL72yV9i1N4cs/FlzqS2NneXKXrRfaFTz929a931v9jrxZqurzRaf9ksLWdnl2Su29F/uV3vwx/Yy8WeFdUW6WeO5d4vKil27ET+/XqSrUjxaeBq8x4P4P+PHjP4e6ikGoXNz5UTbW3/Nsr7F+Ev7QMXjC1iRp97/AOw2+ucf9i3+1bqWfVZ1mll+dnSvU/hj+wroelNFdQS3NtKn3nid03V5Nfln8J7VGX1f45HrHhK8bVYvKVf4a+V/22/hKt/4fuNXitv9IiXf8i195+GvhzY+F7BIIl3uv8bfxVwnx38AReJPB9/bbfvxMuzbU0P3Ujlr1Y4iJ+E1sGSfbWpC6zb/AJvuLUvi/RW8PeLdT06VdjWt08W3/gVV7P5J/wDfX7lfTw2PkPhLVgn31au++C3lTfFLwf5+7Z/acSfe2/x1w9gmy6Ta3zv/AAPXS+CXa28ZaPL83yX0T79v+3Qc9b+Gf0H/AA5vJ5tIt0nXZLtT/gX+VruB0rz34Z6rHf6fazomxZ4l+Rv4a9CHSpkefH4SSiiioAKKKKACiiigAoopiPuoAfRRRQAUUUUAFFFFABRRRQAUUUUAFFFFABRRRQAUUUUAFFFFABRRRQAUUUUAYiO1E3z7G+5TN6p92nu/yp/t1kc5S+4/y1athsaqv/LX5f71WEf/AEr5vuVrEj7RqxfcSiiL7iUVqAUUUJQAUyihKjlMhtCUJ89CVMQGJ/HQj/w0UbKABN1H3/mpiO/8Xz09fv0RAztb0O217TLjT7uPzbedWR0f/ar4a8X/AAO8dfs1eLJfFHgnzde8OO37+xVNz+V/zydF+8v+1X3sn/jlMI8z5GXfXbhsXUo+79k6aVTk+E/OXSofgN458Qy6hr0WoeEtQlbzZ9Pml2W7P/Hsb+GvpTRPip8NfDejWljpmvaXbafEu2JIn+TbXo3i34A/D7xtdfata8K6feXD/wDLZ4F3/wDfVeezfsK/Cu53rFp99ZxMuzZFePsrsVbC/FyBVqzrS98Z/wANM/D+zTd/wkEVz+6aX9yrv8lcPqX7bfgyxSVbGC+v5U+fZ5WzdXpGlfsWfCyw2f8AElnudqKn+kzu/wAv92uw034OeCfB7IuleF9Nhf7+/wAhWqZYqhT+CAUuV+5ynyvN+1T4u8QzIy6avhjSnTc13cK2/d/cTd9+vJ/Fvx48R683kW15L9kZv9a7fPP/APEV3n7YGp/avFkVntKxQRfKq/Ki14HZpv2eb/F8m+vkMbipVqlmfv2TYChhsLCcYm9pvkO6Tt8krfPv+/XUaP4V1XxD9ol0Wxk1LZ/rfKX5K5FIYrbS5Z98b7F+ZN1fafwQ8MQeEPh9pn3ftdxEss/+0718ti8XKlLlic+YZjLD1eWJ8ZXNhPYT3CyweS8TbJYX/haodKuf3qMv/fD17H+0RoDaX4xTUPLVIdRTcuz++n3/AP2SvIrPSmuVeWJtjq/3P71ejSlzw5z38NX9tS5j2f8AZ48bf2P4rbRp5f8AQtU+aL/ZlT/4uu1/aO8LfadNsNaiXe9nLsk/3Gr5ztppbOWK8tm+zXtvtlifd91kr7K8D6zZ/Ff4eQT3KK6XUTW91F/db7j179DlxFDlPn8ZfCV/bQPk3TfDzeIbyKzgXZdyy7It/wDfr5//AGrpte8Kz2/h6+vm+yf8fD26S7kdtn3/AP0D/vuvqrxVoOofBHxLFeXP760i3y2d3t+Rv9j/AH6+B/2h/iRc/EXx5qeoTqqJu8qKFP4FrPB4SVKpzSPjs3xPtpnjt+/73d9+s+aZnb5qtXj/APjtUT8zV7B8vI1/DVi2oazZWyrvMs6p/wCPV+v/AMCvDcWm+HNPiX+GJPkr8nPhjbLN470KNv8An8i+5/v1+wfwuf8A4ltvt/u14uK+I+syuH7o9b0RInXav8VVNb8H/wBpI/7je9aGifJs+Wurs/nripxOqrKVI8Ev/B+p2cu2KzV/9ymWGia9uRf7O2J/vfJX0aNKgm+8qvQmjQJsZUX/AGa39kcv148o0Twfqt5sdtsO7/ZrpbbwJEke65/fV3ENnFC6tUVzt27aDn+synI8v1XwrE96m2L5F/2a7Lwfo62aptXY9WHh+etjRLb5vu/crOn8ZWJqfujpJU22IrkNWsVudysu9a7i5T/Rq526j+at6kTxcHU5Dh5vCCXqNHt+7935a4zXvhLPcxI1m3kuv8Fey2q7ZPu1p/2Wtyu75aVOnznqSx0qUj5Sm8B+Iba4/wBUsyf3/wCCtDR/DHiVHTbAv/fWyvphPDyTN8yrv/3alTw/FD91av6uT/an2TyTwl4SvNytqFmqfN/er0S0sI7GJUVdgraezVP4aoudlT7PkMHiJVirNXL+KYVmsJl/2a6iaua1598Dq1YnZhtz8Rv2xfCx8L/HHWE2/Jdbbha8ctpFW5g3P8jf+O19Sf8ABRCwjtvihp86x/PLa/f/AOBV8nB/m3Z/4FX0dD4TxK/8U3k/c36L/Ay/frqPDc0sOr2U8T7JYpUdd/8AeV/uVy8O25t7R2++jbP92tvRJt88Sfc2tvV6v4jkqx90/fD4IX8V/wCD9Kngb79rBL9776MiPvr2JK+Uf2GvGK+I/hxo6ysrt9lS1VH/AIGi3fL/AOPrX1dCNiqtKZ50fhJqKKKyEFFFFABRRTN9AD6hhhWFKelPoAKKKKACiiigAooooAKKKKACiiigAooooAKKKKACiiigAooooAKKKKACiiigDn/+A0J/yy20Im/5vuU5B+4i/jbc1ZGRX2b5afbbfN3U1/8AW1Pb/cqonL9o04fnWimW/wDqqfXQaDHpU+5TqZ/BQZDkbcM03fvpn3dtL2WsiohD0oShKP8Ad+SriSH3Pu0z/wBA/v0b6P8Abo5hxD/PyUJupiUQutHuiAfwf+gU9fv0xf4Kej7NlQaRD/foT5/4aE+fZQnyf7dHujBfv1UubZZvm/jq2n+1R996IxHTdtT4R/bE8Jx2/iC31HdIn3U/i+bdXz3bWcSJ97/vta/QT9pTwM3jDwy6o373b8r/APoNfDupaOsK/Mrb/wCJH/gr52vHkmfu+QY2OJwkYs5/VdK+36XL5Evkyrs/h/26+/dBsHttG0z5/OTyIvnT+KvhaGwW2RGb50f5Gr3b4WfHiHw9p1vpHiJW+zxfJBqC/P8AL/devm8bhpTlzRM82wEqsvaUj0v4teAP+E/8NfZoF2ahbt5sEz/3v7n/AI/XybeaVqvhXUX0/VdPnsLj+FHX5G/20f8Ajr7bs/F+h6vapPaahbzJ/fSRa8i+P/ifRLrw9FY+dDd3vm/utrb3WjAKvD3X8JzZVPE0qnspx90+dLn/AGV2V75+yv4ogg0/W9GknVZbeVbjYzfwunzv/wB9V4H99t33P8/wVL4V8E+MfFMWp23hyxle3R9899bz7Hdf+eVfT0MTDDbnq5p9mMvhPav269TvNM+FNpfW1zElvFOzPC6/619nyf8AoX/j9fklf3Ms0rtK3zszytX09+0/8RfEepabZeHNQ1C7m8pv+Pe4b7u3elfKl/ud5V/2tlfS05Xjc/LsXL97LlMe5ff/AOh1HEuU3N/urR8/m7f4vu06R13oq/dX5ag846T4dXn2Dxlos7L9y8i/9Dr9dvhLfqlnFtr8btGuzaX8E6ffjkVlr9Wfg/4kiudL0+eJv3UsSP8Aerx8VufXZTLmp8p9X6JMroldHZvsrzrw3rCuifN/DXX2t/vH3q5YyPQr0uc662uNlWDcqK5uPU1Sqd5r/kr96q9pE8n6pKcjpbvU44k+9XH6r44s7Nvmn/75rzLxz8Tms1e2gkb5/wC5XP8AgbSm8VSyzzyyf36x5z0aWDjT+M9y0HxNBrM6rFXoOlbdif3q8U8JaI2j38rK29Fb5a9d0K72Km5v4qqjL3jy8fS93Q610/cDdWBefJXQSSo8Y+aucv33tXbUPnsNuUU1BIm+atjS9TguF/1lcfexSOHrgtU1/UPC155u9vs7VzRqch9B9RjiI+69T6Lh2Ov3qSUivKfC/wASo9Ut0kST/gNdYvinzlr0aeJjKJ4tXLa9ORvXjrWHdMpNV5dY3/xVSk1Dd/FXNKR00cNKAt5NsrkfEN5sjd61dSvMLXAeKdeWO3ZPm3tXFKWp9HhaHKuY/Mb/AIKFX63nxG09f7lt/wCzv8lfI69K+h/2ydb/ALb+Kt63mq6RLs/75r55r6Wl8B8lW/im3pc3mWyx/Mn8O+tXTX8nUU+b5N1c/pU3zv8A99V0H/LW33ff3fLQZT+E/Uj/AIJbeIVudD13T2ud/wBlvN6o7fOu5Pvf7v8An+Ov0ShmWZK/Ij/gmV4w/sf453GhyqvlapZun/bVX3on/odfrbpX/Hr/ALe756uR5H2jSHSlpB0paxAKKKKACmU+igAooqCGbzd3ysm3+9QBPRRRQAUUUUAFFFFABRRRQAUUUUAFFFFABRRRQAUUUUAFFFFABRRRQAUUUUAYKfIm3+OiFF2f8Co+XbTU+eJ6yOchf79S2/3WqB926p7ZG/harMpGnZ/6hKfTLP7lPrcoZT6KKDIip3/AaO601P8AarnAKZ/v0f7396h62IBP++6PvvQn/AaP9+sQGUJR9+j+5u+/VxiWEPWj7/3f71CbnoT/AGvvVBpzAnyUI9CP/eo+/QZgnz/e/vU/f/47Qnzr839+mJ89bRNImb4h0pdY02WJvvuvy/7NfDnxg8GT6JrP2nytlvK21nT+B/8AP/oFffH8O2vHPjB4Jg1KyuPNVntLhdrbPvo/9+uDE0uaPMfWZDmn1OvyS+E+EJklSXau50rPfUpUt3gl3fL/ALNd14q8K3Ph7Vnsbll/vxS/wMv9+vPdVSWzn+Zf4/v14XLyH7dhqsK8OaBX3tCj+QrIn+w1WIX2In+3VSzm3ttqXfsl+eszp5S3M/ypurt/h98YtQ+HOm6hbWlnHefbH3r5r/dfZ9//AMcrgHmV6wvFWsS6J4f1DUGb5IIH2o7fx/5et6dOM5fCeVmnJGhzSPnz4x+JLnxn8Sdb1Cdlf7PK7s/+389eTzOzvLL8vztXa36ND4Qi1CWX/S7+VpWd/wCJfnRK4+aFvNSLdv8Al/gavq6fwxPx2v8AFIwEOxt26k/h+7Unyu7Uy5/1u37+2g5JbENqdstfoR+y54q/tX4f6V+9/e2q/Z/+BLX56L9+vq39kTxAyW2p2O/7jpKif73yNXl4uJ7uS1Pf5T9CPDHiH+89d7YeIN6Jt+evAPD2t7FRt1drpWvb0T5vvf8AAK8M+35D1W58RokW5WrjfEPiG5uUdIm+9WSmq7/utT9HefUtUS2WJfK/iuHpxlzGUlyfCVdE8DSa3vnuf42/jrc8DTQeH7y4sd3zq397+KvQ9N037Na/Kq7a+WPEPjKfQfFuq/bGkR/tTur7f4acjOnyzPof/hMILO6f5vk3ff3V0elePrWaJWSdf++q+HPEP7R8CSvBFbXNzt+R3RdiNUXhL42f2xdMsUsts7fdhl+TfWfvRNfZUq3xH6EW3jxfK/1qv/wKn/8ACbQP/EtfHkPxLvkt9vm1yv8Aw0VLomousXm3+352eH7lVGUjmeW4Y++49UgmWuD+IkH9pW8UETbN7V4F4N/amsdWdLaVZba42/cuFr2f4b+IIviJcy3I/fW9r8m//aatYy5zllQjhPf5jzO21i+8Gap+9ZvK3V6j4c8dJqEabWX/AL6pfif4Jg1LT2aNdjr/AHFrwfTb+50G8eBmZNjfc/vVl8Ej1aKhiYH1HDre/wDiofWv9qvHNE8YM67Waugh8SK/zNR7cX1KJ299qq+V96vI/HniRYbeVt33F37P++61b/xD+6+WWvJfiFrDPp13L/AsTvvq6HvyM60I0aEj83PjZr39q+N9Tn/6av8A+hV5sf4a6bxvfrea5dv/AH2+b/vquYVs19XD4T82n8RoaP8AOz1u+c32y1X/AGqxdET/ANCrSR9+qJ5qt8v3tlESvsH0b+yp4q/4Qn9ozwJqHm+TFLfLFK+7Z+6b5H3/APfdfuhbOqp5q/6pq/na8Pa8uleIfDmpsu/7LeRPLD/s79//AMXX9D2h3KaloljOv3ZYEf8A76WqPKl8Rr76fUNtu8pd1P31kYj6KTdS0AFFMooAfRRRQAUUUUAFFFFABRRRQAUUUUAFFFFABRRRQAUUUUAFFFFABRRRQAUUUUAFFFFAGCj7aanyROq/3qZC+/bt+Snp86f79Qc5C/36msH+b5qrv/rals/kb/gNXEykatn9yn1FZ/cqVErU1CmU+h6DnIqEpN38VCMxrnIGp89MT5P4qf8ANTPlf5WoAEoT/aoR91Cfe+ZdlAAm2iFP9qj+L5aE+StomnMEPWj7lCIv8VCPv+WjlEGF/v0fN709KYn8dHKaRBPvv/HRD1oR/m+WjutUMeifMnzVXvLCPUrV4pV3rt+5Vjf/ALPz/wB+igZ87/Ev4LfbIrjyoPtMXzPE/wDHE1fJ/irwldWc97BcxMj2rL/pCI2zZ/t/3K/Rfxnra6DoN1d7d7orbU/vt/Ateb+GPCkVrpbtqEEdzd3jebdblVt71w1MNGZ+h5JmFfDU7yPzz+xz2buzLvi/hlRvko/12/5q+xPix8E/DUeg3uq2kf8AZF0nzbLdf3Ur/wAKbK+c9S+GutaVPEtzpk6Sz/6pIV37q8qphJQkffYbO6FaXs5fEcPCkrt/sV5L8e9YlTQ7HRYGbzdUnVf8/wDfde1X+mtZy+QytC6/eSX5HX/gFfP/AI5SXXvjJaWa/wDHvp0Hmt/c3/52V0YalyfEcGc4mM4LlPOviLMtneWujQL+6tYlt/8Avj+OvP5ptksqr9zb81dBr141zr12yt/E253bfXKu+yV2+5vWvcgfmE5c8ytC/kz7vufNVd926n/MjbqWb+8tQYldUr3H9lzVfsnjlrZn2JPA/wD31XiSDjmu1+EOunw7470e8P3PPVG/3W+WuXEx5qZ6GXS9lXifoho9z5K7a6vTbz+LdXE6bu8pG/v/AO1XTaam/wDir5s/RozOws7ln2V3Hhi8g02JGZl3t/HXmVtM1sn3PutVG88ZtYalFEzfe+daqJjL3z6f0jVor21rwv4o/DT+1b+4niT7/wA9bvhLx5AluiPL8/8AcrqJvEljeJtlZUT/AG62jHnIpUKk/hPk+/8AhLLvbdB8+6seb4Sy702wMjp/cr6d/tvSpmfzdv3v++6t6beeH3l2suz/AIDR7KR1fU6sD5ftvA2rvEtt58ro3ybK6PSvgVc7UZvk3/P92vqDS/DHhyVfPilheL+L5a3UuPDlsvlRKny1v7CRw/v+b4D5y8PfApvNTbAvz/xutfUXwr8GR+CfDaWaJsZm3tTNN1fRoV3ReVWu/ii12fK61EaXIcdenXn7vIWdV8p4nVv4q+avi74e+wXH26zX51+b5K9g8QeM4LBHYt89eG+M/iXBr1w+n/flf5K4qh6WDpyoHM6VqrXNukitW9Z63Lt+Vq5/wfokqWsu5W+aV9tbf9m7PnVtiVxnsxqe6XXv5bn5f43rhPjTfr4e+HOsXk/7lEg+/XpGiabvl3Mvyf7dfN/7b/jOLSvAsWmLL+9vW2KifxV6uCjzVD57N6/LQPgO/vGvL2Wdv42qBO1Kv+r/AOBVJBFvdF/vV9MfnUTX0T9yu5vuffbfUulfPebmX+89UrtlW3ij/vNV3Sk864SJt33G+eiJf2TSd9i7/wCNW3rX9D3wDuJLz4K+B55X855dHtZWf+9uiVv61/O+m/c6/LvdW+/X9C/7OVs1n8B/h/AybNmhWfyf9skqmebV+I9IT+On0xOAarXV0tvGzMyoF7tUGcY8xY37fvVUl1S2t5YopJ40ll+4jN8zV59c+OJtS1mW2truO2tILZriWV1/h/v/AO7WZbaxqF9Z6bL5tk7qrb7v/brSnTlVjeJ6MMHKZ3dv4/0S5nWKK/ieVpfK2D+9VHxb8WPDvgi3gm1a78uKVtmUXdt/3q8v8RyQad9ija0tra6i+eXyk/i/2P71Vb/RF1jwzaWd5bM9vqkuzei/e/23/uUVafs4/wB46JYOmup9EWl5FeW8U8LB4pV3I6/3atZFcX8L76K88F6fFH5m61X7O6TL86stdfvrE8dxJqKKKCAooooAKKKKACiiigAopm+igB9FFFABRRRQAUUUUAFFFFABRRRQAUUUUAc/F1WmIjonzf36en/j9OT54n+aoOblKj/fqa2+/Vf/AJbVLbdR/vURM5GtZ/cqWq9jViugoKZT6ZQZBt3rUSfPT99MrL3CAT5KZ/H92hP++Kenz/7FQBFvoT52+ZaNi7qP46k05RyfeX+Cjp/sVE/8DLT0euj7IRiO/g/2KE/742UxPv03Z8+7d/HUCJt+9ttMTdQj0df+BVcTSIb9i18nfGv42eJbzx1d6D4X1D7Bp+lqrXjxbd8rfx19V3Kb4nX+/wDx1+XHxdefSvi54ogiuWS3+3Nu2N8/99//AEOvRwsIzKPqT4eftPaut7FoupRtrl3s82Jbdf3uxf79e06F8adK1S0SS5tb3TN38N3bOlfG37Ilt9p+JGsXM673/s7ZB/32m+vsGGGNE+7XFKPvSPt4YTD1aMfdMnUPFFp4/wDENvbabcrc6bYfvZ3i+5v/AIEro0qlpemWmnq7WkEUPmtvk8pdu5qx/HnilvDWhytAy/2hKrJAj/3qj4TZ8tGNkYl+/wDwsL4h2mhwLv0zRpftV8/8DN/AlaEtvH4t8f3GoN/x66T/AKPEn96X+P8A75qp4Ys2+G/w5uLyVd+sao2//bllf7lbvhHSG0bSYLaRt9x96d/7zt99qIe+Z4aMveqyKniP4e+H/FqbdX022uU/vuvz/wDfVflBeeGN/iX4seJbaCeG1sL6W1tXRt6IiO/8f8f8Ffqx8Ttbl0fwle+Rue9uk8qBE+/u/j/8c31+b/hiFtE/ZQ1jzWZ7jxR4ili+0f3v3ron/oFLl5pHHjcXKMuSJ8bvuud8+3ezSv8AOlY9z8lw6t9z+/XZ22m7NG1C5lZflutmxP8AgdcZqSedPuZa1POjIzX/ALv92hE3/wAXy0J87/NSxcxOtZDIjxU9tKYZFYdVqu1OBxRKPPEqEuSR+hvwR8VL4t8FaVd7t83lbG/3k+/Xrejv81fEv7KXj/8As7U7jQZ2H739/Bub+L+Ja+x9Kv1fY9fNVY8kuU/Q8FVjiKXMd7Z6Us0T7v4684+K/h65+z2moWit5sH3k3V6Vomqq8SK1S6rZxXkDr/A/wB2sIyOv4D45/4XrqvhjUfsOq2k9nb7tkV2nzJXoOieMNT1Wf8A4+Z7lE+9s+er3j/4Y2Osf8fNsv8A3zXL+HvCuveCdU82zg/tLT5V2NEjfPXXH+6erhKk+X92dxpXi3Vdj+VbTzbW2Vfh8eXjqrQWdy+1/wB7vWs3w94nWwilbWrOezldt6okW+u78Dalod/pF7LLcx20vms/k3HyO9X+9O6WJxdL44GZpfxYktH8p/PT5fmi2Vdm+LjRKjRxXOzcqbNtVU1XQf8AhI932yLZ/fddiVteIbzSk0m3+wyxXkvnr+6iXe+ytf38okxxdWfwwMrUvijq6RfJpVym7+N65q58eeJU2M1zc23mt8u/7m6uw1V59Vt4lsdMud/3/wB6uysmb4aa942nsm15l03T7OLZFb2jfP8A8D2VPs5faNP3so/vDwrWPjT8Q/EnjK48OeHmabypfs7XDrv+avffhv8ADrULZrefWZftl15X71/9quz+HXw00Xw8+3TLZfNZvmldfnr0P+x1sH+Xb96vLqy948CUveOZttEWzi2qtVPsHzbf77V0d/MvybW+aszzlhbc22uY6YlW8mXTbV2/jr80/wBr/wAf/wDCW/Eh9Pgn86005fK/4FX2z8cvidB4D8IanqrSrvSLZEm778vz7Er8vL+/n1vU7i9uW33FxKzu3+9X0eAp8seY+Gziv7Wp7KJTRPl+aremom9mb+GoIo/Nl+VflqzM6ou2L/8Aar1eY8GMSJH+03W6trQdqX8TN9xaxLP7+2tOz3I7/wCd1XEg09izTyxKvzytsiSv6N/hxpkmh+AfDmmz7fOtNOt7d9rfLuWJa/ng+G6W1z8TfCUV4u+0XU7Vp9/3Nnmpvr+jnSHV9NtNv/PJP/QaJfCcFX4i2TtBZq80+I+tiW1uLSK+Wz2ssUsrLu2b/u12evaxFpsCIzfNK2xf96vHrnVnvNMvTBqK7pb7czSwfw/88v8A7KppUJYmVo/Cenl+GlP3zZlvXGsXlvZXNlJ/oyxbHi+eL+9/vf7tZVh5t5qO6DaiRL8sT/IjPWbDfwTXXm+UyXG3+Bdu5q3/AA5ZrbRXHnqtxb/O7Pu/8cevoJUY0o8lM9acIw+E5rxks8WowxouyVV37PvvF/uf3609Uu2sNG0B1ivYZbP975393d99HX/gdY8d9PrXjncsUrpEjNK8XzzRJ/sL/d+eug8VWEszXe7+0HdbVE83b8jf7ez+/Xn4mnzz5TH3Zy5SHwDrt3J4gtEXVbn7PLK123nRbNy/P8j17ToWu2uv2CXls+6Jm2/8CrwTwlrd3FqTrPfKn2Wz8pXli2f3/n/z/fr0XwfrN3by6fA1zZfYvKZ22fK8v+3Xk2lGXvHl4mh9o9OoqpaXkV7Ak0EizRN/GrVY31R44+imUUAPooplAD6KKKAIZEb+Gnom2n0UAFFFFABRRRQAUUUUAFFFFABRRRQAUUUUAc+nz76dC7fP/u1FbOyf9809H+Z1qDn+yVEfdUtr3qJPkqW2f56ZhI0NOq3VSw+erdbm/wBkKZvp9MoOcbSL975qN22l+/XOQQ0JR8vvQlSaRGpu/vf8AoT52+7Qn3/u0xH/AHu1mqjQEehPnfdQj/3aPufLQZD0oR1/iohfZ95vnpn8W7ctAD0/3aEemfc+9u+ahH/utsq4yNIkV4jfZ3+Xe7L/AHq/M/4zaI2ifFLXZ/IZJnumlbf/AB70r9OP+A/P/FXzp8df2e5/H+rJfaZKttd/8td6/eWumnW9kbRjGXxHzL+zr4evvEPxT0qzsdQn019ssrSwts+XZ/8AsV9ZXOm/Evw3vZoNP8Q2qf8AbKWqX7Pf7PDfDHWbvWtRZftsq7IkT59iV77DtdE3fPtrGXvnbHFVYfBI+atS+KnjNH8ix8JrDcbvme4ZnStXwB8Otc8Vaz/wkPiyX90m14rf7qV739jgm/1sS/36474l+MF8N6T5Fsu+9nbyraJf4mao5eU6qM62MqRichqN+nirxy8ca79N0Zdv+x9o/wDsF/8AQ66eL7tYPhDw6vh3RobXc007t5ssr/feVvvtV/W7meGw8q1Tfez/ALqBP9utPhifS1JRo07FHQdNbxZ4o1DUnXfp+kwS29v/ALcrffb/ANlr85fDelXOpfCXR7a5nV0tfGFx+6RvuxL9o/8AZkev1i8K+G4PDeg2+nr8m1fmf+8zffr8kvOvPCvj/wAceGrxfs0ug+NZbh97ffiuHdE/9Dqonxc5c9XmPB7nRIn+EviC+jZt9r4ieyVP7ybHff8A9914xfw75X+Xf/lP/iq7rxD4tntpfEugssqRXWtfbdn8G1PNTZ/4/XHvCzxfL87tLsX/AG1raJ1UznNjI26l27G/2Wq29my71Vfn+/THh326y/f21mblGnp0pZk2O1InSsiol/QNZufD2qQX9s2y4gfej195/DfxzF4q8PWmoWzfJKvzJ/cf+5X58ucmvVPgd8U28CawtteP/wASq5b5/wDpk39+uDE0eePNE9vK8b7Cr7OXwn6FaDrf+qbd/vV2FtqvnRf7leJeHtejuYop4pVeJ/nV0/iSu903Ut8X9+vBPtpe8buq2a3kW/bXK7GsJd33/mrpbC53ttb+OmX+lPN8yq1aRlyEUKsqUuaJn6VqVi/yzqqP/t16B4ev9Gs9krWNtcJt/jRHry2bSlT7y1UtpmsGTbI1d1PF8h9ZDGUsRS5ax7ndXvhGXbKmg2wm/vbKcNb0ZrdUgsoLd177K8ah16L/AJa7v++qsW2vRTNtVWf+781bSzA54wwtL4T0fUfGNtB8vll5f7i1Ttry81hkXdst/wC5urn9NhlvNm1W+b/Zr0Xwr4bkm2Syr8i/e+WvLqYmUzixOL5vcgbfhLTVtrVH/g3Voa2kDxbmpyO0K/KrJ/vrWLr2pL5W3d/49XEeXTjzyOcvLxYd/wA33f8Aarl9V15kif8Ae/co1XWFRnXd/wB8V8m/tQ/tALolnL4c0W5V9VnXyp5ov+WUX93/AHq6cJQ9tIyzDFxwdL+8eU/tVfGV/Hfij+xLGffpWmsyts+5LL/G9eDxv/31Ue7zXLN/FTk+Zq+sjHkjyxPzZ1ZVJ88izB1/2abK6u27bTQ+xfl+/UW8U4lykWrI7LhWPSpobnZKn9z+LZVJHbfu/wCBVaWOSV9yrs3NVBHmn8J1PgyH/ibW9yv3/NSVX/uba/d74X/He11nwZoU89tP9o/syK4Z0X767K/C/wALCfT1W7Zc3CsybHr9O/2KLe51Lwv5E/2ndLP5S3DtuRItifukT/e+St6UYzl7wSw3L70j6g8QeMLPxBqNjfLc3dtLB+9itGX5H/36iuYW1WXT5/tSp9q/1sUq7HqXTbbe8qqsv+hN5S71TZF/vv8A3q1rBI9YtX+0tE8qbtz7fnrslUjho8sDl+u1cPUjGETOhtrmG1ig8rT7lnn+bc38FZ+q3LeHNLuIPs0VtcXErStsb5GrWs3ne/drxbbZbr8rxN/6BXmXiTUp7y6l2s0yLv8And/kb/7KuzDLnXtT6Cn7+p1/wm0d7xLjV7lZ/nnWKKW3++vz7/u/3K6LxBq0X2zUhFd3cMqT7PnXeit/sVV8AzfY7TSomnuVdpXfcnypu/jR6ajrl28+bdPct/rovvf7FcMJSk5VJHPh6cvby5jHdJZrq4bzVR3+T99F91v/AImtNLa5huHZorabbFs+9s/4BW7pC/aFbe0Dp9z5l/8AHKEtlufN/dWzvu2Kn95P7lefKp7xeJxEKXvSiS6Frl5pARPsaw2+35kib5Ff+4lbuneN7m4WLdp0nzM2/wD2azYtItWbe8DPui2r/eb/AGf96pbbTVsN7RJP91U+8/zr/wDF0Rlzy5T5apjqNWXLGJr2Hjq2uREJLae2d2bKOv3P96ryeL9OdYna5RFdti7/AO9XHreNNL/x8/Iy/NvX7/8Atf71RPeKl/ZL9pgmTa7sjr95f76V2/Vo8p2Qoxmeh2ms2d8uYLmKX5tmUb+Kru/fXl/2b7G+mNFbWlzvnaWV4m2fI/8AGn9+tXSPGk1vOseoW8iW9xc+VBL97/drzJe5LlM5UPd5onoNFMSn0HIFFFFABRRRQAUUUUAFFFFABRRRQAUUUUAFFFFAHMpU0PyP83ybv46Yj/MlPT7+3bv/AI9lQY8pRR91Ph+dqYm3dT7b5H+aric0jWsPv1a/gqrYffq1vrU3+yMSht1FOIBqTkI/+A0z+OnvTEqAGJSp9ymJ8n+5Tkf/ANCrI3iNh3f3vuUxPn+9toR/+AUxP92qGO/+Kpqfwbqm2f7Pz/7dM2f7O+iIuUeif3l+emfN/Cuz5v4KIX/hf/vuhP8AaagYJu/hVXo/3lajZ9z733/4Kcj/AD/NW0QG1XhRnuvNartNh+T5fuJuo+Ish2bH27dlTJ8lO3sj/eWmp8//AH1V8oGd4kvJLHRr25gXfcRQO6p/e+V9lfnBonxg1qb4jWXirV557n7PKztbu3ybH376/SW/SK5gltpf+Wq7K/N/4l/DfUPBPjzXbNrZnsop2u4n2/I0TPXZhPZz92Z10a9SlHnpn0hYftK+EJoInuWnhlZd/k7d1egfBnxJY/Eu/uNctlb7Fav5UEUy/Pu/v18C21/bWy3Hn2a/OuxX/jWvof8AY38Z/wBg+IbjTL5vJsr2Ler/AMG/+5V4vDRp+9E6frtTEx5ZH2mm3f8APX5Zft+eFZ/hX+1Vb+KIII30fxfYwSzo/wBx5YH2S/8AAtmz/vuv1Fs7+DUot0Db0/v/AN6vmn/goL8EpPjF8CL270+2+0+IfDTf2rY7F3O6r/rYv++Pn/30SuCMTg5uQ/Jj40+GLOFr3WrOVfNt9TayutjfwMm9H/8AQ65Lwxon9pWvmttR4vkV/wDbrqofFsupeGtd0/UF+0vqUC7U2/P5sX3H/wC+f/QK5r7fB4e8P6fp8Db5WZpZXT76V0xOyPvmJr2jtpsD+bu3o3y1z9gmz5mT5Nybkrev7z+29Ziiib919997ffb7lZ72DW37rb86SvTNo+4Yeq2yw3X7tt6N/FVNTgVoTIzxPu/hb/vms/7tchtEibrSqcUv36ZUEnufwN+Ll1odxFpWoStNp7f6rd/yy/8Asa+uPDHiSKZElWVXidf4K/PXwlc+TqcX+01fTvgPXp9NVIt2+3b+Dd/DXhV48sj7vLK/PSjGZ9RabeLM6Mrfxb673R7NdVt0/v14F4Y8Sb0VfN3/AOxXqfg/xatttVpfkf8A8crzz1pU/wCQ7L/hEvOXbKv8X92q6fC6K/8AurXV6Jr1tcxfeXdXUab5U33WWgz9+J5fD8EILlk83+Kug034IWttsby1+WvSrTan3ttXI7mPb95aXxibmczongG20193lr8tdAlpBbrSXmrwQr/rVrktY8X+Sv7ttlR8BdKhOZNr2qxW29Vb/wCxryfXvEiw7trffpnifxmqb41b969cBf3Mt4rtL9xqxPYjD2UTkfiL45uYdNlg09tlw3yM/wDcr8//ABwzt4r1JpGZ3admZmr7w1uwW5V9y/er4q+LOmNa+PNVVR8rS7lr6DASjynw+dU5TkcMvQVIH20g+RuaRute0fH7Bu+bNSpCz1WStTTYfOl+bd/wCnH3i4nS+FYdM8j/AEmDfKnz/vf/AECuosPEOlPs8/RbZ0T7u9q5R7ZbaD9629H+ddi1ju7W29omqjoo1JQ+E9bs/E8SXqeVotk8W7d8ku9K/RT9h7WGvPB8uoanL9j1BpWSJEb76/3E/wC+/wDxyvyd8PXjNeov39zfwV+qv7D3httN8Kpqu6TyrrekUO3f86ffdH/2/krooRjGEpDlUlVl7x9ayalbaJpdxfX1zaWCNLvZ5Zf3S/8AxTV4/wDFH9ofw58EIrj+3Nask83e8VpF80sv++iVt/G/4e6f8V/hle+GtQvm0fz2V4ru3/hf++n99v8A7OvlXwr+w1pT+J3u/FmvXPjzbKlvbRXcrRL/AMD+f5v4PkrX2PNHnkdcVGFP3jvNB/4KQfC68v5bS5tLvTUni2rcSwb0i/2Pk/gr0v4V6xp/xO1L7dpF5ba3pjyu8r2jbvK+Tf8A991x/jz9k74VzaN/ZX/CGabZ7F8pri0Xypd/9/en/AK86/Zo/Zv8WfAf42Xt9oeryX/gC4s5ftlvFKyS/wCwmz+NkbZ89FSVSlT5IfaL96UfcPs+9T+z7zR2W+u4v3DS73i+R0/uv/tVBDeNeS2+28aZNu9t8X31q74jvl+3v/pdykUFsq/PF8n+/T/Ddm1zcIv2mN027/nT7v8At1VX3KUYnVTqRpUfaTNKxtmks4pfNhfd/Ht+8v8A8VT9Ns9k7+bbQb9/m70b+7/H/v18n/tU/Hv4kaJ8Srf4ZfDTR5bnUrqBJf7Tii+Xa/8AGj/dVU+SvLbn9jD9pPVfKvp/ibbJqDK7tbpqM6bf9jfsrxZRlGXvHyWPzClP9zzH6O3KfJ+8VvvffRvn/wB+q8Pmwzy7Wl2f3JVf/vtK/N3wr+0t8af2SPF+n+HPi/Bd6r4adv8AWysjvt/vxS/xr/sP89fW/wAEP2k9I+Or6xd6Gt9Do9rdLFFd3cGyKXcn3ErppRPOoZXUnG/Met6lMsLSz/aVTavzf7P/AO3TIpmubxGll09/str5rf8ATJ/7/wDu1FeTb0uHgvLaFpW8pUmX+Nvvo9DxM9zrH7jT3eKJbeL5tv8Avxf+gV6XN7p6ns5UZRiWbF2vr2yZrKJ4nV3Z4pf9U/8A8S//ALPUeq+GLbWINNto4rmzSK++0M+77jVbS0821R4bHyZYItn7pv8Axyi2uftL267pHlVd7fuv4P7lccoxlpI7ZfDzHdaPK0+nW7vu3Mvzbq0B0qlpqbLKL/dq3XGeRIfRRRQSFFFFABRRRQAUUUUAFFFFABRRRQAUUUUAcyif+hVMn8G6jf8A+g0yHcjp8v8AFUHNzFL/AHf71Swvv2VD/wAtX/36fD89XEk1tN+/V2s+w+SWtCtQBKZT0ooM5EXzOlMSnp89Q7/+B1zyEH+xRRv3/NTd/wAn9/bQaRBE2fNRtWnecv8Ad2U9HqTQq+S3yN83z05E2feqVPvPub/bpqfJ/wDYVQDETdT4fno3/Inzfw/wUxH/ANr/AG6BcxKn+81NRP4lamfN95qen+1/FVkjkehEb+FVpqff+9Tk+T5v/H6AH+Sz/d/hqum7+FWT/fqxC7b/AJlp6P5yf361LKmxn/h+evNPjl8HLb4naC/lfudTiXfE6NXqHzJ/D/u03Zv2f3KcY8hUZSiflv4t8K3Ph7XrjTLmBvtcG3zXSJkR69L/AGddB/tX4paErKzxW++WVP8All9x/wD4uvtXxP8ADHQfGaP/AGhZq7t/y2T79V/Afwi8PfD2WWfSrbZcS/xv9+tpVZT92RfNH7J1ttbLCiLEqw7P7lPfc6Pu27G+RqlRFT5VahPk+bbWPMYxPxs/by/Z3ufgL8V5df0eLyfB/iOVpbF4vuWtxv3vF/7Mv+zXxlqt5Lc6pLPL99/nav6Df2j/AIVaV8X/AIR+INB1mz+02620t3F82x4rhEZkdG/3q/n1v7Nra62/LVHpYaXQ0/Csypqlu27/AFW5m+X/AD/t1sWc1pqV7LK21Eb7v+9XDpM1nv8Am+Vvk2VLDqTJs/e7E+98jVpGR0ypmnrGmqmyCLb5rfP/AJ/77rm7u2a2Zdy/99VrprHnX6Sy/fTc++rGpTRa3K6qvzr/AB1EuU2p0zkT1p4Sh0+erVvDlNzViFOHPIl0p/s13E391q+k/BM32mCL/vuvnBbZkVWr3r4V3i3OlxNu+dPkZK8fEn1WXx5fdPXdNT5U/wDQ66vRNbls22y/c/vpXP6P/erdtoVeL7teOfW0Jch6Honi1rZU2y71/wBiuy0rx/Kip8zf99V4bbQyWzbomZKt22sXML/OrP8A7aNWMpHrU/ZT+I+grb4kMkXzT76b/wALLZF/1teEw63O/wDC1XYb+SbZtX79RzHRGlQPU7z4hTv8qs1c1qXiq5ud6xNveufhSR/9a1WEhb7qrWXOYylCHwkMP/PWVvOf++9RPum37vkWraJ83zNUL7U+9TjE5Pfqe4jldeTyYn2rXzD8TfDkd/4pMiL83lfPX0T458QwWbOq/vrhvk8pK80h8PNfy3E8/wA8sv3q+iwVLl94+ly/hmWJhz14nzT4n8NNp6LOv3W/h/u1yhO019MeP/BSv4duNi/On71U/wBivnGe2xcOq17Z+QcSZT/Z2K5IlNEqyjt/D/45U1ojecu2PzP9mvQdK0pb/S/NW2gTYvzf36uMT5Ll5TgYry7m2RtLJt/hqGZ5YZXVvvV1SaUyajuWVflXfvdnTZVV9Hg+1Is7xvK7fcSgCv4TmeHV7Vv4Hl2s+zdX7T/skWFn/wAIbZRNL9j2Reatu7bPmf8Ajr8b9Ks4ra6RtrbE+da/WL9kW5vNS8EPfXlyyPFpybXdfvJs+T/2T/x+u+lH92T9s928Zvsit182D5p93lOv93+5Vv4beH4jMmozwWm5nbam7/f/AO+mrPv/ALTqVnpSy/ZJnW1eVndtj/5+5XReG7RtE0Cyn+zQI7RSy70b/P8AnfWk6nPywPRl78YxOC8ZzLeazLAsDPvl/vbP++/++63dEsLzTdB/0truGVZYolRIvng+dP8Avpa5/SLODxDrkUErSTebLt2J/En+3/tV6Drl3s0y1gtp71H89tqsvzKqffR/9mpxFSMZ8sfsnX8HuRKGpXQnv5ZItVkaVmRPni+RK7PwxCsOnXvnyRum1PkddmyuX03WIrwJK0672b+Nf/HK2JrzztLliXy33Nsry/b+0l7xliafPS5SL+zbbUrryoLG2e4iX5Zfubv9j/drds4W81F8tkii+Xf/AOyVy9zMsN1L5EH3Nu3ZW+b5YLN5o925l37v9mr5vayPEllNOcozMDxn4c0XxILe01TT4tQhiX5IruJZU/2t+7+KsPwr4f03w3pdvp+jRW2m2Ts3l28NskSMv93av8XzVrS6rG907faZE/dea29fk2f36bbXjahdWUEF5C7tFvbeu3f/ALf+zXpRjGET6SEY4eHKW44WuUiiZrS53zr9/wCTzVX+D/fqxc6W1+t3ctaWzmW5SLzYZf8AWov8f+8lM0e2vryLT2l/s9081tz7v4v9j/4ur1tprpZ6esmmr/x+PLL5Uv8AF8+x0/2ax5/sxPBrS56pav5m0r7RttGSWXbErI3yS/8A2Vbugac1ndPJKsjtsVdx/vVxWqTRtqcP7uU2/wBp3PEnzb69OsJGeBZGj8nd91H+9XDU+IyrPkjyl1VxT6KTbWZ54tFFFABRRRQAUUUUAFFFFABRTNivT6ACiiigAooooA59Nz0bN+xt3/AKYn+y9HzbtzfP/HWRzlSZFSd/9lqIXouf9a7UQ/PWsSDQ03qladZWm7fNrVrUAX5qZ9+n1E/3k20Gcg/jqGHrT0f+9Td/zbm+SsuYQyjZ/eX5v7lGz5vloSZUXay1BpEdv31Fv/2W+X/ao9v/AB2mJtf/AOwo5TQsYb+/Tf4vvbKZ/B8ytTIXb5V/g/26BRJk3Ony7f8AgFQpNv8AvL89Ph2/3m/3KPld/wDgf8dESQT5/lanw7U/36roi/8AxL05Pkb5fv8A9+r5hcw/+L5qPm/i+ehPM3fLT037U3URkMYm5NlOhmZAny/xUqP/ALVCJ/tVcZFRkOR2d/7lEbfN8zU1P4W/8fpyOrtV8xII/wDe3JT0+T/4ihP/AB+okfZ81UBKj/7LUJ8jfepn8Xy/O9G/+KoKiE0K3MDwSrvWVWV6/E348fAT/hUvxf8AFeg3mlNeafPO9xZ/dRGs3ff5qP8A3k+46f7G+v2yUoo+f/ar57/ai8KeA/FXhTd4nuINOmsN72uq7tk1q395G/8AZfm3VZ6WCw9fEVYwpRPw+8ceFoND8QvZafNPNa7VffcLsf7nzr/tf71cncu0L7Pm3rXt3xFeC28RXsaQQarZJKz2t9ErRf3/AJ9n8H+5Xls9uzTv+68/d/G/36y5j6WWV4ml7somBC/73cy1Ztpfs1yrt/wJKlfTZFbdtqu1qyf7NEZGf1arD4ojZbfy5dv96tK3tLZVTzd29v4F/hrL37PvVati07f/ABNIKXvz5YmjNeedEkSxKny13vw11BtFf95uEL/x/wB2uPtLFldfl+Wu+8NWf7hV21wV/fP0fIsp+sVHGZ7f4b1KK8Vdrb67OwrwrR3udNlRoGZP49n369S8H+JP7Vi2z/JcL8jJurwq9OUD1sblM8F7/wBk7izhV0+7UyWEU38dQ2br8n8C1rWyLXBKRwQIbbSlT5t1XrazVP4vuf7NOhRUqxbbfvVgbRJYYVT5v46if/ap7zKkW5vkryfxb4/nvNSex0xtiJ8j3Fd2Goe1PYy3K6mY1OWJ3upeIbPTV3Tzqn+xXBax45vNVZ4tPX7NE3/LV/v1hWdm1y26fdMzfPvdq1bS08scr826vdoYaNI/Vsu4ew+D99+9IzLPSmeXzW+eVv462LOw2Lt21es7b79aENsrrXq0qZ9H7kDnNY8PLeaXcK3yJKr/AD/3K+JvEGmPpupyp83yt96vv57NtXV4Nuy3X73+1XjHxa+B325n1LTYOT9+FP8A0KtpRlE/HOMeH5Zn+/ofEfLtnctby5X5K6/StSfUoEgeX7NEi/M+379YWoeH7jTbgxmN0fd021Lo9nFNP/pMkqbf4KunKJ/P9XBVacuScfeLTvB5rxLOz/N8z/N81TbI4URo9291/jrPuUV7j/RkZNv8aNup0LtCn/Hyvzf7NXzHJ7CcC3bTeddbVZkRV/vb3r9Wv2LfFtt4k+F9xYwXK2D2EEVu2/d8n/ff/A6/M/4OfB/xL8ZvGUWi+GtP+2OmyWe4f/VQL/fd6/Wb4UeA9K+F3w+vfDmn3Nt/r4F+eLa/y/fTd/wOrjPkicEoyUuY9K8VXE7z+Uv2aa3is1VX+7v/AM//ABdaF5Dc/wDCL28UFtslgs/uJ9/bs/g/77qaz0SK5/tOX7NbTRbool2N8lWviE66VoMqxRTpL8iM9o3zp/8AY1dOXNLmOylW55cpw/w9/wBGv9sqyQ3EUTusMX3HZv491dRreqwCytduoXLt5Tfuni/h/wBus+GzaGKVYINQtlitVdrRPmdd/wDcavP/AI1arfDwrfTaHd3FtcWlssq+bF8//A65q1T4pn0eAwtPGYiFHmOu8KpLfy2kSyq77m+/8ldRbaJqFm0Ue2Kbz5fl2N96vgrQP2p/GeiyxN58Mu376MtdfZ/ty+KEghE+m2zyx90lrwfb0ps+yzDgbM4fvKUo8h9sJ4caGxmu7n5EZvuQt/4/WLNqTfYvKgiu0+ZEV0Xfv/3K8++Cfxe1f41+H/tFzpjabaxXjxK9pLv+6nzs/wD33XqaWFnpVrb7ZdShSeVm/fL+9n/+IWvYoR5D8wryq4efsHIq+Srwagzan9m2qiebLF8iP/sf36lmuWhiu4ILrT0SK1+feux2f/b/ALlV7nVbl7WVV1CJ0lnWKLzYPkX/AHP7/wDv0W3mpPd3M7aXefMsWyX5ET+5v/v1080uUjmlyl3Tbbyf7PgW0guX+yv88Uvzt/sIn8P+/VuzhlhisoI7GW2a1SV1eGfei/7FVLmKTULq4W20aJ7h4FVnSXY7b9//AHwtPhhbTbqWXbPD9ltdivC29FrkjLkkc3wxNvwH4K8nZqGoR/vd/mxxP2b+/XooG4VDEwdFb/gVSgYFNnlSlzklFFFSQFFFFABRRRQAUUUUAFFFFADN9PoooAKKKKACiiigDmUf5v8Af+7R99fvf98VXR97p/f3U+b/AGvkT+LZUHOF/wD62Wq8L/NUtz/r9u5qgi++lBhI0tO/16Vrr0rDsH/0hfm/ircXpXRH4TT7AtRO/wA1S1Xepkc4VXf/AIF8/wDBUqPTfuN/vViaRGfM/wB1qKPufxbP9imb9mz/AHqDaJMky7fm/wC+KZTN7J8+373/AI7TXmb+GtIxGOR/4dv36bC7fxfc3Uy2fzv3qU9P9n+9/HVcpAiTfxbvnp6O29G/75pqfP8AM1Ohdf8AfqIgCf3tu/dQj7/utSpt/wDiaYn3vm/j/v1AB838LUI+xvm/ipyf3WoT5/4fn+/QAIlPRN+xmpiIr7Gfd/caiH/e/iq4lco+F9jf7FP+VPmVaNj7U/2aZv2fM33a2jE1jC/wksP3/l/u0I+z/YrnNe8faZ4egL3N1Gn1avFvGH7TENuXj0z98394fdrphhpT+I+hy7h7G5jP93A+g7nUbWwi3SyKv+81eeeLPjx4d8Lo/mXSyMn8CNXyv4p+LmveIi6TXsiJ/cSuAvJmn3GQ7/726tvZU4RP1rK/DyCfPjJfJHqfxa/bL1WGzmi0a28pv+esv8H/AAGvkTxZ4r8SfEe5+3a3qVxfN/CjfcT/AHEro/GqtdTpGn3N38H8NQW1gsNh8y15lTm5j9TwfDuCwEbUadjx+88PNNP5Sq3+1XH3/h6JJf8AgX8FewbFRb25b+Nvl+WuJSz864f5fvVzxODGZfGfwxPP7zSo0TcrVyWseVZpu/vV2fiXw9d20832dh5TN/BXKf8ACL3E0m6TP/fNEZch+VZpgMZVn7OEDkY45Z5fu102i6TJlflrotK8HeZIvloz/wDAa7bTfBjJGnyfNRH3zoyvhirT/e1TmI9N2WTS/wDAa7Dw/YtFZxfL8z03xBYQQPaWkUfzt96t+20q7s4ovlV/9z5XqJH6TkmE5ZSqDoYf++Ntafh65+wazbtu/wBauyqMMy/db5HX+/Uzv5P2eWJl/dNv3pXFXp88T1c4wk8Vh/cPYtKud6ferds5v4a4DR/ENpsTdPGj1tQ+KrGH70q/8AavGlQmfn8csxf8p2sL71SrCPXKw+NtMRE/0xfkX/fqpN8RdPT7u6b/AGEWp+qTOyGTYqf2TW8W6l9j06Vt2z5WrxrQYWmi89vvytv3vXReM/EMviGy8iJWSJvvf7tZmmzQQxJEqyu/+wte9hKHson6Zw7l9TBwl7U27CH5U+WtSJF/2azbS31C4XdBbeSn9+Vttbdp4ekdP387f7kXypXrUqHMfXSqxiNhmXftX53/ALiVr6fpksvzTt/2yWrNhpsVsuyNdiVqww16VOlyHkV64kFsqJjZ92le2X+7VqFM09491bcp5vtDy/xt8HdI8Zo8/lfY9Q/56r9xv96vGtT/AGedUsnbbbCZP78Lbq+skAFO8lHb7tc0sNGZ5VbL8HiJc1SmfDV/8NbzTnPmwSQ/VaoReAmeX/gVfct94ds9Ri23MCyJXPv8KtD+0easGz/YrL6p/ePMlw9l05fCav7HPxa0T4NeGG0D/hG1jlvJ/NudWtf9bL/c3/7v8NfW2g3unavdWMsGoW97DcXnmur/ACsq/f2NXypo/hjT9K/1ECpXSWN5NZyiSKRon/h210xox5eWR81mnBuBxetH3T6n8zyN8UFtvtLrWEi+SXZUPjHVRdeKtQtJY54opZYlbyfn3L/t/wCz/FXhWjfEzU9P8lXk86KGTeqP/e/vV1vh34rW0WsLfT+dbPLJumaJt3m0RockfdPz6fB2LwHNOn7x7BNf/ZrPUma9vbBvPWJXRf8AW/7CVlG0TUYtVW6kV1aJYvKmi/8AQ6paf4g0rXpYlsdSmTzJ/N2yPv8A+A10Wj37fvYluYHSW8RGSWL7+3+CsJ0vd5T5bE0sVgXz8vLI+HfjD+y34v8AAfiC7XSLOXxJo/8ArVlsU3vFu/gdN/8A4/8AxVyng/8AZ18f+LdR+zReGruwSJfNluL6Jok2/wCxv/36/Ti5T7fBqe1YnR5Vi+T/ANA/9ApusTYtdVRbFneOBU3xN87LXhxwlP2p7v8ArfmtXDfV5SPOfgz8OtM+GnhfSbGK2v8A7RaxO73H/LJZX++/+0/+zXdpc75dPia+vU377h4rtfnb/ad/4F/2K5d9R+xyxReZepDBBsVEX7v+5/t0n2jy77c2oTp5UG5muE3/AHvuO9fRQox5T5T2SlLnnL3jpLPVWuUiT+0rV3advKd4Nrt/uJ/Cv+3UNhbNs3LFpd55t5v+98kX/wAW9V7bcn9ns19bTRLBuVZYtksv/wAQtJpu7ytK/wBGspvmeXfE23ym/wBj+9/vVtGMeUr2Zo+V/wAfaroyfvbld/lXXzv/ALb/APxFYniq8lsNL1PyILuHzdsWyH5/4/4P8/x1NbWb3Nun/EqktmW6d28mX/x9/wC/VHW0b/hF/wB79t2S6nsa3Rfn2p/crxMX7nvHNif3dP3T1/wzdrf+H7GfypYd0SqyXH312/3q3B0rivhrfrf6GyrPBMtvO6L5X8K/7f8AtV2jfdNKMuaJ4pJRRRTICiiigAooooAKKKKACiiigAooooAKKKKACiiigDj020f7P3Kcj/JTUdf4qg5xk3zy/wCxtpqffWnXLrvT/dqJKDnLdg/71NtdFXOWD/vdtdGlbR+E1+yMqL7lSpTf96iRgQ/fpr/5+XdT/wDc2/8AA6hb7lYlDE+/TU/g+WhP9qhPk/8AsKs3iCfO1eD/ALXvj/UPA3w2RdMna2u7+dbfzkb51/v7K91+ZNjMuyvkz/goFqTab4V8LtuX/j8l+/8A7ld2Djz1DKp8JB+yL8ddQudefwh4hvmufPXfZyyt86t/c/z/AHK+vUd/+AbvvvX5H+BviFBoPiiy1WzWW81C1l3qj/8APX+/X6m+APFUHjDwlpWuW0v7q9gSX72/a39yt8TR5Ze6FKXu8sjoF+/UqfwfwV5/45+M2h+CZXs2l+36gvztbxffRf7710fh7xJFr1rFPFFJCksW9fNXZXHKPKVE3YXV03JTUf8A3t9MShP9l64xk0X3qYm7dt/joT5/mZv++KEfYv3f+B1fKVEdDu/h+/8A3Ep6OoSoZbhLdHd3X/frw/4rfHaHQTLaaa6S3v8AEErsoUJTPeyvKcTmlX2dKB6d4l8faZ4XtvMuZ40f03V4D48/aVn1Bnh0pdqfd8168c17xVqHiK6aW9uGlb/aaseXDjivSjCMPhP3vJ+CsLg+WeK96Rpa14ivtal8y9uGlZv9qslXZqURsaVDiiXvH6VRoU8PHkpoimSqU1XXqi/UVjI9CkcrqVms15uZP9is3VU8m12q38NdTdQfN92sXUbPzxtrglA9RLnicBqSNDp23b87Vz9nYM7/ACrXoWpabviRdv8AFRpvh7yV+Zfnf7yVzRpcxyRwkZS9481m8JXN5LuXb81Ps/h3Pc/eX5/7leyadoSR9VrVttOihb7vzV0xoB9Wofynk+g/D2Wwn82Vf+AVL4lurbw7EuF33bfdRP73+3XrLWSKPlrmJfh3Y3mqfbLndN/dh/gq/YfZiYV8NTrR5PsnlXg/wnPrGovqFyrP8293r0L+wdv8PzfxfLXYxaXBAu2ONU9qjeyQrUew5DuoUqFGn7OB51eaIv8AEtZj6IsK/Kqp/t16PNp2/wDhrLm01f7tc0qR1ewgcV/ZrI21f++KSGwrq/7K+f7tCab/AA7ax9lIn6vE5qGwbd/cq7bWH8NbdtpXz/7v9ytG20pd1XGkaxhCBkWFg393+L+Oul06yXZ9356t2Gmqi/Mta1tbf7K16VKkRVrcvwle2tv9mrsMNTxw/wCzVhIa740jzp1SCGGrSJRElTJW0TjlIRRihTupaZ9+sySVKfTEp6UGQJRTkOKWnygIBgUK2aWmVmA6J2DVaQ1VhSpkSrMpF2x1W5sJ0khkaJl/uNtr0vwZ8arvTWt4tQjW4iVlZn2/NXkybg1PhHzbqfLze6eHjsrwuOjy1on2v4R8TaN4n0tJLGWF99z5sg3bW21Brd/G8GoRRxzu88+z9038K18meHfEd5oN2lzbTtE6/wC19+vZ/A3jnTvFsqWd8klndf63fE33mrz6uE/lPxjNuFquA56tH3ona6a6772Xzb22eVliV/K3+b/sRJ/7PWvf6vBpsF666lB5UUSqkU0X7pP9hn/ias3R7mB7Vp11e53vdbG2Lvdvv/In9xai2X3iqW4gXU7aG3iuliXzYPkX/c/vv/t1z+/A/PYc0PjZWvtYub+8uGWXT5tlqqs83yfP/t1t6bpv2aW0gi0+CaXyNjXcLfIv+wlWIvDFpaSzSagtpcLLtTb93/gL/wC1V37dbWCS/ZrZtyJ/yy2b3X+7/wCPVtGUj0IylKPuljR7Bbae3i8iREiVnbY+/b/sVxuvSRJouhJE2pQwyzzyrsX50/uf8BrqdMmtJrrUJGgv0eKx+Z1+4yN/Cn+38lcXr2oSR3Gmqk926x2O2JHXYj7v4Jf7u/8A9krzMTLn905ZQ9rzHd/B+5a80jUNzWj7bn/l0X5F+T/x6vRF6VxHwl0iTTPCqNKkcMs8rS7IV2rXdNWqPIl8Q8dKWkHSlpGQUUUUARuzfw1JRRQAUUUUAFFFFABRRRQAUUUUAFFFFAHIo6p81P8Avp8u2qkPWpk/3qgyIbz76fN9+okqW5dtsX+f46ihqTDlLdg/73/gVdKlcvZ/61P/AGeuli+4ldEfhMwpr/e3U7f81Rb6JSHzDKi+b+Jqen/s1M3/AD1ARIt+9a4zxV8YPCfgmXytc1q2s5f7jtXS6xNPDYXDWi77tIm8rf8A39lfl78XbDU5vGWoS6rbXf8AaDM77JVf5f8Ac316OGpxn8RPNKB92v8AtdfCuFX3eKoEdG2bPnevnf8Aaq8eeH/jxpuiQeHNQ87+zne4l81dm9dn+3XyVefZkiila2iR4l37/wC9WZbePJdNuns4vtNzd/62VLdfup/BXs0sNShrEXvBbWGoQ3W5N0Kbn+SvqD4OftMar8OvhBL4YtoPtOppO7QXbt8kCP8A/tV873Nz/b32iWezkhdkV1RG2OlZXgN9X824luWZIpWZFif78S1c4RmI910HWNT16/t4FnnvNd1G8XdNu+/8/wD9nX6UeHtNaw0uyg3fPFEif+gV8FfsdeCW8T/FX7deNvt9Lg+0Kn/TVvkT/wBnr9Ak+T7tfPV/iOinH3QRGf7q09Llv9+hKPufdrjjEBibX+bd/t/JT97RM+9dn/AvvU9Pv/7H+xXDfFPxnB4P0GWVpNrsvFdNCnzyPVy/CVcbXhShH4jz/wCOnxdTRYH0yyk/fN8rbf4a+XL28ku53md98rfeqTX9WufEWoS3dzLvlZ6po2RivV5raRP6yyPJqWUYaMIfF9omSnpTEejfSPpCaod9G+m0AQz9DVWrD1DWR2R0RE8O+qU1nv8A4a0kp/l1fLzmkanKYq6Uu7cy/wC7U0Vhsb7talGyiMSvbSKkUNP2bas7aawxQRzkGym7BU9GyrjEfMVdlVnStDZURSsZRNIyMyWGqr2n92th46h8tjWPszqjUMj7Jv8A4flpiWe7+GthIf8AZp6Q72qPZmntzMhssfw1citfmq5DBmrEUPzVtSpGE64yGD/Zq4kdJElToK7IxOCcgVcUL0paVVzWhkx1FFCUEjqalOpF+VaCRaKalOoAej0b6ZSL0oJ5RWemUA5pUSs+UvYsQ9KsJVeHpU46UjmkG/2FKlMSn0ECH5CKvabfyWcqSxSskqtvV0qinApU4bg0HPWpRrQ5Jn1F8HvGdj46hFndyiz8QRJ/x8Iip5/+3t/iru9Q/tDRfK/tO086JW2tcW6/Iyf33X+CvjbRNYudE1K2vbSVoriBt6ujV9w/DDx5a/EDwvFeLt85flni/utXDW5oH87cU5LLK6/taX8ORn3NtbalBuW2g1KJtr70b7y/36xLnwxJsvWWxudksv3El+eWu7u/A2nT3CTwLJYTr92W2bb/AOO0yHwbdoqo2tXO1H3L8q1ze0Pio4vkOXi3WcevusupWxSCKJl2b/K2/wASf3vvVFceANS8SeIknub5k0XykSRE+T7Rt/2a9EsdFjtR+9ke6b+/LWkF29BXM4x5uY5fayI7eJLWFY412InyqtTU7bTaDnH0UUUAFFFFABRRRQAUUUUAFFFFABRRRQAUUUUAFFFFAHCQv8yVLv3un+21RInz0+H+7/laggdP9yKok+en3Lt5Sf71V4d1BjIu23ztXSw/6quVs/v11Fs++BGq4mI6q9Tfcpn+7/45VxiIr/79RO7I/wDfqV/n+aq/+1/tfLWIDH+f/c3VyXjP4aeHPHlq8GtaZHeJ/f27H/77rsE/u/3aiff/AA1tGZqfEPxa/YAaaK7ufBWqy/P866ZfN8n/AAB6+Rb/AMAar4J1m4sdXs/sGoLsSVHWv2Qd9i/dr8sfj3rcvir4seMLzzfkivniVP8Acr3sFUlOPvGR5VeX99o/yxWbalLKvyy7tlbHh6/3v9mnZUff8v8Atf36z4bxUlRZ9qN9xaynuWtr/cqt8rb1T/2eu+XKB7r8PfiFqfwu8R6frmlStv8AuSxbfklVv4Hr9EvhR8TtI+KnhqLU9Mn/AHqfJdW7t88D/wC3/wDF1+X2g+M2/sRNKvI4JnupVdXdfni2V1/wo+I+q/B/x5F4g0OWW50+X5LrT933k3/cry69GM/eNoy5T9SPmpkL7Pu7X/3/AJKx/Bniqx8Z+HLHWtPlZ7S8Xeuz+H/YrbR/9n7v8deNymnKV7q4js7aWdvkVK+Mvjz8QT4p1+W0ST9zA21a+gfjz4+Xwp4dlhikXzpk2qa+IrvUGuLxndvn+81enTj7GP8AiP6A8Psjuvr1WP8AhJkfc1WEeqCPU6PVU5H7nKJbR6fvqvvo31ZjyljfUbnJpCc1HIeaBRiRO9N30PTKDoiPR6cd1NRKVquI+oqU+iiqJBKcq4ptP+5QQGymbKfvooAZTETFSbaFFPlKuR7Ki8mrFO2VmPmKqQ0/yasbKXYKfKHMQJDUoGKfRVxM+Ycq4paRTmlrQQi05eppq049aqJLHJTqalFSSOoptFAWChKdRQFx+yjZTN9CPQZjlOKEOKiztNN86gvlLqGn76qQzM1TVnExlElpP4aZ+FN3+1IXKSq1G6od1L5ntQPlLET4XbXpfwV+JH/CC+J7dppWTT7pvKnT/wBAevLw+8VLZPsfG6plHnieDm2W08yw0qNQ/SO3uku40kiZWRv4qsV4f+zd4/8A+Eg0d9HuJd93You3e3zMte3j5wa8aceWVj+T8dhJYHESoT+ySJxTsio94pnmp/frI4bFimUK2afQIKKKKACmfw7qKKAH0UUUAFFFFABRRRQAUUUUAFFFFABRRRQBw/nLNs3tsloT5G/26Ynzr9353/g/u0JUAPmffB8396q8P+7Tpt3lVFbfPQc0i3a966iw/wCPda5SF/3tdRpr77VKuIyWq71M9Q0HOQfN96ofuVL9z7zfxU1HV2qDSJXR/u/x7aN67/urUuzf83/j6VEifxfL/coNCvM67v8AYavyE+ITtYfFDxaq/IjancPsf+87vX69zIr/AC/fWvKU/Z18CzePLvxQ2g202pyt5rPL86bv7+yu+hiZUhcp8W/Af9kLxH8XdRi1XV1bRPDXybZpl/e3H+4lfYGm/sbfC6z0ZNPbw4sz/wDP27fvd/8Af317bZ2ypBFEsSwp9xUqVE3/AMS/8AqZV5T942PlfW/2APBNzfveafqepaa7/wACMsqL/wB91gJ+wrqtndeZY+KovK3fx2vz/wDodfYqfP8A7f8Av0Imz+7S9pIOU5z4ceCrfwF4N0zRrR2mS1X5n2/99tW7fXq2ts88vybE+apk+9t+49eQftA+Pf8AhGNCaGKTFxKmxfmrShDnlzHt5PgKmY4yFCHU+dvjp49fxf4llVW3QQMyLXlJmx838VWLyZpX3bm3NWeH81quUueR/aGV4GngcLChT2iXUercf3apRdKuxLgVrSO+ZYSnL0ptN31scpY30zfUSPTqgXKRN9+npSKvzU+rNAp6cVFv20b6uJHKSK2aWmJTuoqgJEo2Uz7lPXpQQFIVpR1opwAdRRQnQ1oSCUUU9KyAZRT9lMoAfRT6YlBA5elNp9MrSICKc0tFFMocv3qVKEoSggRelLRRWqBhSL0paToOKGMcvSlpqUyshDh0o27qB0pwOaAYsKbB92pVXFN30b6DMlqKm7/Y0m/2rIFEfvqEyUkklQM/51BtGJZR6dC/3aqo9SpWkSZRO4+GfjO58H+JbTU4G/1T/vU/vRN/DX3pomsQa5p0N1bussMy7levzftJxHgV9Xfsv+Pf7Q0ybQLlv31p80W5v4P8/wDoVcNen9o/B+Osmt/ttKJ775Un/j/r/DRsZNu1V+9U1Feefi3MO2bmVvShE2NUlFQQJuptPooAZSBsU1lytVbNJYvv1F3zcpVjQopF6UtWSFFFFABRRRQAUUUUAFFFFABRRRQB5/bP86VKm1PvVSTcjVYhm3r8396oCMuUdM+yL/YqKy/2qfv32r1Xh3pQYyLVs/73/brqNKffapurl7bd5q11Okf8etXEkn31V3r5rqr/ADfxKn8NWJk+5We9mr3vn/cfbs/36jmM+Ud/wH/eqrCm/wCZv++KsJ99Pl+/THTZ8y1Ix6Ouzazf98VCmxP4Ka/977lQp93a2756oAf983lRL/3xT4fk/wBj+9TIXb7rU+H5PlZqDWI/77/vVp2/5/4f+AU1H3/N/wB9b6KssERXanQv/tU1P9r/AL7oSFXf/wCIar5iRLuZbe3eWTakSJXwt8ePGzeJvGV1HE26C3batfU/xs8YDwv4KuXST9467Vr4J1C5a4mlkZt7s38dehD3KZ/QfhxlGksdV9IkD1FvFG/fTN6o9Qf0GlY0bZP71W4ugqrC26pkeqiccyw71X86mTTVXR2rbmCMS+rZpd9RQ9KenSiJA4NkUOKET+7ViG2WtokSlyldYd1PWHmrSQqlCc1RDqDAu2hVxUjdaZ9ygi9woSiigY6mEZoBzTl6UBsJQOtJupORWwEiU89KZRSJCiiisgBKcvSmr9+pF61qJjW6LS009BTqUQ6D6ZT6ZREkEpy9KalSL1rVAxKKKKNhbhSL0paQdOaQbhto20tFAxlPSlAxS1ArkVFFMVsig0HnrRQetMrnEiJmxTKey5plBsPSnw9KZsp++gzkTp96uz+G3iubwl4t0/VY2+SJv3qf3k/j/wDQ64dHyKu2L9qfxxPBzbAxx2FnRkfpRp9/FqVpFcwMHjkRWV/71XH+5Xiv7M3jD/hIfBo06V991preUw3Z+X+D/P8As17QknWvGlHlZ/IONw0sJiJ0pfZJh0paKKyOIKKKKAGUbKdtpaACiiigAooooAKKKZQA+ioXl2IzUy3maaJX27N1AcpZooooAKKKKAPP2+f+H56h+5UW/wC592no/wDE3yVAA/8AqH+b+KmWveondZmRd3+9UsL/AN3+9soMi7bIvyNXR6C++0/4FXGXmpfYPsjbd6SyrFXYaI7bHWgziab/ADVUdP8Aaq3LVTfUkkWzYny1X/j/AN+rCfJ8y/JUX/s/3qAK7uyf7dQ/fqZ9z/Kn/jn8NQp/tVQAnyfep6P9za1M/j/v09P++KDSMR6fd20xP/Zqejt/DTofn+VquPvlESfO1G9of4f92n7Gf7y/J/sVS1J/sdhNJ0VU3f8AjlXS96fKb0KXtKsYHyt+1Z4wN1qcGmxS/LH80lfN4m3Cuw+LPiBvEHjO/m378SbFrik+7t+5XfVl7x/a3DWBjgMtpUnuSL/49iqNzN5P/fVWv7+7pWfqW77K7bqyPrTb06TclXQ/Fc/od59piT/d2tW2r8VrE5ZRIpnpkL1FM9VPtPkyotETaMfdN2HpViKPNV4v3afNUb6gsP8AFW0ZHHyyl8Joblipv2vd901gJrC3Eu1fnetW0RjFub5Gq4yCVLk+I00kzRvqp5y037R/tVcZHP7Mu791MqJJt9OSkLlH0UJQlWIcvSlpF6UtaksRelLQOtFMGOooopCCiiilEB9B6UUi9KYCv0FCU09BTqUSegU+kXpS1oIRelLSL0papEsRelC9KAMUo61I2OSm06jZVmY2iiigsN9RF6lqB/vViXEXfTd9ITioHesjSMSczbKfBMslZkj8VSh1LyLtIsfK38VTzRNfY80TeIwaYq4p8bbxupBnvSMhaZvp9Q0FIkHWprZtlV1bNSQ9KcSJntf7Nni5tB+INvaytst75fJb+5u/g/8AHq+1kG7mvzY8N6rJpWqWV2jfPbyrL97+69for4d1WLWdEsr2Jt0NxAkqn2avNrx94/l/jnA/Vcf7WP2jZooorjPzYKKKKACiiigAoopm+gB9FMSn0AFFFFADKZF9xdvSpqTbQAtFFFABRRRQB5f838VENtc3m+KD79G/YyUQzNDcIytseoCJRSwlhZ2aVnq7b/cq9f7Zrfzdv3vuvVKz+ffUmQ65hWZEWRd/zJtrsNHf5a5WF281N3+/XReH9zs+5f8AO+qiQabvvbY1Rffqxvqv8u52/j2/NUgV3Rv71M+VN9Su/wB/5qbs30AQ76b83z/7VGz/ANC/g+ej76VXMVEYif3t2+jZ9z5vv0In96nonz0RkMhRKEdv/wBipkTZ/wDEUx03/NQVGQ/fF97/AClcV8WNdTRPBWo3O/8A5Zt87V1kX3a8Q/al1xrHwb9lVtjTHZXZho+9zn0/DWE+uZjSp/3j40vLlrmd5W++7fNUCf7NQ+d8/wDwKnwvvWtz+26ceWmojvuVVuU863dKnqq7/K9QbfZMfw5ctbTvF/tV2EL71rgoXa21b71dlp1zvRV3VnTkY/FEbfv5MTtVGwuYr9k+b7lat/B50LLXnuj6lLZ6ldwM2xImq5SNlL3T0C81VYU+992uPudVvNVuvIi+59yory5a8/i3pWh4Vs/9Kdm+4tEfekR8Pwm7oOkLpsXmytvlq7c6rsqvNc+c+1at2OlL96T53rpiR7sfemQwTSzfw1ehRquQ2yp/DU2yumMTllVIIUqdKESpkSqOeUhn3KelCU6gzYU1KcP9qkWtIiFooopgFFFO/hoAWimU5TmgBaRelG2helACv0FFNPQU6lEnoCU+mU+tBBRSbKF6UogC9KcvWkorQkKB1ooX/aoHcKKKKBBTKfTKxKInqu9W3Wq0v3ayN4O5Vk5Fcd4xeWwto7uLd+6b5v8Adrrmf5q57xhB9p0C9X/plurlrfCehQlyyNXwjrX9p6XDP/E33q2d/wA1ee/DuXydCiG77zbq6/7cFX71KlV90zqUPeui/PcKtRx3G4VhNqLTy7VrTs1bb81ONTnFKlyRL6NU0Q21XR6lrU55It2z/N81fcv7NevLrHwu05C++W23RNu/3vlr4Vtpvnr6t/Y51bfZa5Ys2Skiyf8AoVc1b4T8U8Q8Jz4eNb+U+mKfTKfXmn89iL0paZRQA+iimUAFFFIBirLFSn0UVBAUUUUAFFFFABRRRQAUUUUAeYom9N1CaU1zEjLKu9W+5Qj7PvNVi2eCaCVWbyXf7sv92oLiCWbW0DxTqzurffT7lV1/gqaz8SS3lu8E7L8vyNUPnfMm1fvfPQYyiTf8tVb/AIBXQeH65+F63fD212egyNjZ/dqp/uVb/vVn79mxf43oFEfN86P/AOgVDv37/vU16h3tu2/coCII7J/n79P37/4qJvv1Em9/9ipNCXfv309Hd6hTa+z+/wD71P2bE3fxpQA/fs+99yjfvT5dtQ75U/8Ai6f839371AEXzPXyj+1zreb/AE22T+Fmbb/n/er6uRPLj+7Xw1+1Jqj3PjloV/5YR5r06HwH6r4e4bnzRSl9k8aT/wBAp1t0qunybN1WIen8VOJ/WsR7/PVSZG+9V2PpTXh3rUSD7JxN47Q3iN/tffrYfXlsLJJWT+H+Cs3xDCyfN/BUOlTRX9v5UvzptrmiYx92Rt6P48sb+VVb5P8AYeua8TzLpviW3ZW/dXis9UPEPgy5T9/Y/wAfzVx2o32q24t1vo2ZYJd6s/3qxlORwYmvKjI9B+3+dcJBAu93+T/gddfD/ocCQL87/wATp/FXA+DHV5ZdQdt8S/JF/vV2uiP9plRt2/8A267KR2UJc8Td0m0b7zr/AN9VuQpUFoMqvy1eRK9KJhUkPUZBpdtOSnVtE4+Ybso+5TqKQXBKKKK1EFFFFABRRRQAUUUVkAf7tOXpS0i9K1ExD0FOToaaTkCk30ogFSAZph6CnURAQdTSDrSjqabVxGSr0paKK0M7BQOtCtQOtAh2yjZRRQQPX7lH8FMoeoARutJRQ9ZxNERtVd+tTO9VXeokbQKNy+yuS8Z6h9m0K7+bZvXYtdRcvvrzDxJfrqWsw2n30ibfKiV5WJn9k9Ska/hl3s9Niib5NqrV579ppdq1mWc2xdrVsaPYb281v73y1z0D0pcsYmrpdp5EVaq/KKrIalQ4NejH3TzZalpW3U5WqBPvmpl6VZzD4m5FfQf7Iur/AGP4h3Fpv+S6s2TZ/tq+7/4uvnqAsRXqH7P2q/2V8UNCnZtiNL5X/faPUVfhPznjbDe2yub/AJT9Au1RTTLCm5mVaej5qlqulwaratBLu2/7FeUfymitL4nsIZVie5i3N/tVbXVLUzpB56+a38Fce/w3YSptnV0/i310Wl+FrHSp/PiVvN9WaiPMay5fsm4lPpiU+g5xiU+iigAooooAKKKKACiiigAooooAKKKKAPMYYf7q0JcxabKjNF5275Nm3fViF/O/iV/9iqOleP7PTtSutN1W2/s2VPnill+5L/uNWR0xiXk8H6HqsqX0EU6Soy+bbo+xG/30qrfv/p8qr8iL8ipWZ4P+ItteeINTs4PN2QMm95l2+av99KtzTb7qVv43b5aUSJQLUMyu/wB6tvw2/wC/fb9yuS02bfcXCsv71a6fRLyOzbZLKqO33UaiVTlIjR5joZpkR1Vm2VR3/Nu/9Aps2vaUjbZbqBH/ANus+28W6DePti1W0f8A3JaqLm/hiLkpQNDe38StVff/AOO1WfVbFG2reRfd+55tTW00UyIyy70f/aro9lM5/aQJfO+X7tG/ev3qg/j+/wD8DpEf/dojSlL4Q5oEyfJs3fco3/JQnzv8jf8AfdOT73y7X/3KfspBGcJjdrU6H5120IjfP/cWnpbecvzVHLICKd8RO/8As1+eXx4vWvfidq0m7ciNsr9CNWVrTTLje3zKu6vzZ+I15/afjTWJmb5GuW/9Drrpx9w/efDOlz4ipV/unNQ9KlT5/mqKHd/49vqwnyVUT+j6fwj4X/hqXduWqn+7/HQj7PnZqkszdett8XzLXCWF42laltlVvvV6RebZkf8A8dritY0FpvmVdj/w1yyiYyj9s63Sr+C8t/lavO/irbTylFhXZb/fap7DUp9N+X5qsa3cpqVg6t/FUSlzRODF8tSn7xjeH5jb6Za2yt/Dv/77r1HwlCqWu5mrx/w3crceUit88Tbf/Hq9l8Pf8esS1thi8JLmpe6dLbfIlW0eqMHH3atr2r1YinEnRuamqsh4qQPiriYyVyWnL0pqU+tzMKD0plFABRRRSiA2j/epEGaWjlKHUJRRWZI5qWmU+tIi6BRTKK0Cw+imb6KgY+mUUJVi2HpT6ZTl6UEi0UUVSJClXrSUq9aYCw9aKKKggeiUbKEpju1ZxAY8FVXgqveap9nTczbK5+88XKn+qXe/9yuOrWjA7qVGpI1bqNI2rxqz+fVNQn3Nvlnba/8Asb66TxD42nhs3l3bN3yKn+1XJ6Pu+Rv4/wCL/P8AwOvElL2sj1KETprD98+3/wAfrrdOTZFtauX0dG3JXUWb/wC1XZTjyHXU+E0V6VJD0qGP7wqSHpXZE4JFlB61IlRoakR6InPIE+R66XwfftYa9plz/wA8p0f/AMfrm4RlqvWD7HVv7jU5/CfNZ9Q9vgKsf7p+ntnMk1ujL/Gu+rNcl8M9WGt+B9FvV/5a2if+O8V1X8FeXY/jKceSbiPoooqRAlPpmyn0EBRTKHfbQA+kXpS0ygB9FFFABRRRQAUUUUAFFFFAHknk/b083dKj/wAXzfPUt5pEWsWv2SdVdov9VNKi71aviK5/bV8XTjy4NKtopf8Anq7syVg3P7XvxIvG/cNp9tu/ux//AGdcspRP1WHCWK7xPuTw54Yv9JutQudRlimWVdipD/6HV/e2/wC9Xwjon7X/AI/0zUUbUJLTUbX+K3aDZX1T4A+MGlfELwb/AG1Ys0MqP5U9vL/yylq6EJT+A+XzbLZZZ71aR3H2mC2v/NaX59uzYnz0+58jSn/tDU597/fVP4Erzyb4l21mrtBE01w39xa838SeKta1JnnuWWaJG3/Z92zZX0uEyr7VQ/PcXmvu8tE1fid4kn8W6zbtYzz2dvErbkT+OuVh0pXt02yyI7N/rkqGw15r9kWKCVP72/8AhrWs3V96/wByvq6GHpQjyxifI1MRVn70pEujwyw7P9MuXdf43leu10Txtquj/LFPvT+49crZotXUStpUqT92RjGrUjLmPY4fiXBc2EW2WNL19v3/AOGuOvfibrM0rKskUKfc+Ra4qn21tLcsiwQNM/8AcRa4OTC0D04wxmJ+A6NPH+uJt23zf98JW7YfGXUrOLy54I7n/b+5XL2HgnXNS/1Wnz/7LulPufAHiGz3s2mSfd/gXfWM6+BmdEcDjoHZQ/HGVP8AW2X/AHw9P/4Xps+7Y7P+BV5fc2FzZ/6+CWH/AH99U/8A4qrjSwdX4TOX1yHxHpWu/HC6v7C4gWxjSJo2X79fEl5cteXUskrb3aVnavetYuWttJvWZm+WBq+eN/8ApHy18/jIRhPkgf1/4W4bky72s/ikWof4aPm+bdTYXZPu1Knz/NXnn7rAaj7P++qZMjOtMm/vU6zm85KDaJlfbPJl2zrs/wBurH7i8T5W31Yv9KS5SuNuYbnSpflZkRKzkRI1bzRIpvu1z9/bfY4nX+4v36t23iqVxtaqOt3LX8D/ADfPXNI8rE+/HlOE8KPt1aaP+Bm3V794bffZRMrb/lryz4feGftl7Pdt9xG2/NXpvhe2ls0dZV+992unDR5SMBTlSp8sjpbf7pq4nSqkTc1aR813xOmRMlOSot9CO1WY8pb30779V0epFraJg42HDrR0NFFagxV60lJzRupBYWmU7im0FD0pV6UiU6siWC/fp9Mo31qIKKKKABKcvSmpRQAU+mUVYCnoKetMJyBTqziLoO3U5qSkLU4EWH02jfRQCCgdaRelKBzWiBjkej79N305HrMzMfUtLW4Fc7NoK13TLms27tsmuKrSjM9GjiJJcp88+NLpv7ZS1+4ifNWpokLTInzVZ+LnhuPSxa6knyNLL5X/AKF/8TXJ6a7OiNFK2/8Aubq+ejHkmdGEq+/ynp+m2m63+7srYs02bK4rw89yjr8zOj/ers7Z1/vV6UZHsS+E00epUeqMUtWkJaumJxSiXkehX4qFXIFOhfcKuPvnK4luIZqzav8ANUUH8NPt/wDWGrPLxcPbUZwPvD9mjWUv/hRYRM3z2rvE3/fW7/2avVBIpXG7tXxr8Edeu7bw9d2sF5ImyfeyI39//wDYr0qHxTq8P3b2b/vquqOVTqx5oSP4Vz3FSwGYVaMo7SPoVGH96nYrwGH4g63bt/x97/8AfWtTTvixqsP+vWG5/wDHKynk+JjseNHN6X2j2ymc+leXW3xgZ/8AW2BVv9lqtW/xbjk+/aSJ/wACrl/s/EfynRHM6B6T+FH4Vwlt8ULafrBItPHxER32payf8CasvqVb+Uv6/RO5pleaTfE67SV1W0j2r/t1U/4Wtfbv9TD/AN9Vp/Z9fsNY6mes0V5H/wALV1Dd8qWxT++flqb/AIW3cwSsskEEqf3klpfUK5f1ymerDFFecaV8XIryTynsW83/AKZNvrrW1pmgVlVUlZfuO1cMoShLlkehTjKrHmRtUVgvrU4X7se7/eqp/wAJBfF9qrA//fS0crNvYzOrowK4m88ZalYcSaas3+2j/LUSeP7vytzaXj/tvWiw1V7HHzxPyItn/iaLZvp8PyS/36fsWtLQfDdzrd5b2tmrO7/O39xf9uvJpUpVpcsT+m8yzKll9DnmRaPo9z4kuvs1jbedcO+z/YWvqDwNpsXhXwvFodtu8r/W3To3+tesrwN4Sg8N6SlnBF87tvlldfnZ67K2h2fKq/8AfFfa4LDUsHHmmfzPnuZ4nOa/u/CMeHZFuX/vusq5T5Nq1u21hc38qRRQSzP/AHESuu0r4P6nf/vbn/Rovvf3nrqlmVKHwnkUslqT96R4/DojXN0m6f7NF/F5P366C20qCwVIrZmd/wCLe/zvXdeJPgVFeX+nxQarc2bp8/yfx16b4H+Fel6Dpafabb7ZcL87yzfPXnyziX2YnfHIaPxSkeNaJ4V1XUtn2axkfd/sV2uj/BfWbzb9seKzX/e317hYWkVmmyKJUT/Zq35ea5ZZhXqnXTy7D0/snnWj/BfSrPa14zXjf3PupXYWHhvT9KTba2kcP+4taWyk3f7Vccqk5noRpqHwiKuKKfRWBsZl5pcF5FtngimT/bWuM1j4UaHqq7lgazf+/FXoTJVZ4q1pVJw+GQckZ/EfJnxv8Bv4N8L3sq3nnCXav3dn8dfKkPyNtavsb9rnU/s2h29t/wA9WQV8b3PyOjfN96t6vMf01wNT5csiaGz5PvUWz76lh2vFWfv+zXG3+CoifqUdi9Mm+L5qxnuWsJfu1vQus1VLyzV0pmgWF+lyn3vnaqmq2C3iNt/2q5+a8k0242/fStbTdbimiXc3/j1ZEcxxmsabLbb2Vfk/2K599Sa2R1Zf9hv/AIuvU7+GK5T5v9//AH64HXtHXfuX+P5K55RPHxMeQtfC/wAQrDq11Yy/cl+Zdn96vVYZleWvnKBmsNcjeD76Pur27w3qS3kSy7lf/brbDSIwVeU4+8dhDtqwj1UtlZ0q2iV6UTvkS0qdKYlFXExHo9To9VEXFSJ8lXEUolqjfUSPupxq4yMeUdupaYlG+kMfTKFam0ASK2aUdaYrUb6BWJt9G+od9PoJ5R++jfUNPoDlH0b/AJKZvpm+gOUfvp26oqErUqxYoqJX9KVZCayI5SeimA5o3mtIkco7dRuqPfRvplEu+jfUW+ishcpLvoR6i305H3UCsSmfFVJrtVWmy/drImtpbmX5vkirKUjenTiec/HKZr/TtMljbNus7J/wLbXEeH9NkkVG/gr0j4x20Vt4PtO228Tb/wB8PXn2iavHBF/f/vV4kox5i8NyxqyOz022W22NE2zcta0N438Ncdba3vZFWug0d55kRXWt6Z9DGXunTWe51rShbatUrKHYnzVO0pSuiJyy98n/AIqtQ9KzrJ/PkZ/4P4a0YztraJyyJG+SrMA3CqW/NW7PpVxOaa909f8Agnc/6RewbvvRb/8AP/fdep/d/wCAtXinwfufJ8TIrf8ALWJ0/wDHP/sK9utoZZm2xRNMzN/B89fT4bE0oUfekfwtx3l9X+26nKQ7F/urT4fk/wDZq6PTfh1rmpfMtt9mT+/L8ldVpfwbxta+vm/3Iqxq5tSj8J8PTyqpL4zzW23f3alttyfeWvZ7D4X6DZ/egkmb/pq1bVv4Y0qzXZFp8CL/ALleZLOZfZid0cpj/MeEw3MsLIyRLNs/gdqtJ41VGRZ9KkR1/wCeS769U1j4caZqKF7Zfsc/99K8o17StX8N3vlzxLs/hfd8j110MXRxPxfEcdfBSo/AFn4t028nuF+yTbd25t8X8dZV+6veebArQxOv+qZvnWiwuZL9n/cfPu/grqNH+HWq6l8/kLCn9+WtKtehSJo4SvM4p3g2OqrPNs/go8mfajRf98fcr2jTfhTZw/NeTtM/+x8lbKfDrQk/5cQ/++1ebLMofynqxwEvtSPJvCVzpUKvL5Xk3fyPKk38Fd3pWqxP/q/Id/8Api+6tlvhroMnSx2f7rVn/wDCsoLOfzdNvprN/vbGry5zo1We1SqVKS5SybvbFulZU/36xLzxVZ6bF8rLNcfw7Gqpr3hXxG6/vX+2RJ/c/irjbywns2fz4JYf99a9PCUcO/ikeTjcXipe7CPul2bxdqVw7bp/kb+CqU2t3Nz96eqSfI/+xTPv19NClR+wfN+0q83vHwF4b0G+8W6pFY2cW92+8/8ABs/26+g/BngOz8JWCQQfvpW/1sz/AMT0zwN4PtvCtqkFt/x8N/r5f42rsLZP9mvm8JhI4eJ97m+c180rXl8JLbWzPsVfndvkVK9b8JfDFUgikvG+d/m2f3K5r4Y6D/auspcyr/o8H9/+9XuFmmz71eVi8TKcuU6sBho06fMV9K0Gx0pVWKBU/wBvbWl5O9aIU+ararivOPSkYlzZql/F+7+fb9+ujsotlZ9yivLF8v360rbciL/epRMakvdLCpTdmyreyodlbHHzEWymbKeetMq+U1QJTalqJ6gEFQyVNVe4OyJ2qqPxGkD43/a61NrnxHaWqdlavmrUof8AR/l/9Cr179oPWG1X4n3cW7fFF8n+f++q8xmtt6V2z+I/rvhnDewyyiv7pU0R1mtdv/AKZf2beU+379Z+lTfYb94n/vb66Uqsq1jH3j66JzVhqWxtrfJ/v/w1rQ3iv96s/UtN/e7/AOOsn7ZPZ/8AAaZubOq6bFeRPtX56851KG80qV9u7YtdnYeJ1R9s/wD33U959j1WL+F3es+UxlG555D41nttu4L/ALtVbzxUt4vzJs/262NV8Hq7bkVq5K88PNbfMzbK4JR5D57Ez5CHTf8ASda3f7Py16j4GmZF8pv7392vHNJvY4tagG/fh/mavbfCtsu+Vv4K2w0gy2rGcfdPQrS5XyEani8WY/K1crcpc6pOltZz+Ts+dn/urW3ZaetnEqs29q9WMj2eWJpJT99Q5oX5q2I5SajfTEejfQSPR6kVs1Dv9jTVlqg5S5vpiPUSPT94oM+Ucj0b6bvFM30D5SXfTleoKE4oDlJwc0tRbxRvFPmFYdvo31Fv2UyoK5SxvoVs1X30b6vmDlLG+hJqhyKMio5g5SxuoVs1ArtT94q+YXKWlfbTN9QebTPO30cxPIWt9G+oEejeKOYOUno31B5tM86oDlL8dzHj5ql+V/umsK4glnT93LsrPsr+90a82XcvnWsv/LX+63+1R7Ql0f5TqttQP8tSpMr/AHWpv36DP4dzyb4/3bRaDpkCfxXO/wD8c/8Asq8g0+WVq92+NfhW71PwlaanEm+G2vlglZP4WZG2/wDoNeeaF4SVXRpW+T/aWvFnT984sFP61Vk6Uh/hbTZLx0+Vvvffr0jTbFLOLbWNpv2bTk/dbfl/2vvVYl16KP7tax9w+whH3TdkuFjqgl41622Jf4ttYkN5LqXys3y7vuV1GlWfkpu2/PW0ffFL3DSt0WFameXAqIttFVHmaWRY1/4FW5xcvNqXbb5/mrVgT+KqdnDsq+laxOOpI7v4QzRJ4+0Tz9vlPcojb/4lr7807SLHT1BtrWOH/cWvzb8PXn2PVLS5VtjxSo1fpLplyt1YWs6MpSSJXWuOsfy5x7hvZZjz/wAxobKNu2jf8tFcx+ZD6KTdS1ABWR4g0KLxBZrBK2xVbdu21r0bKcZcuqIMPR/CWl6JGq21rGH/AL7LWzsp46Vz/inXV0WwmmZtiIu6lKX2jWnTlVnyRNR7+JflDLVaz8Q2d8zrBPHMy/3a8V8C6l4g8fQXWoXN5JpWmzy/uEt13Syqv+033K6K28PWGhaXcW2japJYTo2+dXlW4/7731zRlOXvHoSwihLkPWR+8FJEMEmvPPhZ4pudTgu9PvZ/tFzabNtz/wA9Ub/2b5f/AB5a9EjPJrpjLmicFSnKlKUWKiVFc2EF4u2eCOZP9tasUUGJyN/8MdGvH3pE1s3/AEyrFf4PwbvkvWT/AIDXpG33qMr710wxFWP2jP2MJHwhZ7oX+Vd7/c+etOztt+zam9/uf79VLP50rtvhxon9q6ysrr+6t23/AO839yvexNb2VI5MBQlXqHqHgPQf7E0iKJv9ay73rrYv4apQpsarsD7q+X+M+1irRLUf3hUqv822oo+lWFWpiYzGy23nbP8AerVtkqrD0rQh6VcThqyFbpUdSbaR61MEV6Z9+n0UHQQ0ySn02spFRGj7i1k+I7j7HotzIx+7G1ah4FeefGzxB/Ynge8uN2xvLrqoR947cuoSxGKhSX2pH5+/EPWGufF91es/yNc/w/3Kan75Eb+8tYviTdeQv93+/TvDF/8Aa7BNzfvV+Rkrb7R/ZuCh7KlGESlrdmyS+fF9/wC/WlouoreWqbvv/wAVWr2FZoq5NHl0e/8Al+SJ2qdj1jsWiWRfmFZ02kB5flWrVpfJPErbqn+0J60/dFqc3N4QiufvLVX/AIR5dN+ZZ/u1pax4tttNV2Zt/wDufPXneseJ9S16Xy4FaGL+4lc0pfymVSUuUl17xvBYb4Iv30v+x/BXnOq3mpa3v3btn9xPuV3Oj+A5byXzZ/8AgSV1/hjw3pmpeMtC8PTssMV7K6N8v3tqb9lcdSMuXmkfB53KWFoSqyPJvDfw81y2Wz1WfT5U0+X51ldf4P79ek6VrEthavt+T/2avpXxnpsGleDdQiWBUt4rVkiRPuJ/cr5amTyVRf8Aa+/UUvhHw7V9thec27DxDPYKixN87/NK/wDtVpWfieeb5mrn7BFeug014P7uz5a76cj7KlI6Cw1Jn2eb/HWnDcq/8VYSOu35amhmb5PmrpjI7OWMzaSanedWZbXLPUyTVtzC9maG+jfVRZWpwlNHMTyFtH20u8VWR6XeKvmI5SxvFG8VX3inCTHaiMg5SbeKN4qHf70b/ejmFyk28UbxUO/2o3+1AcpLuam76Z5ntTd4oHyku+jfUW8UzfRzBylhXzRvqtv96b51HMXyF1Zab51VPOPrRvojIXsy3vp2/wB6q7/ekWXNHMLkLm8Uzzqi82mb6OYXKW94o3iqyvS7xUcwco66maJflrHuFkukdJ/ut8uytN7jbVZN1y3y/wDfVYyNKfuFXQdQntrj7Hc/w/dd/wCOuthm31z95okVzbom7Yy/Mrp99am0S8nRvs1z/rV+6/8Aeq4yOPE8s4uR9B/BL4d6T8XfAvjfwjqP/L2kUqun30+9tdf9pGRa+KfiL4O8T/BzxXceHvEMarPF/qpk+5On99K++v2MkX/hIPEcn92BP/Q3r5o/b9vV1X42WNnE2XtrHe23/blb/wCIrkqR5z8R4dx2Io8QVsPCXuHz3Dq082z5m+9/drZ022nuWRm+R6taJ4bXyom/4HXV2GlRWyr8q0qdM/oWl8Iuiab5PzMtb6Mq1SSZUrPvNYVPlib562iLllM07q/z92rWl2rKm5/vNWVols03zNXSxJ5dbUzmqy5fdiWI49gqJ7vytiL96knu1jXdVOw3X8vnt/qv4a2OPl+1I3bB2R6/Qj4Ma3/b3w00O53b38jym/3k+X/2Wvz2tz86ivsv9kjW/wC0vA1zZ5y9ndf+hf5auetsfg3iNhvdp1z3lKKZT0rhR+EDqFpu+hKYE69KWmJRUGQV5Z8eZmt/A+rOrbH+zP8A+g16nXkX7Rknk/D7VW/6ZVzYiXJA9PL/APeIlf4doNL8H2Tbv3SRLu/2dq1Q0OLStd1HWPsyz2lxeK253+b/AH60fCt1BZ+FbT7ZIqW3lbZd9UrPXvBXhrVJYINXie9/uSyr8tXRqe0oe6evVlyTLPwsSePx9qsU6xo0UG3ZD9z+CvZFG3NeX/D7y5vHesMjeYvlfK/3v7leor1oo/AeFipc1VktFFFbHEMooooLPhewhluZUiiVnd/4K918E6J/YOlpF8vnN87f79cf8PfB7Wcv2y8i2S7vlSvS7b79bYnE/WJHt4LDfV6ZoWbtvq7D1rPs3/8A260IU+WuOJ2FuGrS9KqwvvqS0Rk3bm37vmq4nLMvRVoW/wBys+Kr1s/yVcThqlimbKfRVxOUqPUVWJqr1R0RInplSlc1CelTym0QP3w1fPH7Wmu/ZfDkVqjfPK2K+gs8Zr49/at1hrnxBY2ytv2B9y13YaPuykfb8H4X6xm1L+6fNUyecm2ufsJm0TWfmbZby/wbq7P+ym2/drB1vw81zF8y/d/jqeU/q+nynRK3mLWHqthv31D4a1Zol+x3TbHT5F3/AMVdLsWZavl5jbm5Dz2HUm019rNVe5165uflirsL/wAJRXL7qhtPCEULf7FRyl80DiofDzalL5s/zvXTab4VitvmaL/gFdLDYQW33UrK17xJaaDBunnVP9io5owMJ140ipqtzBpVq7MyoqLWF+zxYXXxI/aC0qf/AJdNO33Tf7Cojon/AI86V5z4w8bT+IbjbHuSLd9z+9X1X+wN8PZdK0TXfEt5EyPfulrA7/3F3u/+f9ivNqS5z8e4uzDnh7I9S+NOipD4D1fb/wA8P++a+Lb9/wB//t/36+8fjFCz+BtcVU3t9ml+X+98rV8HXP3vmb71TH4T2eEpc+BLFhN86Vpwv/Etc/F96tCzvPm27q1pyPuom7Z3MqNu3Vq202/5q5+Gar9tc7P/ANqumMjspyNz+FG+b56lR81Ss7xXgf8A77+9T0mraMjsjIuxTVIsuaoJ8/3aej/3quJVi+ktSecBVFKsJRGRMolhXo3+9V0qQNg1oZ8pPvoqLfRvqok8pLTN9G+igB2RTd9NyaZQOw/eKZvpm4+lMyKk05R++ojLTqiqC4oek9OW6qu0eKFVh92gvliWd4o3iod7UI9KJPKW0eno9U0f/Z/iqRH30cxnKJaLVXeaq73jebtZqr/bF/iasZVBxiWU3Xn3m2VZ82O1i+8qVhza8sKbVqrD9pv5d0u7Z/sVEZc4uQ3o9X+1tsj+7V6NGmUL/wB8v/daq9hYeTFu21pRRbV3V0xieZi6kadGcj6p/YpRrnSPFF5LA0Nxuiib/gO+vi79rXW2P7QniNZk3vb+VEn+75SP/wCz1+hf7J2i/wBm/CeKdl2Pf3Usv/si/wDoFfC//BQnwa/hn4zQ6vHFstdXs92//prE21v/ABx0rlqfCfztwtjoPPq0p/aPKNH8Wq8Sbm+df4K2E8Wxbf7/APuV4/Z6jsNakF1JI3/stc8asj+jsNiec7ybxJLeOir9/wDubq1dEs2uZd+3+Kua8N6a00q/M1ej6ZZpaRLt+Suymerze6adpCtvGqrUpn2rVF7gRLu3Vivey63ceRFuS3X7z/3q25jl9nc0BcNq915Sf8e6/ef+9XR2yCFVVfkWs7TLVbaFUVNm2tFK2ic1TsXbdv3ma+lP2OdX+zeINa01vuzwJKv/AAHd/wDF180Wy7TmvYv2Y9VXT/itpiM2xLhZYv8Ax1qKsfdPyrjrDe2yyU/5T7koopF6V5sT+YSRKVelRpT99BA5KfUW+nJQSOPUVxHxW8K/8Jb4SvrRf+WsVdoTuApkqK0ZVlrGpT548ppRqypVIzR87+G/GEVtplvp+sWuzYyxfOu5Hrg/iZ4a0HU/EMjwahbWerXFv5UFj9j3PLFv+eVG/v8A+3Xrvxc8B20VtPqFrugm++yp/HXH+C/AK+I/inpV9u2WlhYL5qP8zs+968mi6sJ+xPsasqE8P9Yij0n4G+GJ9I0iW9u0KS3G1VVl/hr1EHApIY1hRVRdqqNoFSFARXsxXKfGTlzy5mLRRRVkhTKKYTioj7wHjVr3qro+qz33iDU7b5fslrsT/geze9WIX/urWZ4Gtp4bK7uZ4mhuLq6llZH/ALm/Yn/jlc59bpyna2b/AHK0Ivu1lWf+9Wlb7f71VEyL0NWoulVYani+7VxOSZai61as/uVTh61cs/uVcTjqF2imp9ynVZxkT1Ub79XWWqj1RtAieoj0qV6rydKk6YnG/Enx3aeBtFlu7mVU2pya+EPiF8VrDxTrst9cTxozfc+avZP2wtVudWEWlQSsmPmavi2/8JXaSpuVt+7ZXfLmhHlif0ZwPklKjhY42fxyPRU8Z6VN/wAvkf8AwNq0IZormPfFIro39xt1eNf8Ix9/asn3qhhh1PRH/wBBnkh2Vj7SR+p8vKet3+jwXL7tuyVf46lty0K7XbfXm9h8SNVs123kX2n5vv8A3asJ8SILnZuVk/2KPbG0ZfZkegTalBbJueRUT/brnNS+IGm2O5Vbzm/uJWUmpaVrafv7lf8Acenp4b0Ob5opY3o5+c1jCP2TnNb+JOoX+9LGP7Mv9/8AjrhryG71GVmneSZ/9qvXE8H6f/DUtt4Ys7P5tqu9Y+z/AJjkq4aMviOB8F/Dq51jVrKBomeW4lWKKJf71fpX4D8JW3gbwlpmi2yqkVrBsbZ/E/33f/vp3r5H+BniTw9p/wAWoo9Su7awhs7ZpYnuG2J5u/Zs+f8A33r7LttSgv7WKe2ljmil+68Lb0f/AIHXHUifzzxMqrxnv/D0Oa8bWf8AaWkXts3/AC1iZP8A0Ovz9v7aWzupYG+SVG2Mn92v0H1t/v5r4f8Ai1pS6b4+1iBfkVpfN/77rGmfZcF1+anKkcVv+f8AuVNbP/F/31ULo2+mQuyP96tz9LNawvItm1t1ats6vs+Za5pH/iqW2vGTZ838NVGXIbRkdnZv+9Rf73+zTkm/hZvufJsrlbPUpUZG3fOjVupcrcypKrf635vvV005cx305e6adtcs/wB7/gNWk3f3azYfn+9Vq26VudMS9D/vVKnyVXh/vfLViLp96gRKlOHSo06U5KqJI+hKKKZAUUUVYBRSZFNoKQbt1Mp9MqCkL838VQ7Km2CmL1egYx0+amp0qX738NMX5/8A7CgsavT/AOLpKfRUARJTEvFi+ZmqZ/8A0Gsm8s7mb/VK23+/WQD7zWFf5V/77rHzLM27b8+6tC20GV/vbvvf3q0rbQdn8O//AH1rP2MyfcMqwsN+xq6bTdNWGrVnYInzba0IYdld1Kkcc6pGi/Nip4f42qLbserFnD50sUS/xvsrSR83nNX2WAqy8j9CPgrp39k/C3w1bbdm223NXyP/AMFPLGGfw54budv+lRX+xf8AdaJ9/wD6CtfbugWy2Gj2EC/KkUCp/wB818P/APBReb7VeeF7H+DzZZf++U2/+z1wfZkfzVwpH2udR+Z+f1hprzP8q12vh7ww7unmrVzSraCzfc23e3+xWn/wkkFt+6iVt/8Au1hTpxP6wwVCMPeOi02wg023+X56sPqyQ/Lu+fbXDvr08zuu/wD9kqxZpLc/fWtj3oxiazXc+rz7PuQ/+hV0+k2y2aL8tZGlW3kr8q/8DrUilb/PzV0xiZS95HQJKtWoplrBheWrVvIz1tE86dI2kdflru/g5efY/iR4cn/u3i/xf3/krzeJ9gXdXZ/Dd9njfw//ANfkX/odVP4T4LiunfLKh+j69BS0xX+UUJXl8p/Iw9KfTKKggelOpi/7VPqwCimB/LHzVynjLxzZeE9MuL6+uY7a0gXc8rtV06cqsuWBdOjOrLlgVfiRdW0OlyNOy7cVl/BzSFstOuLtmXzbrbs/vba+UfGv7UGpePPEVvpnh+2jtrCWdU+0X0e92+b+5/DU/jb9oXxT8P8AVtNXSpoHtXg3S29xF/Fvp08DKeMlR+1Y+6lkdf6gvePvVWDUtfOvwK/as0z4m3aaRqkP9i66y/JC7fup/wDcf+9/s19D78inWoToy5JnwtahPDy5Jj6ZRRWRkFN/gp1NrEo+ar/4l6Ro+qW9jLKzy+aqN5S/IldvbOr7G3b/AOOvFrDw94ZvPDWqRWc/2/VLWLzXuH+V9yV6JYeJ9P0qw0qK8u/JuJ4Itqbfv151CoffYmj/ACncWb/crQtv4qzLN/krQtnrsPGkXYvk21bheqlv0NWIvu1qYyLUXUVbs/u1SibmrdnWkTiql6pUqJKlR6o4ZCNVV/v1aPIqrN1qioleoZameq7vWR2RPm79pr4fXF1BHrdp86wqyyxfxbf9mvkvUr6CGJpZI2m/3F3PX3V+0jY6vffC3WE0SCW5vzBsRIl3vX5k283ijwJcy2c4k3/88ruJl213e090/ofgTMfa4X6vVl70djsbbxPoV423esLf3JV21b/s7T7n5o2Xd975K5KHxB4j1hvmW0hh/wBzdUT+GGdt3nz+a7ffT5Kn4z9gj7xsal4Uim+bbvrnJvBm9vutvX+5Wn/ZWq6bF5supTo38MO7e7VV/tTxPC3y2n2lP+uVRKJvywM5PAbO3ys2yrNt4DuUfcsuyt/T7/xJcr82kRRf7csmytVIdSKfMkCP/vNW0aYR5TCs/D+oWjI/2pj/ALDVFqt5cpb+RbfPcP8AIta95Dr0nyxJaJ/t7qwbjwj4gu33/wBpQ27f7C1EoyOfE804e4Y3lab4MtZbzUJVmu2+b5/v7v8Adr7C/Zg1WXVfhLpV9L8iXTSvEn9xd+z/ANkr4hvfhNqV1fo13M1y8r7U8lt7s1fffwi8Gf8ACAfDvQtDl+SWCBdyf7TvvdP+AV5tTm+0fgvFaqe1jGZ0eqvvT/gNfJn7RVp5PjK1n2/JPbfO/wDutX1dqTrsr5p/aRh33GkS7V/5ar/vVjS+I6uDZf7RKJ4hsZ/9yq+z5/m+5VpPv/7dGzf81bn7HIpQ/J81Ph/2/wC9/f8AuVYhhV99Ohs/l3fcqAC22v8Aere03/j1T5f9U33/AO5WTDZs++tHR4WSVlb7jfJsrrpxOmmbtt89Wrf+GqFh91Kv23z/AMNbRO+JYh+595qsRtx0qrD0qVPv/draJqWEenU1PuUJTJJV3d6fTEfNCUED6KQe9LVgMoSinDpQA2mVNTKAGp0plS0yoGhv3KEp1KnSgYbBTKk/2qjoAYif3qvWsUar81V0+bZSJBIku5pN60omcveNSOFanSGs+G5qwlyv96toyOWUZF2IZFGBVdLwU17yr5zHkkSkZFbfg+ze/wDFGj2qr/rbqJP/AB+uc+0q6V6B8FLZb/4l+HIm+dPtW9v+A/PWMpe6fIcVSlSyyofoJbH92or4q/4KKeF3ufDmkeI4ZFT+zZWSVXbazJL8vy/7W5Ur7TgFfHP/AAUs0G71L4R2F/bBmSx1CKSfb/cZXT/0N0rk+wfzpw1V9jmtKUe58I6JeRal8rt89dPbeEoJV37t+6vLNH0q/muEa2WR5f7qV6joFl4msoEaVY5k/uTN89Z0uY/rnAVakvjiaFt4TiR/m/vVv2WjRQ/xVl22paynyy6Q3y/3JVq/bapqR+9pE6f8DWu+MD1JzNiGwVWqZLNf7tZkOq3f8WlXe7+7tT/4upU1yZvvaVep/wBsq6TklORqw2a1bjslFc7/AMJUsLfPZ3yf9sPu1LF4ztnbb5dzu/64NQYS5pHRLp/mc7ttaXh27m0jUre7ilXzbeVJV/4DXF/8Je33obO7f/diqHT9f1bxBeJY2ECw3ErbFR13yv8A7qUc0Ini5lTpvDT+s/Afpf8ACj4m2XxF0fzYGVLmL5J4f44mruIx8xNfLf7Gvwo8S+HJ9Q8R+IZ7lPPiSCC3mXZu/vvtr6kjOSVry5SP48zCFGGKqLD/AAkiUJRQlYRPNHpQ77aZVS5mq4jjHnKOr6stvE7M1fAX7TPxhn8deJJdIsbn/iS2ErJ8n/LxKn33/wB1P/ZHr6i/aE8USeGPh7rFzE+y4aJki/3mr87nf5vm+/X2uTYaPJ7XqfcZXho0oe1L3hjWG0fxHZXm1X2zonz16B8bH33mlNt/5ZPXmmm/ZvtUX2lm8pGR2dF+5Xe/Fu5trnUdPgtNXtNaTynl32m75d33Fepp4KpDMpYj7J9d9ZjPD+zOFsL+ewnintpWhliZXimT5XR/76V+n3wI+JC/E74Z6PrTMPtnl+VeID92VPlf/wCKr8uUfZ96vq79ir4l6d4WsvEWl6tqMFhGzxXEX2uVYk+6yvt3f8Aqs4w3PD2sT4vNsN7aHPD4j7hp2015/H8Z/C8jfutYs5f9yXdRb/GrwrcuirrVlub+9Ltr4k+R+p4j+Q76m1Vs7+C+gWW2lSZH/jRty1P5lTymHKz4qs9NsdHvL1tM83ypbOW3lR23/Pv2JXqT+BtP1i60y8uVbzbWJUX5v7tcFpXhWLR9Ut9KW5W8lvJ/NbZ8+2JX/wDs69jtk+fb/dryqET7zF1eaRoW23/arQte9Z9s9aEPSunmPKkXYGyKsJVSH5PvVYT59lbRMZFq3Zv7tXoPvVRt+lW7d/mWt4nFULw6U5XpqfNTj0qonCyaq81WEqFvmqIkRKU3Wq8nSrUvSqr0RO6BWIw2DXxJ+2d4bWbxVo90iqjOjozf3kr7ec7Hr5W/bG01pBpFyq72R2FdFA/QOC6nJm9L+8fLNhpUFsn8X/A60P3UP91KzXv283yIvnf7m+r1pZKmxpG3v/t12xP6o2JIUV/mVd9WFherC80u2rMeYreTRs2VL/wGlTpVxDmIdm+oTbirz1X+5QVGRhalbND8277vzb/7te1/AX4hXPiTTrrSr6VprjTtm2Z/vvF/BXlNym9XruP2e9K+zXviO8b/AJatEi/L935HrysXH3T8x40pfuYzPaLl96PXz/8AtFW+/TdNk/uTsux697d/krwz9od9mg2W3732r/2R682j8R8twf8A74fPTo3/AAOnon92pfv/AHaYif8AAK7OU/deUfCjbqsQpvXc1V4fk+b5qsWz/f8A9uiPKY8pdtkXZ93/AIHV+2tl37l/grOhuVT7396pbPUlf5V+T5tlbROmkaEPySuu3+KrcPz/AMNVIdyT/wC/86/+P1dtvn+bdW0TsiWIUqaHpUMPSpoen+3WhqOX/a605f8Ax2mr81OXtViZInyU6mp89OSoMx9FIOlLVRIGJT6QdKWmWIOlA6UtMoAKKX+Ok+5QAynom2ihKACjZT6KgCJ/kqH7en3d1WzDv21R/skI25aXKEeUb9o3/wCxTEvP9qrCWGz/AG6alhRymvNAhS8lf7tPR5H/AL1SpYbG/iqVbXbRyk80QtEZ3/ir2P8AZks/tPxf0f8A6ZI7fP8A7j15Japmvc/2SrP7R8S5Z3/5YWbNRKPun5lx1U5cslFH2ks4gDK33a+Wv2q/i1pV5pN14TlhW8S4XZMn92vo7xLdG00G6uF++kbGvzj8Syvr3iK/vLmVnkknfa3/AAKuqjCMafMflfAmT0cwxcsTW2p/mchpdnbWECw2lsttF/u/M3++1a9rZ4xuq4lmsP3alij4pRif0tz8q0CGHZVuGOmIlWEraJyzkOiHy09KKeOtUczYbN3akNqpqZE20UGfMZ7WzA/KtWvDRvYdfsjpEUj60jfuEt4t8qtU+zG2vcf2TdBgu/iLLfPGrS2tm219v97YtclX4T4fi/MpYPLpcv2j6Z+G95rN54M0ufxFbfZNYaP9/Ei/7Xy105HIpdlO2/LmvK5j+W276j6KbTqImRGtULp6vnoKzrxPleg6aXxHzN+19ef8UMsH9991fEf32/29+9q+zf2v4Wm8KW8vy+UrNu+avjP/AGa/Rcn97DxP0HBx/cDk/wB2nQu33v739yok+58zU9Ole2dcQTpWh4ehW51bT4tqvvnX5H+59+s9OlbHg94IfEemS3Ks9rFOrz7F3/Jvrycy/wB2kHMfX9n/AKMsTNA1hLcN9+H/AFX/AHxViZ/7SWWWe0g1KFmWKBk++q/x/LWPpXjDQ9V+axvpLOVlRFil3uiVoedbQzo21f3ET7XsW+dnr8sj7jJ9pAn8KeKV+G3j7RFs76f+xdRuk0250+4f7krbtkqLX1RM2B8tfJfgfwJqvxB+I+iS3cUsPh3QZWuvtFxFse6l3/Iu2vrPfursnKMvhPz/ADKUZV7wPjn4IfvPEd3u+b/R06817Xbf6xKKK82l8J9BX+I0Lb79acX3qKK0PNZYh6VbT7lFFaxJkT2/3Ktw/fooraJx1C7F92n0UVqcTJf4KHoorIxKkv3vxqk9FFH2TsgVpPvCvln9r12GlQYYj8aKK6aHU+/4Q/5G1E+SvCn+pm/3q6WP7ooorspn9Vv4Sen0UVcTEKZRRVkD3qFvurRRVGkSCbpXofwNPGp/7q/+z0UV52L+E+B4w/3M9Sf+OvD/ANo3/kB2H/Xz/wCyPRRXj0fiPiOD/wDfjwJKIf4aKK9E/eRlTQfxUUVlEzkPfon+9UNr/wAfFFFaUwgdVD9+KrkX3qKK6InoxLKfe/4DSj7zUUVr9k0iPh6LUr0UVRBLT6KKzj8RmwplFFbRGPoooqQCmUUUAFL/AAUUVACUJRRVgPooooIHQdqsfw0UUomctyA/e/GhfvCiirKHJQelFFADovu19B/sef8AI5ax/wBeaf8AodFFRU+E/MOPP+Rb8z6X8b/8i1ff9cmr85Zur/71FFdEP4UT5/w4+Cv6omSnH79FFOJ+0Ey9asQ0UUR3OaROv3qfH94UUVqc7H0UUUEDl6Cvof8AY+/5GDXv+uEX/oVFFcdf4T8q4+/3CPqfVi9KWiivGP55HU9KKK1MWQS/eqledKKKs6ae6PlH9r//AJA8X+41fGvdKKK++yj/AHU/R8D/AAogv3HpP4KKK7z0eo+P7z11Hw4UHxByAf3DUUVx5h/uxx1T27TEX918o/Ku28N/6xKKK/Oam55UvhPefhwB9lTj+FK71KKKVM+Lr/Gf/9k="/>
  <p:tag name="MMPROD_187096LOGO" val="/9j/4AAQSkZJRgABAQAAAQABAAD/2wBDAAMCAgMCAgMDAwMEAwMEBQgFBQQEBQoHBwYIDAoMDAsKCwsNDhIQDQ4RDgsLEBYQERMUFRUVDA8XGBYUGBIUFRT/2wBDAQMEBAUEBQkFBQkUDQsNFBQUFBQUFBQUFBQUFBQUFBQUFBQUFBQUFBQUFBQUFBQUFBQUFBQUFBQUFBQUFBQUFBT/wAARCACiAK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LZRsp1Ff0gfyNzDaZsqWnpQSV9lPqWjZRzGy1ItlGyn7BQ7w2/76abyIf+ekj7Erjq4mnR1mejQw1SrPkgM2UpQdq7Hw38I/HXi9oZNH8H6zfJ/z8fZvs0P/AH3L5aN/33XfWf7IHxUuD/yDdKsf+meoamiP/wCQvMrwa/EOEpe5KcfvPo6PD+Kqe8oM8P2U/YK9vm/Yw+Klv/y5+H5/+mdvqz7/APx6Ja5XXv2e/id4X/4/PBOqzw/89NP2Xqf98ROz/wDjlKjxHhKnuRnH7zSpw3i4e84Hm+yjZVlpMXE1lN+4vYv9bb3CbJo/99G+daTya9qji6NaPPSZ4lXCV6ErVYcpEnSrtnc/Z7iGbyfP/wCmclV9lP2Cur4zhhLlnzmxrevf2x/yx8j/AIBWJsqXZT9lTGMYfCOpUlVlzyIkho2CrEMNdlomleG/3MM03+m/89JPuVjUqeyNsPGVWXKcFRsp+wU7ZXefPEVFS7KNlAxlI/7g/vv3EP8Az0k+RKtpDNP5MEMMs88uyKKOJN7ySP8AJGiJ/E7vX2Z8AP2WbPweLTxP4whjvvEo/e2unv8AvIdM/wBv+483+39xP4P77fFZ3xBQy+nd/H0R93kOQV8xqfyw7njPwi/ZU8VfEGOLUdY83wroMv8Aq5LiD/T7hP8AYgb7v+/N/wB+mr6q8H/Br4e/BjT/AO04dNtIJrX/AFuuaw/nTf8Afbf6r/cTalcR8S/ip4vvfFlnpHgjUtL1Cy1CxkMUlvDvmjf503q7Ps370f8A74/2q8t8balr/i+xi1Oaa7gvIpYdD1OPe+yOdH+R9i7vv/7jfOn+0lfgub8UYmvO/P7vZH9AZbwzh8LCN+Vf3nufSvxE+Neg/Df7Gbzzr6e7i+0xx2Wx/k/vs7bfkrU8CfEjSviJ4Xi1nTZP3P8Ay0jd03wf723d/vV4PZ/BHxTqGkmXULyLw9e6fE+nxvfOjxT2X++u7Zs3yJ/ubPu7a734e+GPD/gfwdf6BN4h+3Xeq74rm80/e/8ABs+X/Wf+P18LWzmC96tLlPo5YXDUocsHzSOSh/a/izNDNoUU832nyoo47l0/cf8AfH3/APP8NN+Jv7QHimPxf/wjPhKC0tYVuYbb+1J/nfeXRH+Rvk2fw/xUt38DvBAt/wBz4jurKb5PKkvLb+P+N/uL9+qk37P+ox3seu+H9W07xVqMUr3MvmPs8x9+9P7yfI/z/wAO+nQziL96E1Ir2OHnv7p6/rnhrwl8T7RNF8VWmi69rFrEn2qCP55bd9n34n+V4v8Ax2vnr4lfsS6pp/nan4C1KS+h/wCgHqU377/tlP8Ax/7k3/f2uYvPBPjTQvGkOmTS3UGo6xcvbeZI7p9ofeju6P8AxJv2Nv8A8r9VeKfippXw5n0fRrya61XUZfJilEOx3jT7nnS/79fXZdxHiKE+eM/+3eh4GZZBhsTFR+K5+c81vNYaheWd5Zy2N5ay+Vc2d4mya3f+46U3YK/QP4s/B7wr8fvDsN7DcxwazCHjsNe0/ZN5f+w//PWHf/B/3ztavhzxV4Q1jwRr93oGvWX2HU7T/nm+9JE/gmif+JH/APi/usr1+65BxJRx8OWfuz7f5H4nn3DlXAT9pS1h+Rg7Kfsqx5NGyvueY/PyuiVLsqbYKdsplEXk0fY6u+TT0hqvaG3sDP8AsdH2OtDya9C+B/w0/wCFoeP7PTLyHz9GsI/t2p/3JIN/yQ/9tn+X/cSavEzHMo4PCzqPoe9l2V/XMRCCPX/2UvgTDpcFn4/16H/iZ3cX/Ent5E/1ED/8vP8Avun3f7iP/C0j1v8AxT+LMPifT5tH8K6ra3mwvFfafIjwvqCfc2QT/Lu/4B8/93dt2N2vxs1jxfp+kWdn4P027mvLqV/NvLdEdLdE/g2P/f8A8/er538NfDfTvFHiWaG283RILWPzNbs9VjdHs4P43V/uN/s79r/9dFWv5dznNKuNrTqS/pH9GZNl+HwNC/SP9al/4c+CNO8aT6tZyfbrHRrCP7TFq52QTWj/ACZRn+5/8Rs3fLu2V6x4XvNO8FaLLpvhAS28M0nmy6vqHzzXH+2qfL/4/t/3WrnNV8U/2rDaWFr5sHhyw2R2tvcO++fZ9yaXd/6B/wCzfdbp00Or6tptnecQ3V9DFL/uO/3P+B/d/wCB1+S4zMKtSuqFL7Wl/wDI76+O9rPT4TsLOC515vt8Oj6hrn/PK8vHT95/1y811/8AHEVKmj8Sj99D+9gmi/dS28ibHjf/AHK9Yryf4yrBpmraFdjb58vnW0qD/loiJvT/AL4/9nry8wyqpLDyqc8nKPd7mX1hxHy+JvL8nyvNnml/dRRx/O8j/wBxalvvDesOPts2gxed/wBOd7/pkf8A3zt/8cf/AL6rJ+FN1bal44m+0/66Kxfyv+BuiP8A+yf9917TUZVlcvYKpUnLmfZ7B9Z5zyXT/Hd5ZpDNI51ezx/y8fJcx/7j/Lu/3H2v/tV5j49+DtprvneI9J1CXVbKWW5udTvL+b99Zomx9mz5dz/I/wD45/DXVeO7yLT/ABxr0MX+p81Jf+BvCjv/AJ/26yrDxNeaRqH22z8rzv8AVS28n+puE/uS/wCfk/8AQunDZlWwmIlh5+9FP4upNLG+wq3M7wH8TNV8CaPpE0Og6fD4Purl4/3c2+8kf+N2+b53+T+4v3P4fkr1P44fCKy+MPhzyx5Vp4gs98umag6f6t/44X/6Yv8Axf8AAG+8qV4f8RfCmm6NYWfizwTpsVjpn/LSS8vN7291v/1Oz5v97+L/AIDtSvRP2adc8R38d3He6dd3GjSSvcjVLu5eT958nyJu+8j/AHvk3fPX6vleYVKFSFalLVamuZYShjsPzLaR8cy2kthPLZ3dpLZXlrI9tcwT/ft3R9jo3+f++qb5NfSn7Yfw1/s/UbPx/Zw/ubqVLHWPL/v/AHIJv/aTf9sf7tfOuyv6eyLNYY+hCX/gXqfzfnuV/Ua8l9noV/JqbYKlRKfsFfUnyQ77NQkNW9lM2Vz8x9ByFfZX2V+yl4J/sP4Xw6zN/wAfviCX7d5n/TD7lr/45+9/35nr49ewm1DybKz/AHF7dSpa20n/AE3mfYn/AI+6V+kWm6ZDo9hZ6ZZ/uLS0iS1iT/pmibEr8k4xx/JTVGP2tT9G4Yw29aXoWa8K+OnjgT3o8M2cgHk7JdSk/wCej/fSH/2b/vivXvGHiCHwl4f1LV7wfuLC2eX/AH/9iviC48QzX8815dzefeXUryySf7b/AH6/n7HynGnyx+0fYZhj/qkeT+Y67+1Ku2fiTSrDRppv9J/4SSW58q1k2fubNP8AntF/em/3/n3v8v3a4eG/mvpobO0hllu5ZfKit40+eR/7i16d4Pv9P+G3jTQtNmhtdY8UXd1DbXkkb/udIjd9myL+9N8/zP8A5bwMFlsva+1f9eh5eBxMq07/AGT0zQfjNrH9kf8AEy8E6/PN/wA/Gn2T+TJ/t/Pt2/8Aj1ed638QoPGfiXyvFvm+HrQRSGxfy3E1lJ/tb1/eb/7mz76Jtr6d315b8WdUg1jxJ4b8G3mjf2jBrUU8kk8b+Xc6fs2fvkf/AGN/zf8As33G+jlR9suQ+kqRlyfEeF2Xie60u9s9StbvybyKV/Kk2f6xP9pP9tPvJ/8AE16LcftJalcaf5MOj6fBef8APx5zun+/s2L/AOh1J4HgtfAPxB8N+H9Pji1eHXbaaWXxLId/2tER32QbPkVE2R7v7++vfd9Y08DKjDkjI56VOfJ8Z8bR60Jp5ppZvPmlk8yWST78jv8APval/tSuq+KXiDS/EXxK1jQdV8nRry1ljj0zXET5I/kjfybr+8js/wB/+CvMtZW80HUruw1KHyLy1/1se/f/ALjq/wDEj183jcqtP2sdTwcXVlh3zc/Mju/B/iqz0DWITq8EN9od1sivre4RHT/Ym2N/Gn/oG+vrBOv+dlfA76rX1N+z14x/4SXwJFBNL595pcv2KX+/s/gf/vj5f+AV72V88afLP7J6GW5n9Y/cnY+OfCNr458Gat4fvP8Aj21S2e28zHzx7/uP/vo+xv8AgFfnalteW/nQ3kPkXtrK9rdR/wDPOdH2On/faPX6Z18M/Hfw1/wjvxu8VQDiC/8AI1iLH/TZNj/+RoJ2/wCB1+5cHZh7Oo6Evtanh8S4P6xQ9r/KeceTTvJrqPDHhL+2Lj/XeRXe2Hwos/8AltD5/wD1zev2OrmFKhK0j8ww2UVcRHmieS+TTvJq35NXdN0HUtY/487OWf8A65pvrjxGOoYOHPWnyx8z16GGqYmfJTgW/hjZ/wBofFjwTZTf8tdYhl/78/vv/aFffdfG3gHwBrHhf4r/AA31PUoooIf7YeLy9/z/AD2V1X2TX4PxVmFHHV4zoz5o26H6nleEqYTD8lSPLI8A/a+8Yf2B8O9N0zd++1S+TI/2E+d//H9lfH3/AAlJ9DXu/wC3TrAPiLwnpn/PKymuf++3RP8A2SvlwXQAIr476pGrCPMfmvEeNr/WHTh9mx2Nt4vmt7iGaGaWCaKXzYriN9jxv/fSvUP2f/Cl38RfHNtd/vYdH0eVLm6uP+ek2/ekK/7bv8zf7H+9Xz+9wApPevpf4dftZeGPhf4StdA03wpqDQ2sXmyXH2yHfcP/ABu/+29bLCckfcFw9ip1a960uWMfxZ9qV86/tbeDb+bSLbxZbzS7NLie2vo43/5dX/j/AO+/vf7D/wCzXql18RbfTfiB4c8J/Y5fO1mxnv4rjf8AJGkOz5G/OvEvHv7YGhWWta/4ZvPCt3ew20s+mXJMybJ9m9H/AOAPWVKhPmP0/GYmnDDyXPy/5njnwd+IV5o/xL8N+RYX+v8A2Q3P2XSLR/n3vC/meUj7UX+83+5X1h/wujxFj/kkPi7/AMlf/jtfIX7OdxZ3H7RPhv7BDLBY/abr7NHcvvmjj8ibZv8A9uvtb/hdHgn/AITD/hE/+Eii/t/7R9l+xbH3+f8A3PubK6p0+T3eW55OW4idSjKU59bHxj8XfGc2pfEbX57zSLrRriWSP/QL/Z50f7lPvbdyVxX/AAlOf+W0v/bSur/ail2/HvxV/wBdYf8A0lhrycXWDXNLCRmfmGcYzE0684Ql1Z2P/CT17j+yV47EHxI1DSTN+51WxeT/ALaQvv8A/QJHr5hW5BUivQv2ddZ/s743+DJ/+et79m/77R0/9nojgowN8hxmIhiIc/f8z9J6+V/2q7P7P8UPDc3/AD96O8X/AH5m/wDt9fVFfMn7VafaPiB4J/6ZaPqH/j81r/8AEV9fwzLkxkfmfrmax58FI8v0e/8A7PuP3MNdXZ+P/s//ACxrkUhp+yv3WdClW+M/LqGLq0fcgZmvab/Z+sXll/zyleKva/BPiT7P4f02CH9x5USfu64L4r6V9n8cXn/T1slqxoKXlvo8P7mWvwHjHNfb4dezn1R+wcI5dGVV+0h0O68W6v5EvhzU/wDnw13T5f8AgH2lEd/++Hevo56+Sdb0q88QeH9S0zzvI+1RPF5n8ce9Pv19J/DnxR/wm/gfQdex5E1/apJLH/zzm/jT/gD71r86y+t7Snr9l/mfb5vhPYyjJHnHxs+B3gj4qeKdEm8SeI7vStUltXs7Gzt7mFGuNj732I6M7v8AP/BXnKfsnfCD/ooV3/x9fYf+QtZf8fX/ADx+59//AGPv1Z/a8+Gfi74kfFH4NL4UN/pVxD/a0c2v2dtvXS3ktkSOR3/g71403w28Yah8C/hB4O03wFq3g/xL4V8cwDU5o9MeaMSJ5n/E03t/rU/i3+393ZX32GoU5Uoyc9/wPg6+UYfET9pUgnI9cvf2WPhPpP8AaUN546u7GbT9n26O41OyT7Pv+55vyfJv/wBuo/Ef7KXws8L6ho+mav411mHU9amjtbGzM8LzXDv8ibESHfs/2/uJXlHxF/Z8+J3iDUP2lrKazu/FWp6rbaFLY6xJp6WSax5Lo7pEn3N6J8n/AAD/AGq768sPFfx9+O3hfxB4e8KeJPBsWgeDdU0yXVPEenvYeXe3MLpGkW772x3++ldvsKV78/u/LsYwyahTd1TR7hrWu/DL/hZuhazc+O9KXxDoMb6PHpkepwu/+kuibHj+Z9+/y689139mr4V+OfFHijWF8eTfbIrqa+1O3tdTs3TT97vv3/I3lJ9/79eCaV8K9a1D4W/Cb4daP8K9a8OfE3w/4hgutS8UXGk+TbW6JO7yTfbf+Wu/93/e+5UPiH4J+PPC9v8AFTxz4b8H6rPqeteIvEOhX2jx2r+dqGj3ifuLpE/i2TfP/wADq40MPtz/AJHbVwVGtDknG59FeFfgf8LPgf4h0LxlP8QVgHzy2Eur6pZJb3O9HTer7F3fI/8ABW9p/wCzb4c1b4nw/E+z8U3V8kt9/a8SwNDJayf7rr/BXznYfDrxJ4A8Y+G9f8VeCtV1vTbr4eadoekXcfh/+3P+EfvURPOSWy+X/b/u/fr3/wDZF0LxJYfs/wB5Z6x4ah8D6p9u1D7NYW+mfZUjjf8A1c3kszffrlrYeEVzRnf+v0Mo4CnSjGEIe6nf5mJ4x+Bfwx+OHxH1LWbP4nWs+s6hs/4l+l3tlM/yIifKnzP/AAV5/wD8M0/D+21rxDpupeM9U0NNFlgilv8AUJ9PS2kkffsTzN3yv8n3H2v/AL1eOeG/g94q1f8AZ50HwNp3wl1+3+KUWu/brXxRcaMmnw6XD5+/e978rt8n8H/xNdx8TPgz4p8Q698YIZfB+q6rZa18Q/D9z+7sn2XlqiOk8yf7Hz/f/wButoUsOtOf8vvOapkmFrT5501zM9Mk/ZB+H1gYRN8R7qAy2r30fmT2yeZap9+b/c/2/uVveDP2WvAnhLxb4Q1+1+IUt9NNcpc6ZbyTW2zUNnz/ALr+9/wCvC7n4RfEjR/G/iTwnN4U1XVdG8K+BfEHh7QtcjtndNQtZvnsoN/99Efytn+xXReB/g78SNH8R/srXusTarrmmaVE/m6edGS1/wCEbT7KnySuvz/7Hz7fuUq1ClGHxodLJcPRnzwgj7zr5c/aHu/t/wAYPI/6B+jwf99zTTO//jiJX1GiV8s6xo//AAmFx4k8WQzef/aupzfZo/4PssOy2T/vtIPN/wCB13cOQ/2n2j+yPNOb6tKEThfJpyQ1b+zfZ6fsr9p57n5ZyHtGq2cNx5M03+u/56VzNzbV0d+/+jw1jzJX8P5piqjnyTZ/UfDkI+yjMyXSuy+B9zP4X1/U/DN5/wAeuob/ABDpn+477LpP+ATbJf8At8/2a5iG2+0nyf8AnrXTeN7DU7fTNCvdE8r+29Fl+1WMkj7EkfZseBv9iZN6f7G9G/hr2shpc0JSe0jvz5e0hGMfiPP/AInW3jH4Z+N5tWi1y/nsr+Zza3csm9P+vaVPuf7v3d6f3dtd54G/aS02/WGz8SCLRbn/AJ/B/wAecn/A/wDll/wP5P8Aaru7C50D4seCYZ/L+16RqsX7yC4TY8b/AHHR0/hdHTb/ALDpXzZ8UPhXefDe/wDOPm32hyyf6NeSffj/ANiX/b/2/wCOvVxUq+Ek5Q17o8HBQw+KgsPW92fSR7D8W/jVqnw/8QWdhp+k2l7ZXVt5sd5cTOnmSb33ou3/ALZ/991wzftQeJP+gZpn/fc3/wAVXk/9p3v9m/2Z9uuvsXT7HI++GP8A3UbdtrDfw3D/ANBLVYP+ud6+yvDq5vVnL3ZcvyPrcHktCMeWpHm87s9zX9p7xK3+u0rTJ/8Agcyf/FV0Wg/tTwT3H/E+0KWxg/5/LSb7Skf/AADar/8AfG6vnq2h+z2/k+dLP/00kfe9S1wRzjEQn70+Y7qvDmHqQ9yPKfS3i/8AaQ0nw7fTWej2cuvTJ/rJEfZbf99/Nu/4AlcXP+1Br/8Ayx0zT4P+uk0z/wDxNeIaPbTW+nwwzf67/wCzq1WlTOsQ5uMPhLw/DWHhT/eLmkev/wDDUPiz/oGaP/5G/wDi62/C/wC0lr2r6/pGkHQdPf7dcpF/o87740/jf+L7ifNXzg/h7/qJar/4Gulb+i6jqHhy3mg0/ULqz83/AFslvNseT/gf363pZpUUvel+By4rIcNycsI+96s+qPHnxx0HwnHJZxSnVNV/58rR/wDV/wDXV/8Aln/6H/s14XeeMPHPxc8TQ6da3k0Hm/vYrXT5nhtrdP78rp87bP8Ab/4BXM+EfCOpeL9Yh0bR4fPml/eyySfct0/vy/5+evrT4b/DbTvh5pH2a3/fTy/vbm9k+/O//sqf7Fe5h6uIx07/AAx/M+OxdDD4GnyfFP8AIy/iHqt54A+FsGmWepS3vibUIk0ex1C4/wBdJO6fPc/8ARHl/wCAV5/D9j8P6PDpmmw/6FaxJFFH9/y0RNiVal1aX4m+J73xNBLjRrCJ7HQ/+miO/wC/vf8Agbxx7f8AYTd/y2qlf2epW/8Aqf3/APz1r9jyDCfVafvfFI/M8yxHPI5XUobP9z5P+urP8mrt1/x8UJDX6NH3YHwlVc8z0D7V7VEjw1ofD3R4fFGsXkN55vkxRf8ALOu6j8F6NHnyY4pvL/dv8++v4wxeDlXq85+8ZFmCo0YxaOA8M2DT63x/q4v3legyoZkHnCt/QNKs/P8AJ8mL/viuhPhvTz/y7LX2uT4XkpWiehjc0jOr70Twu9Enwx1q88T6dBLP4a1DEuu6Zbpve3cJsF7An9/Z8sqfxoiMnzR7JPTJl0vxr4fT/j01TRtQtv8Alm++G4hf+P8A3K6lfDmnf8+0X5V5dfeBdb+Ht9Pqfg2y+16NNK8t74R3Ig39WmsHb5Inf+KF9sb/AHv3b73k9yvgXiIc32j52pXTnz09DnLv9l3wvcf8et5rVj/28o//AKErVgXX7Ksn/Lr4nlH/AF92SP8A+gutew+FfGmk+ONOmn0e7814ZfKuraRXhuLOT+5PC+14n/2HroK+Tq4KnCfLUh+B6dLNsTRXuzZ8V/ED4f3nw9v7OzvL61uDdRPLG8KOn3H2fxf9dK5ivqP4t/By7+IesWN7Z6ta2H2WB4vLuIXf777/AO+tcR/wytrX/QwWP/gE/wD8XXzOLy+U6v7qPun32W8RUvYR+sz970PE60vD+iTeI9c07R7OaKCa/l8qKS4+5H8jv/7JXrX/AAyxqn/Qw23/AIBP/wDF1seD/wBnbUvDPjDR9Wm161ngsLnzfLjtXR5Pkf8A26ihllX2sfaR903xPEVH2E/ZT9/7OhmWf7K91j/TPE0X/bHT/wD4p637T9lrQbcf6XrOr3J/2Hhh/wDZa9rqrqerWmj2F1ealeRWNlaxebLeXEyJDGn993avqqOApzfJCB+e1c5xVT4qjMPwZ4B0j4f2H2TSLbyIZZfMlkkffNI/+29eefEfxZ/wsDUbzwpo85/sCKTytd1C3k/4+P7+nxP/AOjX/gT5F+Zn8vJ8WfFW8+I5Om+G57vRPDP/AC86x88N5qCf3LVPvwJ/03fa/wDc2/I9Lo9zpuj28OmabZxWNlF+6it402JGlfomT5M6P7yrH0R8ni8dz/b9427Cz+z+d+58iH/llHH8iVKk3/TGrFtcw3Fv/wAtf+mtbcL2f2f9zDX2qlbY8Nxv8RwVzokNx/roaz5tEh+0fuf9T/zzqx4kuby31CaHzv8Av3WZ9vmr2KXteQ8SpKlzcvKdb8PrDUrfwvqWp6bDFPNdy+V+8m2eWn8brWDpthrFhPqX9m2d39ri1P8A5Z3ibJPuffr3Dw9pA8P6NaaZD/yyi/1n+3Ubabb6fJNLDD++lk82T/po9fzFNc5+qYD9zT9nyl3QZMXcO/8Adfu/9XXNfFPx7baL5ugw6j9g1O6tXl37Hd40+5vWun0oZuo6t634YTWJvOE3lS7fLzsr3sJGrLDSjR+K5pN0o1oyqbHmfwh+Jl3rE+kaNqF5/aU11Y+bHceQ6MXTrvevTfFviL/hG9LmuVh8+bH7uEfxvVXwN4Hh8I6dDD532qeKPy/PKbKzPHNwLq/tYf8AnknmV6sZV8Ph/wB7L3ieWlXxH7uPunifizwxr/i3V4deluotJ16KPy4rzSj5NxGn9zf/AMtU/wBh9yf7Na/gDx/47jWWy1HRrXxjJaf62TT3Swv/APvzL+5f/gDx/wC7XaImRWT4Bj8z4r3Hlf8APr+8/wDHK+foV6ksRGNSXNGTtqepiaNKdCVo8vKaZ+OXg/T5/J17UpfCs3/PPxJZPp//AI/Kio3/AAB2rqNN8WaDrEHnabr2lX3/AE0t71H/APQXrV8ZeB9O8aafLZaj5nky+Xl4H2P8j7x+tcV8WfAPhKw8J6henwVomq3kUX7vz9Jhnf8A8eFe9WwVKPNOXuxifPxjGpyxjudRea9pun/8fmpWkH/TSS6RK5S4+NfgO2n8iHxLa6te/wDPnom/U7n/AL4t/MeuJ+FfgvQR4Zkll+FOipPZRoIriDTLNHuHwta3gjUNesfiLrFnaad/oUsqebBJMiJb/In3Nq/3K4E6V4rWXMb+xfve98Joal8RfFeo3UMPhvwTdWNtL/zFPFD/AGaGNP7/ANlTdM3+4/k1Tg+Fy3+pxap4w1eXxjqkX72JLhPJsLN/79var8iv/tv5j/7VaPjvxzaW/i+WzN55Btevz1h6l8TtN+z/ALmaLzv9+v0XLsBSp04zjH3j5ivifihzGDrGiTf2xN+5l8nzamhsIdPuP337jzf+elOsPHln9om/+LqveaxZ6xqEM03+pr6f3zx5cv2To9S16HT9Phhs/wDU0y2tptQ0+ab97BD/AMsvkrl9K0ebULj99N5ENeh22q2dvb+TWMvc+E3j73xnnV/pU376byZZ4f8Anps+Sqnk16LrGsWdvp/k+dFXG21n/aHnTQ130q1/jPJr4b3/AHD1ez+Ium3P9mwTTeRe3f8Ayzj/AOWdak15DcXE3kzRTzRf63y3/wBXXzdDef6R53/Lb/npVuz1ia3t5vJml/e/62Tf/BX8qRxE/tI+yoZlOHxxPo/SXP2+GuuVs+lfKmk+MrvSvJ+xzS4i/wBuuotvi3rdwfJhEs8//TNEr6rLcxjQjyziaVMcq3vcp9BnvXifxQg12/8AFWmf2PdRQQQ3Kfbt/wDy0j/uf+h1X0/4n+Ir8S+QPN8n/WbkSsmbxzeahcTTTf66X/YrfH5hDEQ5YXOvBYynRnzyOvb7orL+HbIvxL1iaWXyo4rZI8ScVy2q+LdS/c+T+4/4BVffN++mh/cTXcvmy14VPEctaEkvhPVq5nTqUpQifULFR1as3V4be/0+aC6x5LxnzB/s14v4v8Z3l9/Z376KDyv3v7v/ANDqhefEWb+2PtsN5L5HleVLH/BXu4nNVODhGJ8/HERjM7uz+IVjYTw2iafcw6dlLaK8x8ldnBBp1hPczRJFDNdHzJXT78ny9a+f7/xVeXGnzQzf8tf9V8myk1XxPeah9jmh83/RIvKrzMPmDhP3onRXxMfsHO+IZob/AFi8vZtN8+aWV5fMqomjzXH+p03/AMcrY/c+v/j9W4de+z2/+p/8fr7ylxHClT+E+YnR55mJYeG/+W00PkeVWmmpfZ/3NUtNv/s+oTed+/8ANq695D/zxrpo8TwnG8ohGl2NPR7ObWP/AI5ReP8AZ/OhrMTXprfUIfJ/cQf9M6tvqVncXE3nf9/KqnxHRlL3kP2TMm8StGwhh+z/APLWD/rnTobmzt/O/wDIVPhm023t/P8AO/ff8866v9Y8P2Zz+wmeu/8ACMaP/wBAmx/8Bk/woPhfRsD/AIlFj/4DJ/hRRX4ij1ZEo8MaPk/8Smx/8Bk/wrQsvDmkxRjZpdkn+7boP6UUV3w3NaZDa6Jp3mX/APoFr+8f5/3K/N9eOac3hjR/+gTY/wDgMn+FFFbdAZCNB0z+y/K/s608rb9zyF2/lirK+GNHx/yCbH/wGT/CiiuePxFx2CTwxo//AECbH/wGT/ClTwzo+f8AkE2P/gMn+FFFdPUX2iTUdF0+WJ99hbP/AL0Kn+lRf8I5pP8A0C7L/wAB0/woornfxFz3I/8AhGNH/wCgTY/+Ayf4Uf8ACMaPn/kE2P8A4DJ/hRRW8vhOfqNj8MaP/wBAmx/8Bk/wqY+GdHwP+JTY/wDgMn+FFFKl8JSIn8MaPn/kE2P/AIDJ/hTk8M6Pj/kE2P8A4DJ/hRRSj8QLcd/wjGj/APQJsf8AwGT/AAo/4RjR/wDoE2P/AIDJ/hRRWpof/9k="/>
  <p:tag name="MMPROD_UIDATA" val="&lt;database version=&quot;10.0&quot;&gt;&lt;object type=&quot;1&quot; unique_id=&quot;10001&quot;&gt;&lt;property id=&quot;20139&quot; value=&quot;%n. %s&quot;/&gt;&lt;property id=&quot;20141&quot; value=&quot;Sự phát triển của con Ếch&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3&quot; value=&quot;-1&quot;/&gt;&lt;property id=&quot;20221&quot; value=&quot;C:\Users\Dell-N4010\Desktop\BAI GIANG E-LEANING 2016\HINH NEN-ANH\&quot;/&gt;&lt;property id=&quot;20224&quot; value=&quot;C:\Users\Dell-N4010\Desktop\BO SUNG LAN 1\BAI THI&quot;/&gt;&lt;property id=&quot;20226&quot; value=&quot;C:\Users\Dell-N4010\Desktop\BO SUNG LAN 1\BAI GIANG E-LEARNING CHUAN-FINAL\SU PHAT TRIEN CUA CON ECH-VER1.pptx [Repaired] [Recovered].pptx&quot;/&gt;&lt;property id=&quot;20250&quot; value=&quot;0&quot;/&gt;&lt;property id=&quot;20251&quot; value=&quot;0&quot;/&gt;&lt;property id=&quot;20259&quot; value=&quot;1&quot;/&gt;&lt;property id=&quot;20263&quot; value=&quot;3&quot;/&gt;&lt;property id=&quot;20264&quot; value=&quot;1&quot;/&gt;&lt;property id=&quot;20600&quot; value=&quot;1&quot;/&gt;&lt;property id=&quot;20700&quot; value=&quot;0&quot;/&gt;&lt;object type=&quot;8&quot; unique_id=&quot;10002&quot;&gt;&lt;/object&gt;&lt;object type=&quot;2&quot; unique_id=&quot;10003&quot;&gt;&lt;object type=&quot;3&quot; unique_id=&quot;10007&quot;&gt;&lt;property id=&quot;20148&quot; value=&quot;5&quot;/&gt;&lt;property id=&quot;20300&quot; value=&quot;Slide 3&quot;/&gt;&lt;property id=&quot;20301&quot; value=&quot;Hoạt động 1: Ổn định&quot;/&gt;&lt;property id=&quot;20302&quot; value=&quot;0&quot;/&gt;&lt;property id=&quot;20303&quot; value=&quot;Lê Thị Hương Giang&quot;/&gt;&lt;property id=&quot;20307&quot; value=&quot;259&quot;/&gt;&lt;property id=&quot;20309&quot; value=&quot;187096&quot;/&gt;&lt;property id=&quot;20312&quot; value=&quot;0&quot;/&gt;&lt;property id=&quot;20601&quot; value=&quot;0&quot;/&gt;&lt;/object&gt;&lt;object type=&quot;3&quot; unique_id=&quot;10008&quot;&gt;&lt;property id=&quot;20148&quot; value=&quot;5&quot;/&gt;&lt;property id=&quot;20300&quot; value=&quot;Slide 6&quot;/&gt;&lt;property id=&quot;20301&quot; value=&quot;Video: Hãy đoán xem đây là con gì?&quot;/&gt;&lt;property id=&quot;20302&quot; value=&quot;0&quot;/&gt;&lt;property id=&quot;20303&quot; value=&quot;Lê Thị Hương Giang&quot;/&gt;&lt;property id=&quot;20307&quot; value=&quot;260&quot;/&gt;&lt;property id=&quot;20309&quot; value=&quot;187096&quot;/&gt;&lt;property id=&quot;20312&quot; value=&quot;0&quot;/&gt;&lt;property id=&quot;20601&quot; value=&quot;0&quot;/&gt;&lt;/object&gt;&lt;object type=&quot;3&quot; unique_id=&quot;10009&quot;&gt;&lt;property id=&quot;20148&quot; value=&quot;5&quot;/&gt;&lt;property id=&quot;20300&quot; value=&quot;Slide 7&quot;/&gt;&lt;property id=&quot;20301&quot; value=&quot;Video: &amp;quot;Hoan hô, Bé thật giỏi&amp;quot;&quot;/&gt;&lt;property id=&quot;20302&quot; value=&quot;0&quot;/&gt;&lt;property id=&quot;20303&quot; value=&quot;Lê Thị Hương Giang&quot;/&gt;&lt;property id=&quot;20307&quot; value=&quot;261&quot;/&gt;&lt;property id=&quot;20309&quot; value=&quot;187096&quot;/&gt;&lt;property id=&quot;20312&quot; value=&quot;0&quot;/&gt;&lt;property id=&quot;20601&quot; value=&quot;0&quot;/&gt;&lt;/object&gt;&lt;object type=&quot;3&quot; unique_id=&quot;10010&quot;&gt;&lt;property id=&quot;20148&quot; value=&quot;5&quot;/&gt;&lt;property id=&quot;20300&quot; value=&quot;Slide 4&quot;/&gt;&lt;property id=&quot;20301&quot; value=&quot;Giới thiệu bài hát&quot;/&gt;&lt;property id=&quot;20302&quot; value=&quot;0&quot;/&gt;&lt;property id=&quot;20303&quot; value=&quot;Lê Thị Hương Giang&quot;/&gt;&lt;property id=&quot;20307&quot; value=&quot;262&quot;/&gt;&lt;property id=&quot;20309&quot; value=&quot;187096&quot;/&gt;&lt;property id=&quot;20312&quot; value=&quot;0&quot;/&gt;&lt;property id=&quot;20601&quot; value=&quot;0&quot;/&gt;&lt;/object&gt;&lt;object type=&quot;3&quot; unique_id=&quot;10083&quot;&gt;&lt;property id=&quot;20148&quot; value=&quot;5&quot;/&gt;&lt;property id=&quot;20300&quot; value=&quot;Slide 5&quot;/&gt;&lt;property id=&quot;20301&quot; value=&quot;Video bài hát: &amp;quot;Chú Ếch Con&amp;quot;&quot;/&gt;&lt;property id=&quot;20302&quot; value=&quot;0&quot;/&gt;&lt;property id=&quot;20303&quot; value=&quot;Lê Thị Hương Giang&quot;/&gt;&lt;property id=&quot;20307&quot; value=&quot;263&quot;/&gt;&lt;property id=&quot;20309&quot; value=&quot;187096&quot;/&gt;&lt;property id=&quot;20312&quot; value=&quot;0&quot;/&gt;&lt;property id=&quot;20601&quot; value=&quot;0&quot;/&gt;&lt;/object&gt;&lt;object type=&quot;3&quot; unique_id=&quot;10124&quot;&gt;&lt;property id=&quot;20148&quot; value=&quot;5&quot;/&gt;&lt;property id=&quot;20300&quot; value=&quot;Slide 8&quot;/&gt;&lt;property id=&quot;20301&quot; value=&quot;Hoạt động 2: Khám Phá&quot;/&gt;&lt;property id=&quot;20302&quot; value=&quot;0&quot;/&gt;&lt;property id=&quot;20303&quot; value=&quot;Lê Thị Hương Giang&quot;/&gt;&lt;property id=&quot;20307&quot; value=&quot;264&quot;/&gt;&lt;property id=&quot;20309&quot; value=&quot;187096&quot;/&gt;&lt;property id=&quot;20312&quot; value=&quot;0&quot;/&gt;&lt;property id=&quot;20601&quot; value=&quot;0&quot;/&gt;&lt;/object&gt;&lt;object type=&quot;3&quot; unique_id=&quot;10125&quot;&gt;&lt;property id=&quot;20148&quot; value=&quot;5&quot;/&gt;&lt;property id=&quot;20300&quot; value=&quot;Slide 9 - &amp;quot;Bé hãy quan sát con ếch.&amp;quot;&quot;/&gt;&lt;property id=&quot;20301&quot; value=&quot;Video: &amp;quot;Con Ếch&amp;quot;&quot;/&gt;&lt;property id=&quot;20302&quot; value=&quot;0&quot;/&gt;&lt;property id=&quot;20303&quot; value=&quot;Lê Thị Hương Giang&quot;/&gt;&lt;property id=&quot;20307&quot; value=&quot;265&quot;/&gt;&lt;property id=&quot;20309&quot; value=&quot;187096&quot;/&gt;&lt;property id=&quot;20312&quot; value=&quot;0&quot;/&gt;&lt;property id=&quot;20601&quot; value=&quot;0&quot;/&gt;&lt;/object&gt;&lt;object type=&quot;3&quot; unique_id=&quot;10162&quot;&gt;&lt;property id=&quot;20148&quot; value=&quot;5&quot;/&gt;&lt;property id=&quot;20300&quot; value=&quot;Slide 10&quot;/&gt;&lt;property id=&quot;20301&quot; value=&quot;Đặc điểm cấu tạo của con Ếch&quot;/&gt;&lt;property id=&quot;20302&quot; value=&quot;0&quot;/&gt;&lt;property id=&quot;20303&quot; value=&quot;Lê Thị Hương Giang&quot;/&gt;&lt;property id=&quot;20307&quot; value=&quot;266&quot;/&gt;&lt;property id=&quot;20309&quot; value=&quot;187096&quot;/&gt;&lt;property id=&quot;20312&quot; value=&quot;0&quot;/&gt;&lt;property id=&quot;20601&quot; value=&quot;0&quot;/&gt;&lt;/object&gt;&lt;object type=&quot;3&quot; unique_id=&quot;10228&quot;&gt;&lt;property id=&quot;20148&quot; value=&quot;5&quot;/&gt;&lt;property id=&quot;20300&quot; value=&quot;Slide 11&quot;/&gt;&lt;property id=&quot;20301&quot; value=&quot;Mắt Ếch có đặc điểm gì?&quot;/&gt;&lt;property id=&quot;20302&quot; value=&quot;0&quot;/&gt;&lt;property id=&quot;20303&quot; value=&quot;Lê Thị Hương Giang&quot;/&gt;&lt;property id=&quot;20307&quot; value=&quot;267&quot;/&gt;&lt;property id=&quot;20309&quot; value=&quot;187096&quot;/&gt;&lt;property id=&quot;20312&quot; value=&quot;0&quot;/&gt;&lt;property id=&quot;20601&quot; value=&quot;0&quot;/&gt;&lt;/object&gt;&lt;object type=&quot;3&quot; unique_id=&quot;10350&quot;&gt;&lt;property id=&quot;20148&quot; value=&quot;5&quot;/&gt;&lt;property id=&quot;20300&quot; value=&quot;Slide 12&quot;/&gt;&lt;property id=&quot;20301&quot; value=&quot;Ếch có mấy chân?&quot;/&gt;&lt;property id=&quot;20302&quot; value=&quot;0&quot;/&gt;&lt;property id=&quot;20303&quot; value=&quot;Lê Thị Hương Giang&quot;/&gt;&lt;property id=&quot;20307&quot; value=&quot;269&quot;/&gt;&lt;property id=&quot;20309&quot; value=&quot;187096&quot;/&gt;&lt;property id=&quot;20312&quot; value=&quot;0&quot;/&gt;&lt;property id=&quot;20601&quot; value=&quot;0&quot;/&gt;&lt;/object&gt;&lt;object type=&quot;3&quot; unique_id=&quot;10351&quot;&gt;&lt;property id=&quot;20148&quot; value=&quot;5&quot;/&gt;&lt;property id=&quot;20300&quot; value=&quot;Slide 13&quot;/&gt;&lt;property id=&quot;20301&quot; value=&quot;Vận động của Ếch&quot;/&gt;&lt;property id=&quot;20302&quot; value=&quot;0&quot;/&gt;&lt;property id=&quot;20303&quot; value=&quot;Lê Thị Hương Giang&quot;/&gt;&lt;property id=&quot;20307&quot; value=&quot;270&quot;/&gt;&lt;property id=&quot;20309&quot; value=&quot;187096&quot;/&gt;&lt;property id=&quot;20312&quot; value=&quot;0&quot;/&gt;&lt;property id=&quot;20601&quot; value=&quot;0&quot;/&gt;&lt;/object&gt;&lt;object type=&quot;3&quot; unique_id=&quot;10448&quot;&gt;&lt;property id=&quot;20148&quot; value=&quot;5&quot;/&gt;&lt;property id=&quot;20300&quot; value=&quot;Slide 14&quot;/&gt;&lt;property id=&quot;20301&quot; value=&quot;Video: Ếch bơi&quot;/&gt;&lt;property id=&quot;20302&quot; value=&quot;0&quot;/&gt;&lt;property id=&quot;20303&quot; value=&quot;Lê Thị Hương Giang&quot;/&gt;&lt;property id=&quot;20307&quot; value=&quot;271&quot;/&gt;&lt;property id=&quot;20309&quot; value=&quot;187096&quot;/&gt;&lt;property id=&quot;20312&quot; value=&quot;0&quot;/&gt;&lt;property id=&quot;20601&quot; value=&quot;0&quot;/&gt;&lt;/object&gt;&lt;object type=&quot;3&quot; unique_id=&quot;10449&quot;&gt;&lt;property id=&quot;20148&quot; value=&quot;5&quot;/&gt;&lt;property id=&quot;20300&quot; value=&quot;Slide 15&quot;/&gt;&lt;property id=&quot;20301&quot; value=&quot;Kết luận Vận động của Ếch&quot;/&gt;&lt;property id=&quot;20302&quot; value=&quot;0&quot;/&gt;&lt;property id=&quot;20303&quot; value=&quot;Lê Thị Hương Giang&quot;/&gt;&lt;property id=&quot;20307&quot; value=&quot;272&quot;/&gt;&lt;property id=&quot;20309&quot; value=&quot;187096&quot;/&gt;&lt;property id=&quot;20312&quot; value=&quot;0&quot;/&gt;&lt;property id=&quot;20601&quot; value=&quot;0&quot;/&gt;&lt;/object&gt;&lt;object type=&quot;3&quot; unique_id=&quot;10450&quot;&gt;&lt;property id=&quot;20148&quot; value=&quot;5&quot;/&gt;&lt;property id=&quot;20300&quot; value=&quot;Slide 16&quot;/&gt;&lt;property id=&quot;20301&quot; value=&quot;Bé nào có thể vận động giống chú Ếch&quot;/&gt;&lt;property id=&quot;20302&quot; value=&quot;0&quot;/&gt;&lt;property id=&quot;20303&quot; value=&quot;Lê Thị Hương Giang&quot;/&gt;&lt;property id=&quot;20307&quot; value=&quot;273&quot;/&gt;&lt;property id=&quot;20309&quot; value=&quot;187096&quot;/&gt;&lt;property id=&quot;20312&quot; value=&quot;0&quot;/&gt;&lt;property id=&quot;20601&quot; value=&quot;0&quot;/&gt;&lt;/object&gt;&lt;object type=&quot;3&quot; unique_id=&quot;10451&quot;&gt;&lt;property id=&quot;20148&quot; value=&quot;5&quot;/&gt;&lt;property id=&quot;20300&quot; value=&quot;Slide 17&quot;/&gt;&lt;property id=&quot;20301&quot; value=&quot;Video: Ếch nhảy&quot;/&gt;&lt;property id=&quot;20302&quot; value=&quot;0&quot;/&gt;&lt;property id=&quot;20303&quot; value=&quot;Lê Thị Hương Giang&quot;/&gt;&lt;property id=&quot;20307&quot; value=&quot;274&quot;/&gt;&lt;property id=&quot;20309&quot; value=&quot;187096&quot;/&gt;&lt;property id=&quot;20312&quot; value=&quot;0&quot;/&gt;&lt;property id=&quot;20601&quot; value=&quot;0&quot;/&gt;&lt;/object&gt;&lt;object type=&quot;3&quot; unique_id=&quot;10552&quot;&gt;&lt;property id=&quot;20148&quot; value=&quot;5&quot;/&gt;&lt;property id=&quot;20300&quot; value=&quot;Slide 18&quot;/&gt;&lt;property id=&quot;20301&quot; value=&quot;Kết luận: Ếch nhảy như thế nào&quot;/&gt;&lt;property id=&quot;20302&quot; value=&quot;0&quot;/&gt;&lt;property id=&quot;20303&quot; value=&quot;Lê Thị Hương Giang&quot;/&gt;&lt;property id=&quot;20307&quot; value=&quot;275&quot;/&gt;&lt;property id=&quot;20309&quot; value=&quot;187096&quot;/&gt;&lt;property id=&quot;20312&quot; value=&quot;0&quot;/&gt;&lt;property id=&quot;20601&quot; value=&quot;0&quot;/&gt;&lt;/object&gt;&lt;object type=&quot;3&quot; unique_id=&quot;10553&quot;&gt;&lt;property id=&quot;20148&quot; value=&quot;5&quot;/&gt;&lt;property id=&quot;20300&quot; value=&quot;Slide 19&quot;/&gt;&lt;property id=&quot;20301&quot; value=&quot;Đố bé biết Ếch làm gì?&quot;/&gt;&lt;property id=&quot;20302&quot; value=&quot;0&quot;/&gt;&lt;property id=&quot;20303&quot; value=&quot;Lê Thị Hương Giang&quot;/&gt;&lt;property id=&quot;20307&quot; value=&quot;276&quot;/&gt;&lt;property id=&quot;20309&quot; value=&quot;187096&quot;/&gt;&lt;property id=&quot;20312&quot; value=&quot;0&quot;/&gt;&lt;property id=&quot;20601&quot; value=&quot;0&quot;/&gt;&lt;/object&gt;&lt;object type=&quot;3&quot; unique_id=&quot;10752&quot;&gt;&lt;property id=&quot;20148&quot; value=&quot;5&quot;/&gt;&lt;property id=&quot;20300&quot; value=&quot;Slide 20&quot;/&gt;&lt;property id=&quot;20301&quot; value=&quot;Video: Ếch kêu&quot;/&gt;&lt;property id=&quot;20302&quot; value=&quot;0&quot;/&gt;&lt;property id=&quot;20303&quot; value=&quot;Lê Thị Hương Giang&quot;/&gt;&lt;property id=&quot;20307&quot; value=&quot;277&quot;/&gt;&lt;property id=&quot;20309&quot; value=&quot;187096&quot;/&gt;&lt;property id=&quot;20312&quot; value=&quot;0&quot;/&gt;&lt;property id=&quot;20601&quot; value=&quot;0&quot;/&gt;&lt;/object&gt;&lt;object type=&quot;3&quot; unique_id=&quot;10753&quot;&gt;&lt;property id=&quot;20148&quot; value=&quot;5&quot;/&gt;&lt;property id=&quot;20300&quot; value=&quot;Slide 21&quot;/&gt;&lt;property id=&quot;20301&quot; value=&quot;Kết luận&quot;/&gt;&lt;property id=&quot;20302&quot; value=&quot;0&quot;/&gt;&lt;property id=&quot;20303&quot; value=&quot;Lê Thị Hương Giang&quot;/&gt;&lt;property id=&quot;20307&quot; value=&quot;278&quot;/&gt;&lt;property id=&quot;20309&quot; value=&quot;187096&quot;/&gt;&lt;property id=&quot;20312&quot; value=&quot;0&quot;/&gt;&lt;property id=&quot;20601&quot; value=&quot;0&quot;/&gt;&lt;/object&gt;&lt;object type=&quot;3&quot; unique_id=&quot;10754&quot;&gt;&lt;property id=&quot;20148&quot; value=&quot;5&quot;/&gt;&lt;property id=&quot;20300&quot; value=&quot;Slide 22&quot;/&gt;&lt;property id=&quot;20301&quot; value=&quot;Da ếch có đặc điểm gì?&quot;/&gt;&lt;property id=&quot;20302&quot; value=&quot;0&quot;/&gt;&lt;property id=&quot;20303&quot; value=&quot;Lê Thị Hương Giang&quot;/&gt;&lt;property id=&quot;20307&quot; value=&quot;279&quot;/&gt;&lt;property id=&quot;20309&quot; value=&quot;187096&quot;/&gt;&lt;property id=&quot;20312&quot; value=&quot;0&quot;/&gt;&lt;property id=&quot;20601&quot; value=&quot;0&quot;/&gt;&lt;/object&gt;&lt;object type=&quot;3&quot; unique_id=&quot;10755&quot;&gt;&lt;property id=&quot;20148&quot; value=&quot;5&quot;/&gt;&lt;property id=&quot;20300&quot; value=&quot;Slide 23&quot;/&gt;&lt;property id=&quot;20301&quot; value=&quot;Đặc điểm đặc trưng của Ếch&quot;/&gt;&lt;property id=&quot;20302&quot; value=&quot;0&quot;/&gt;&lt;property id=&quot;20303&quot; value=&quot;Lê Thị Hương Giang&quot;/&gt;&lt;property id=&quot;20307&quot; value=&quot;280&quot;/&gt;&lt;property id=&quot;20309&quot; value=&quot;187096&quot;/&gt;&lt;property id=&quot;20312&quot; value=&quot;0&quot;/&gt;&lt;property id=&quot;20601&quot; value=&quot;0&quot;/&gt;&lt;/object&gt;&lt;object type=&quot;3&quot; unique_id=&quot;10756&quot;&gt;&lt;property id=&quot;20148&quot; value=&quot;5&quot;/&gt;&lt;property id=&quot;20300&quot; value=&quot;Slide 24&quot;/&gt;&lt;property id=&quot;20301&quot; value=&quot;Thức ăn của Ếch&quot;/&gt;&lt;property id=&quot;20302&quot; value=&quot;0&quot;/&gt;&lt;property id=&quot;20303&quot; value=&quot;Lê Thị Hương Giang&quot;/&gt;&lt;property id=&quot;20307&quot; value=&quot;281&quot;/&gt;&lt;property id=&quot;20309&quot; value=&quot;187096&quot;/&gt;&lt;property id=&quot;20312&quot; value=&quot;0&quot;/&gt;&lt;property id=&quot;20601&quot; value=&quot;0&quot;/&gt;&lt;/object&gt;&lt;object type=&quot;3&quot; unique_id=&quot;10757&quot;&gt;&lt;property id=&quot;20148&quot; value=&quot;5&quot;/&gt;&lt;property id=&quot;20300&quot; value=&quot;Slide 27&quot;/&gt;&lt;property id=&quot;20301&quot; value=&quot;Kết luận&quot;/&gt;&lt;property id=&quot;20302&quot; value=&quot;0&quot;/&gt;&lt;property id=&quot;20303&quot; value=&quot;Lê Thị Hương Giang&quot;/&gt;&lt;property id=&quot;20307&quot; value=&quot;283&quot;/&gt;&lt;property id=&quot;20309&quot; value=&quot;187096&quot;/&gt;&lt;property id=&quot;20312&quot; value=&quot;0&quot;/&gt;&lt;property id=&quot;20601&quot; value=&quot;0&quot;/&gt;&lt;/object&gt;&lt;object type=&quot;3&quot; unique_id=&quot;10758&quot;&gt;&lt;property id=&quot;20148&quot; value=&quot;5&quot;/&gt;&lt;property id=&quot;20300&quot; value=&quot;Slide 26&quot;/&gt;&lt;property id=&quot;20301&quot; value=&quot;Hình ảnh thức ăn của Ếch&quot;/&gt;&lt;property id=&quot;20302&quot; value=&quot;0&quot;/&gt;&lt;property id=&quot;20303&quot; value=&quot;Lê Thị Hương Giang&quot;/&gt;&lt;property id=&quot;20307&quot; value=&quot;282&quot;/&gt;&lt;property id=&quot;20309&quot; value=&quot;187096&quot;/&gt;&lt;property id=&quot;20312&quot; value=&quot;0&quot;/&gt;&lt;property id=&quot;20601&quot; value=&quot;0&quot;/&gt;&lt;/object&gt;&lt;object type=&quot;3&quot; unique_id=&quot;10962&quot;&gt;&lt;property id=&quot;20148&quot; value=&quot;5&quot;/&gt;&lt;property id=&quot;20300&quot; value=&quot;Slide 25&quot;/&gt;&lt;property id=&quot;20301&quot; value=&quot;Video: Ếch bắt mồi&quot;/&gt;&lt;property id=&quot;20302&quot; value=&quot;0&quot;/&gt;&lt;property id=&quot;20303&quot; value=&quot;Lê Thị Hương Giang&quot;/&gt;&lt;property id=&quot;20307&quot; value=&quot;284&quot;/&gt;&lt;property id=&quot;20309&quot; value=&quot;187096&quot;/&gt;&lt;property id=&quot;20312&quot; value=&quot;0&quot;/&gt;&lt;property id=&quot;20601&quot; value=&quot;0&quot;/&gt;&lt;/object&gt;&lt;object type=&quot;3&quot; unique_id=&quot;10963&quot;&gt;&lt;property id=&quot;20148&quot; value=&quot;5&quot;/&gt;&lt;property id=&quot;20300&quot; value=&quot;Slide 28&quot;/&gt;&lt;property id=&quot;20301&quot; value=&quot;Ếch con sinh ra như thế nào?&quot;/&gt;&lt;property id=&quot;20302&quot; value=&quot;0&quot;/&gt;&lt;property id=&quot;20303&quot; value=&quot;Lê Thị Hương Giang&quot;/&gt;&lt;property id=&quot;20307&quot; value=&quot;285&quot;/&gt;&lt;property id=&quot;20309&quot; value=&quot;187096&quot;/&gt;&lt;property id=&quot;20312&quot; value=&quot;0&quot;/&gt;&lt;property id=&quot;20601&quot; value=&quot;0&quot;/&gt;&lt;/object&gt;&lt;object type=&quot;3&quot; unique_id=&quot;10964&quot;&gt;&lt;property id=&quot;20148&quot; value=&quot;5&quot;/&gt;&lt;property id=&quot;20300&quot; value=&quot;Slide 29&quot;/&gt;&lt;property id=&quot;20301&quot; value=&quot;Video: Vòng đời của Ếch&quot;/&gt;&lt;property id=&quot;20302&quot; value=&quot;0&quot;/&gt;&lt;property id=&quot;20303&quot; value=&quot;Lê Thị Hương Giang&quot;/&gt;&lt;property id=&quot;20307&quot; value=&quot;286&quot;/&gt;&lt;property id=&quot;20309&quot; value=&quot;187096&quot;/&gt;&lt;property id=&quot;20312&quot; value=&quot;0&quot;/&gt;&lt;property id=&quot;20601&quot; value=&quot;0&quot;/&gt;&lt;/object&gt;&lt;object type=&quot;3&quot; unique_id=&quot;10965&quot;&gt;&lt;property id=&quot;20148&quot; value=&quot;5&quot;/&gt;&lt;property id=&quot;20300&quot; value=&quot;Slide 30&quot;/&gt;&lt;property id=&quot;20301&quot; value=&quot;Vòng đời của Ếch&quot;/&gt;&lt;property id=&quot;20302&quot; value=&quot;0&quot;/&gt;&lt;property id=&quot;20303&quot; value=&quot;Lê Thị Hương Giang&quot;/&gt;&lt;property id=&quot;20307&quot; value=&quot;287&quot;/&gt;&lt;property id=&quot;20309&quot; value=&quot;187096&quot;/&gt;&lt;property id=&quot;20312&quot; value=&quot;0&quot;/&gt;&lt;property id=&quot;20601&quot; value=&quot;0&quot;/&gt;&lt;/object&gt;&lt;object type=&quot;3&quot; unique_id=&quot;10966&quot;&gt;&lt;property id=&quot;20148&quot; value=&quot;5&quot;/&gt;&lt;property id=&quot;20300&quot; value=&quot;Slide 31&quot;/&gt;&lt;property id=&quot;20301&quot; value=&quot;Kết luận&quot;/&gt;&lt;property id=&quot;20302&quot; value=&quot;0&quot;/&gt;&lt;property id=&quot;20303&quot; value=&quot;Lê Thị Hương Giang&quot;/&gt;&lt;property id=&quot;20307&quot; value=&quot;288&quot;/&gt;&lt;property id=&quot;20309&quot; value=&quot;187096&quot;/&gt;&lt;property id=&quot;20312&quot; value=&quot;0&quot;/&gt;&lt;property id=&quot;20601&quot; value=&quot;0&quot;/&gt;&lt;/object&gt;&lt;object type=&quot;3&quot; unique_id=&quot;11137&quot;&gt;&lt;property id=&quot;20148&quot; value=&quot;5&quot;/&gt;&lt;property id=&quot;20300&quot; value=&quot;Slide 32&quot;/&gt;&lt;property id=&quot;20301&quot; value=&quot;Có bao nhiều loài Ếch&quot;/&gt;&lt;property id=&quot;20302&quot; value=&quot;0&quot;/&gt;&lt;property id=&quot;20303&quot; value=&quot;Lê Thị Hương Giang&quot;/&gt;&lt;property id=&quot;20307&quot; value=&quot;289&quot;/&gt;&lt;property id=&quot;20309&quot; value=&quot;187096&quot;/&gt;&lt;property id=&quot;20312&quot; value=&quot;0&quot;/&gt;&lt;property id=&quot;20601&quot; value=&quot;0&quot;/&gt;&lt;/object&gt;&lt;object type=&quot;3&quot; unique_id=&quot;11138&quot;&gt;&lt;property id=&quot;20148&quot; value=&quot;5&quot;/&gt;&lt;property id=&quot;20300&quot; value=&quot;Slide 33&quot;/&gt;&lt;property id=&quot;20301&quot; value=&quot;Các loài Ếch theo màu sắc&quot;/&gt;&lt;property id=&quot;20302&quot; value=&quot;0&quot;/&gt;&lt;property id=&quot;20303&quot; value=&quot;Lê Thị Hương Giang&quot;/&gt;&lt;property id=&quot;20307&quot; value=&quot;290&quot;/&gt;&lt;property id=&quot;20309&quot; value=&quot;187096&quot;/&gt;&lt;property id=&quot;20312&quot; value=&quot;0&quot;/&gt;&lt;property id=&quot;20601&quot; value=&quot;0&quot;/&gt;&lt;/object&gt;&lt;object type=&quot;3&quot; unique_id=&quot;11247&quot;&gt;&lt;property id=&quot;20148&quot; value=&quot;5&quot;/&gt;&lt;property id=&quot;20300&quot; value=&quot;Slide 34&quot;/&gt;&lt;property id=&quot;20301&quot; value=&quot;Các loài Ếch theo địa lý&quot;/&gt;&lt;property id=&quot;20302&quot; value=&quot;0&quot;/&gt;&lt;property id=&quot;20303&quot; value=&quot;Lê Thị Hương Giang&quot;/&gt;&lt;property id=&quot;20307&quot; value=&quot;291&quot;/&gt;&lt;property id=&quot;20309&quot; value=&quot;187096&quot;/&gt;&lt;property id=&quot;20312&quot; value=&quot;0&quot;/&gt;&lt;property id=&quot;20601&quot; value=&quot;0&quot;/&gt;&lt;/object&gt;&lt;object type=&quot;3&quot; unique_id=&quot;11396&quot;&gt;&lt;property id=&quot;20148&quot; value=&quot;5&quot;/&gt;&lt;property id=&quot;20300&quot; value=&quot;Slide 35&quot;/&gt;&lt;property id=&quot;20301&quot; value=&quot;Môi trường sống của Ếch&quot;/&gt;&lt;property id=&quot;20302&quot; value=&quot;0&quot;/&gt;&lt;property id=&quot;20303&quot; value=&quot;Lê Thị Hương Giang&quot;/&gt;&lt;property id=&quot;20307&quot; value=&quot;292&quot;/&gt;&lt;property id=&quot;20309&quot; value=&quot;187096&quot;/&gt;&lt;property id=&quot;20312&quot; value=&quot;0&quot;/&gt;&lt;property id=&quot;20601&quot; value=&quot;0&quot;/&gt;&lt;/object&gt;&lt;object type=&quot;3&quot; unique_id=&quot;11397&quot;&gt;&lt;property id=&quot;20148&quot; value=&quot;5&quot;/&gt;&lt;property id=&quot;20300&quot; value=&quot;Slide 36&quot;/&gt;&lt;property id=&quot;20301&quot; value=&quot;Video: Môi trường sống của Ếch&quot;/&gt;&lt;property id=&quot;20302&quot; value=&quot;0&quot;/&gt;&lt;property id=&quot;20303&quot; value=&quot;Lê Thị Hương Giang&quot;/&gt;&lt;property id=&quot;20307&quot; value=&quot;293&quot;/&gt;&lt;property id=&quot;20309&quot; value=&quot;187096&quot;/&gt;&lt;property id=&quot;20312&quot; value=&quot;0&quot;/&gt;&lt;property id=&quot;20601&quot; value=&quot;0&quot;/&gt;&lt;/object&gt;&lt;object type=&quot;3&quot; unique_id=&quot;11515&quot;&gt;&lt;property id=&quot;20148&quot; value=&quot;5&quot;/&gt;&lt;property id=&quot;20300&quot; value=&quot;Slide 37&quot;/&gt;&lt;property id=&quot;20301&quot; value=&quot;Kết luận&quot;/&gt;&lt;property id=&quot;20302&quot; value=&quot;0&quot;/&gt;&lt;property id=&quot;20303&quot; value=&quot;Lê Thị Hương Giang&quot;/&gt;&lt;property id=&quot;20307&quot; value=&quot;294&quot;/&gt;&lt;property id=&quot;20309&quot; value=&quot;187096&quot;/&gt;&lt;property id=&quot;20312&quot; value=&quot;0&quot;/&gt;&lt;property id=&quot;20601&quot; value=&quot;0&quot;/&gt;&lt;/object&gt;&lt;object type=&quot;3&quot; unique_id=&quot;11676&quot;&gt;&lt;property id=&quot;20148&quot; value=&quot;5&quot;/&gt;&lt;property id=&quot;20300&quot; value=&quot;Slide 38&quot;/&gt;&lt;property id=&quot;20301&quot; value=&quot;Bé bảo vệ môi trường&quot;/&gt;&lt;property id=&quot;20302&quot; value=&quot;0&quot;/&gt;&lt;property id=&quot;20303&quot; value=&quot;Lê Thị Hương Giang&quot;/&gt;&lt;property id=&quot;20307&quot; value=&quot;295&quot;/&gt;&lt;property id=&quot;20309&quot; value=&quot;187096&quot;/&gt;&lt;property id=&quot;20312&quot; value=&quot;0&quot;/&gt;&lt;property id=&quot;20601&quot; value=&quot;0&quot;/&gt;&lt;/object&gt;&lt;object type=&quot;3&quot; unique_id=&quot;11677&quot;&gt;&lt;property id=&quot;20148&quot; value=&quot;5&quot;/&gt;&lt;property id=&quot;20300&quot; value=&quot;Slide 39&quot;/&gt;&lt;property id=&quot;20301&quot; value=&quot;Hoạt động 3: Luyện tập&quot;/&gt;&lt;property id=&quot;20302&quot; value=&quot;0&quot;/&gt;&lt;property id=&quot;20303&quot; value=&quot;Lê Thị Hương Giang&quot;/&gt;&lt;property id=&quot;20307&quot; value=&quot;296&quot;/&gt;&lt;property id=&quot;20309&quot; value=&quot;187096&quot;/&gt;&lt;property id=&quot;20312&quot; value=&quot;0&quot;/&gt;&lt;property id=&quot;20601&quot; value=&quot;0&quot;/&gt;&lt;/object&gt;&lt;object type=&quot;3&quot; unique_id=&quot;12112&quot;&gt;&lt;property id=&quot;20148&quot; value=&quot;5&quot;/&gt;&lt;property id=&quot;20300&quot; value=&quot;Slide 43&quot;/&gt;&lt;property id=&quot;20301&quot; value=&quot;Hoạt động tạo hình con Ếch&quot;/&gt;&lt;property id=&quot;20302&quot; value=&quot;0&quot;/&gt;&lt;property id=&quot;20303&quot; value=&quot;Lê Thị Hương Giang&quot;/&gt;&lt;property id=&quot;20307&quot; value=&quot;300&quot;/&gt;&lt;property id=&quot;20309&quot; value=&quot;187096&quot;/&gt;&lt;property id=&quot;20312&quot; value=&quot;0&quot;/&gt;&lt;property id=&quot;20601&quot; value=&quot;0&quot;/&gt;&lt;/object&gt;&lt;object type=&quot;3&quot; unique_id=&quot;12251&quot;&gt;&lt;property id=&quot;20148&quot; value=&quot;5&quot;/&gt;&lt;property id=&quot;20300&quot; value=&quot;Slide 44&quot;/&gt;&lt;property id=&quot;20301&quot; value=&quot;Tạo hình con Ếch bằng giấy màu&quot;/&gt;&lt;property id=&quot;20302&quot; value=&quot;0&quot;/&gt;&lt;property id=&quot;20303&quot; value=&quot;Lê Thị Hương Giang&quot;/&gt;&lt;property id=&quot;20307&quot; value=&quot;301&quot;/&gt;&lt;property id=&quot;20309&quot; value=&quot;187096&quot;/&gt;&lt;property id=&quot;20312&quot; value=&quot;0&quot;/&gt;&lt;property id=&quot;20601&quot; value=&quot;0&quot;/&gt;&lt;/object&gt;&lt;object type=&quot;3&quot; unique_id=&quot;12487&quot;&gt;&lt;property id=&quot;20148&quot; value=&quot;5&quot;/&gt;&lt;property id=&quot;20300&quot; value=&quot;Slide 45&quot;/&gt;&lt;property id=&quot;20301&quot; value=&quot;Tạo hình con Ếch từ xốp màu&quot;/&gt;&lt;property id=&quot;20302&quot; value=&quot;0&quot;/&gt;&lt;property id=&quot;20303&quot; value=&quot;Lê Thị Hương Giang&quot;/&gt;&lt;property id=&quot;20307&quot; value=&quot;302&quot;/&gt;&lt;property id=&quot;20309&quot; value=&quot;187096&quot;/&gt;&lt;property id=&quot;20312&quot; value=&quot;0&quot;/&gt;&lt;property id=&quot;20601&quot; value=&quot;0&quot;/&gt;&lt;/object&gt;&lt;object type=&quot;3&quot; unique_id=&quot;12488&quot;&gt;&lt;property id=&quot;20148&quot; value=&quot;5&quot;/&gt;&lt;property id=&quot;20300&quot; value=&quot;Slide 46&quot;/&gt;&lt;property id=&quot;20301&quot; value=&quot;Tạo hình con Ếch từ vải vụn&quot;/&gt;&lt;property id=&quot;20302&quot; value=&quot;0&quot;/&gt;&lt;property id=&quot;20303&quot; value=&quot;Lê Thị Hương Giang&quot;/&gt;&lt;property id=&quot;20307&quot; value=&quot;303&quot;/&gt;&lt;property id=&quot;20309&quot; value=&quot;187096&quot;/&gt;&lt;property id=&quot;20312&quot; value=&quot;0&quot;/&gt;&lt;property id=&quot;20601&quot; value=&quot;0&quot;/&gt;&lt;/object&gt;&lt;object type=&quot;3&quot; unique_id=&quot;12489&quot;&gt;&lt;property id=&quot;20148&quot; value=&quot;5&quot;/&gt;&lt;property id=&quot;20300&quot; value=&quot;Slide 47&quot;/&gt;&lt;property id=&quot;20301&quot; value=&quot;In màu con Ếch&quot;/&gt;&lt;property id=&quot;20302&quot; value=&quot;0&quot;/&gt;&lt;property id=&quot;20303&quot; value=&quot;Lê Thị Hương Giang&quot;/&gt;&lt;property id=&quot;20307&quot; value=&quot;304&quot;/&gt;&lt;property id=&quot;20309&quot; value=&quot;187096&quot;/&gt;&lt;property id=&quot;20312&quot; value=&quot;0&quot;/&gt;&lt;property id=&quot;20601&quot; value=&quot;0&quot;/&gt;&lt;/object&gt;&lt;object type=&quot;3&quot; unique_id=&quot;12640&quot;&gt;&lt;property id=&quot;20148&quot; value=&quot;5&quot;/&gt;&lt;property id=&quot;20300&quot; value=&quot;Slide 49&quot;/&gt;&lt;property id=&quot;20301&quot; value=&quot;Xin chân thành cảm ơn&quot;/&gt;&lt;property id=&quot;20302&quot; value=&quot;0&quot;/&gt;&lt;property id=&quot;20303&quot; value=&quot;Lê Thị Hương Giang&quot;/&gt;&lt;property id=&quot;20307&quot; value=&quot;305&quot;/&gt;&lt;property id=&quot;20309&quot; value=&quot;187096&quot;/&gt;&lt;property id=&quot;20312&quot; value=&quot;0&quot;/&gt;&lt;property id=&quot;20601&quot; value=&quot;0&quot;/&gt;&lt;/object&gt;&lt;object type=&quot;3&quot; unique_id=&quot;189275&quot;&gt;&lt;property id=&quot;20148&quot; value=&quot;5&quot;/&gt;&lt;property id=&quot;20300&quot; value=&quot;Slide 2&quot;/&gt;&lt;property id=&quot;20301&quot; value=&quot;Video: Giới thiệu&quot;/&gt;&lt;property id=&quot;20303&quot; value=&quot;Lê Thị Hương Giang&quot;/&gt;&lt;property id=&quot;20307&quot; value=&quot;306&quot;/&gt;&lt;property id=&quot;20309&quot; value=&quot;187096&quot;/&gt;&lt;property id=&quot;20601&quot; value=&quot;1&quot;/&gt;&lt;/object&gt;&lt;object type=&quot;3&quot; unique_id=&quot;189860&quot;&gt;&lt;property id=&quot;20148&quot; value=&quot;5&quot;/&gt;&lt;property id=&quot;20300&quot; value=&quot;Slide 41 - &amp;quot;Ếch đẻ trứng đúng hay sai?&amp;quot;&quot;/&gt;&lt;property id=&quot;20301&quot; value=&quot;Ếch đẻ trứng đúng hay sai?&quot;/&gt;&lt;property id=&quot;20303&quot; value=&quot;Lê Thị Hương Giang&quot;/&gt;&lt;property id=&quot;20307&quot; value=&quot;309&quot;/&gt;&lt;property id=&quot;20309&quot; value=&quot;187096&quot;/&gt;&lt;/object&gt;&lt;object type=&quot;3&quot; unique_id=&quot;189861&quot;&gt;&lt;property id=&quot;20148&quot; value=&quot;5&quot;/&gt;&lt;property id=&quot;20300&quot; value=&quot;Slide 42 - &amp;quot;Ếch thích ăn gì?&amp;quot;&quot;/&gt;&lt;property id=&quot;20301&quot; value=&quot;Ếch thích ăn gì?&quot;/&gt;&lt;property id=&quot;20303&quot; value=&quot;Lê Thị Hương Giang&quot;/&gt;&lt;property id=&quot;20307&quot; value=&quot;310&quot;/&gt;&lt;property id=&quot;20309&quot; value=&quot;187096&quot;/&gt;&lt;/object&gt;&lt;object type=&quot;3&quot; unique_id=&quot;193231&quot;&gt;&lt;property id=&quot;20148&quot; value=&quot;5&quot;/&gt;&lt;property id=&quot;20300&quot; value=&quot;Slide 40 - &amp;quot;Con vật nào sống dưới nước&amp;quot;&quot;/&gt;&lt;property id=&quot;20301&quot; value=&quot;Con vật nào sống dưới nước&quot;/&gt;&lt;property id=&quot;20303&quot; value=&quot;Lê Thị Hương Giang&quot;/&gt;&lt;property id=&quot;20307&quot; value=&quot;311&quot;/&gt;&lt;property id=&quot;20309&quot; value=&quot;187096&quot;/&gt;&lt;/object&gt;&lt;object type=&quot;3&quot; unique_id=&quot;193921&quot;&gt;&lt;property id=&quot;20148&quot; value=&quot;5&quot;/&gt;&lt;property id=&quot;20300&quot; value=&quot;Slide 48&quot;/&gt;&lt;property id=&quot;20301&quot; value=&quot;Video Kết thúc&quot;/&gt;&lt;property id=&quot;20303&quot; value=&quot;Lê Thị Hương Giang&quot;/&gt;&lt;property id=&quot;20307&quot; value=&quot;312&quot;/&gt;&lt;property id=&quot;20309&quot; value=&quot;187096&quot;/&gt;&lt;/object&gt;&lt;object type=&quot;3&quot; unique_id=&quot;195065&quot;&gt;&lt;property id=&quot;20148&quot; value=&quot;5&quot;/&gt;&lt;property id=&quot;20300&quot; value=&quot;Slide 1&quot;/&gt;&lt;property id=&quot;20301&quot; value=&quot;Trang Bìa&quot;/&gt;&lt;property id=&quot;20303&quot; value=&quot;Lê Thị Hương Giang&quot;/&gt;&lt;property id=&quot;20307&quot; value=&quot;313&quot;/&gt;&lt;property id=&quot;20309&quot; value=&quot;187096&quot;/&gt;&lt;/object&gt;&lt;/object&gt;&lt;object type=&quot;4&quot; unique_id=&quot;186112&quot;&gt;&lt;object type=&quot;5&quot; unique_id=&quot;187096&quot;&gt;&lt;property id=&quot;20000&quot; value=&quot;0&quot;/&gt;&lt;property id=&quot;20149&quot; value=&quot;Lê Thị Hương Giang&quot;/&gt;&lt;property id=&quot;20150&quot; value=&quot;Giáo Viên&quot;/&gt;&lt;property id=&quot;20151&quot; value=&quot;14936925_981511058661431_2012238930_n.jpg&quot;/&gt;&lt;property id=&quot;20153&quot; value=&quot;sweet.huong.giang@gmail.com&quot;/&gt;&lt;property id=&quot;20155&quot; value=&quot;Giáo Viên&amp;#x0D;&amp;#x0A;&quot;/&gt;&lt;property id=&quot;20159&quot; value=&quot;unnamed.jpg&quot;/&gt;&lt;/object&gt;&lt;/object&gt;&lt;object type=&quot;10&quot; unique_id=&quot;188936&quot;&gt;&lt;object type=&quot;11&quot; unique_id=&quot;188937&quot;&gt;&lt;property id=&quot;20180&quot; value=&quot;1&quot;/&gt;&lt;property id=&quot;20181&quot; value=&quot;1&quot;/&gt;&lt;property id=&quot;20183&quot; value=&quot;1&quot;/&gt;&lt;/object&gt;&lt;object type=&quot;12&quot; unique_id=&quot;188938&quot;&gt;&lt;/object&gt;&lt;/object&gt;&lt;/object&gt;&lt;/database&gt;"/>
  <p:tag name="MMPROD_TAG_VCONFIG" val="PD94bWwgdmVyc2lvbj0iMS4wIj8+DQo8Y29uZmlndXJhdGlvbj4NCgk8YnJhbmRpbmc+DQoJCTx1aWZvbnQgbmFtZT0iRk9OVF9OT1RFU19URVhUIiB2YWx1ZT0iVmVyZGFuYSw5LGZhbHNlLGZhbHNlLGZhbHNlIi8+DQoJPC9icmFuZGluZz4NCgk8Y29sb3JzPg0KCQk8dWljb2xvciBuYW1lPSJwcmltYXJ5IiB2YWx1ZT0iMHhFRUVDRTEiLz4NCgkJPHVpY29sb3IgbmFtZT0iZ2xvdyIgdmFsdWU9IjB4MDAwMEZGIi8+DQoJCTx1aWNvbG9yIG5hbWU9InRleHQiIHZhbHVlPSIweDFGNDk3RCIvPg0KCQk8dWljb2xvciBuYW1lPSJsaWdodCIgdmFsdWU9IjB4RUVFQ0UxIi8+DQoJCTx1aWNvbG9yIG5hbWU9InNoYWRvdyIgdmFsdWU9IjB4MDAwMDAwIi8+DQoJCTx1aWNvbG9yIG5hbWU9ImJhY2tncm91bmQiIHZhbHVlPSIweDAwMDBGRiIvPg0KCQk8dWljb2xvciBuYW1lPSJub3Rlc1RleHRCYWNrZ3JvdW5kIiB2YWx1ZT0iMHhGRkZGRkYiLz4NCgk8L2NvbG9ycz4NCgk8bGF5b3V0Pg0KCQk8dWlzaG93IG5hbWU9InByZXNlbnRhdGlvbnRpdGxlIiB2YWx1ZT0idHJ1ZSIvPg0KCQk8dWlzaG93IG5hbWU9InByZXNlbnRlcnBob3RvIiB2YWx1ZT0idHJ1ZSIvPg0KCQk8dWlzaG93IG5hbWU9InByZXNlbnRlcm5hbWUiIHZhbHVlPSJ0cnVlIi8+DQoJCTx1aXNob3cgbmFtZT0icHJlc2VudGVydGl0bGUiIHZhbHVlPSJ0cnVlIi8+DQoJCTx1aXNob3cgbmFtZT0icHJlc2VudGVyZW1haWwiIHZhbHVlPSJmYWxzZSIvPg0KCQk8dWlzaG93IG5hbWU9InByZXNlbnRlcmJpbyIgdmFsdWU9ImZhbHN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U1UgUEhBVCBUUklFTiBDVUEgQ09OIEVDSC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HVpdGV4dCBuYW1lPSJDT1VSU0VfU1RBVFVTIiB2YWx1ZT0i44Oi44K444Ol44O844Or44K544OG44O844K/44K5Ii8+DQoJCTx1aXRleHQgbmFtZT0iUEFTU0VEX1NUUklORyIgdmFsdWU9IuWQiOagvCIvPg0KCQk8dWl0ZXh0IG5hbWU9IkZBSUxFRF9TVFJJTkciIHZhbHVlPSLkuI3lkIjmoLw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TxLFuYXYgRGVuZW1lc2k6Ii8+DQoJCTx1aXRleHQgbmFtZT0iUVVJWlBPRF9RVUlaX0FUVEVNUFRfVkFMVUUiIHZhbHVlPSIlbi8ldCIvPg0KCQk8dWl0ZXh0IG5hbWU9IlFVSVpQT0RfUVVJWl9TQ09SRSIgdmFsdWU9IlB1YW46Ii8+DQoJCTx1aXRleHQgbmFtZT0iUVVJWlBPRF9RVUlaX1BBU1NTQ09SRSIgdmFsdWU9Ikdlw6dtZSBQdWFuxLE6Ii8+DQoJCTx1aXRleHQgbmFtZT0iUVVJWlBPRF9RVUlaX01BWFNDT1JFIiB2YWx1ZT0iTWFrc2ltdW0gUHVhbjoiLz4NCgkJPHVpdGV4dCBuYW1lPSJRVUlaUE9EX1FVRVNBVE1QVF9TVFIiIHZhbHVlPSJEZW5lbWU6ICVuLyV0Ii8+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DQoJCTx1aXRleHQgbmFtZT0iV0FSTklOR01TR19ZRVNTVFJJTkciIHZhbHVlPSJFdmV0Ii8+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
  <p:tag name="VIDEO_FILES_RECORD" val="&lt;Videos&gt;&lt;Video Name=&quot;VIDEO-FINAL_306_1_95325.mp4&quot; Position=&quot;1&quot; SlideID=&quot;306&quot;/&gt;&lt;Video Name=&quot;Chu Ech Con_263_1_02433.mp4&quot; Position=&quot;1&quot; SlideID=&quot;263&quot;/&gt;&lt;Video Name=&quot;Hay doan xem day la con gi_260_1_22365.mp4&quot; Position=&quot;1&quot; SlideID=&quot;260&quot;/&gt;&lt;Video Name=&quot;Hoan ho be gioi qua1_261_1_88106.mp4&quot; Position=&quot;1&quot; SlideID=&quot;261&quot;/&gt;&lt;Video Name=&quot;My Movie_265_1_57424.mp4&quot; Position=&quot;1&quot; SlideID=&quot;265&quot;/&gt;&lt;Video Name=&quot;VIDEO ECH BOI MOI_271_1_32501.mp4&quot; Position=&quot;1&quot; SlideID=&quot;271&quot;/&gt;&lt;Video Name=&quot;My Movie1_274_1_63453.mp4&quot; Position=&quot;1&quot; SlideID=&quot;274&quot;/&gt;&lt;Video Name=&quot;ech nhay_275_1_68267.mp4&quot; Position=&quot;1&quot; SlideID=&quot;275&quot;/&gt;&lt;Video Name=&quot;2016-09-27_23-52-41_277_1_25614.mp4&quot; Position=&quot;1&quot; SlideID=&quot;277&quot;/&gt;&lt;Video Name=&quot;2016-09-27_23-57-12_284_1_54401.mp4&quot; Position=&quot;1&quot; SlideID=&quot;284&quot;/&gt;&lt;Video Name=&quot;QUA TRINH SINH SAN CUA ECH_286_1_12795.mp4&quot; Position=&quot;1&quot; SlideID=&quot;286&quot;/&gt;&lt;Video Name=&quot;2016-09-24_16-59-01_293_1_42438.mp4&quot; Position=&quot;1&quot; SlideID=&quot;293&quot;/&gt;&lt;Video Name=&quot;VIDEO-FINAL-END_312_1_65824.mp4&quot; Position=&quot;1&quot; SlideID=&quot;312&quot;/&gt;&lt;/Videos&gt;&#1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extEffect&gt;&lt;Image&gt;&lt;filename val=&quot;C:\Users\Dell-N4010\Desktop\BO SUNG LAN 1\BAI THI\data\asimages\{A24A96AA-E8CC-4493-8813-A6F00BC5AD7F}_1.png_crop.png&quot;/&gt;&lt;left val=&quot;126&quot;/&gt;&lt;top val=&quot;505&quot;/&gt;&lt;width val=&quot;73&quot;/&gt;&lt;height val=&quot;21&quot;/&gt;&lt;hasText val=&quot;1&quot;/&gt;&lt;paraId val=&quot;1&quot;/&gt;&lt;/Image&gt;&lt;/TextEffect&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extEffect&gt;&lt;Image&gt;&lt;filename val=&quot;C:\Users\Dell-N4010\Desktop\BO SUNG LAN 1\BAI THI\data\asimages\{12552359-966C-4EB6-955E-95B53B4E37FC}_1.png_crop.png&quot;/&gt;&lt;left val=&quot;541&quot;/&gt;&lt;top val=&quot;395&quot;/&gt;&lt;width val=&quot;83&quot;/&gt;&lt;height val=&quot;22&quot;/&gt;&lt;hasText val=&quot;1&quot;/&gt;&lt;paraId val=&quot;1&quot;/&gt;&lt;/Image&gt;&lt;/TextEffect&gt;"/>
</p:tagLst>
</file>

<file path=ppt/tags/tag102.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11924\"/>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11924\Collaboration.swf"/>
</p:tagLst>
</file>

<file path=ppt/tags/tag103.xml><?xml version="1.0" encoding="utf-8"?>
<p:tagLst xmlns:a="http://schemas.openxmlformats.org/drawingml/2006/main" xmlns:r="http://schemas.openxmlformats.org/officeDocument/2006/relationships" xmlns:p="http://schemas.openxmlformats.org/presentationml/2006/main">
  <p:tag name="HTML_SHAPEINFO" val="&lt;SlideThumbPath val=&quot;Slide34.PNG&quot;/&gt;"/>
  <p:tag name="PPSNARRATION" val="26,318292432,G:\1.TEP NGUON\BAI GIANG E-LEARNING CHUAN-FINAL\SU PHAT TRIEN CUA CON ECH-VER1.pptx [Repaired] [Recovered]_pptx\Media.ppcx"/>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8&quot;/&gt;&lt;/TableIndex&gt;&lt;/ShapeTextInfo&gt;"/>
  <p:tag name="HTML_SHAPEINFO" val="&lt;TextEffect&gt;&lt;Image&gt;&lt;filename val=&quot;C:\Users\Dell-N4010\Desktop\BO SUNG LAN 1\BAI THI\data\asimages\{F33354AB-356E-4D33-A182-FA3DE214E6A7}_1.png_crop.png&quot;/&gt;&lt;left val=&quot;7&quot;/&gt;&lt;top val=&quot;20&quot;/&gt;&lt;width val=&quot;715&quot;/&gt;&lt;height val=&quot;23&quot;/&gt;&lt;hasText val=&quot;1&quot;/&gt;&lt;paraId val=&quot;1&quot;/&gt;&lt;/Image&gt;&lt;/TextEffect&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extEffect&gt;&lt;Image&gt;&lt;filename val=&quot;C:\Users\Dell-N4010\Desktop\BO SUNG LAN 1\BAI THI\data\asimages\{0B794B46-25B9-4A5B-B34C-538DC89B65C3}_1.png_crop.png&quot;/&gt;&lt;left val=&quot;555&quot;/&gt;&lt;top val=&quot;258&quot;/&gt;&lt;width val=&quot;128&quot;/&gt;&lt;height val=&quot;25&quot;/&gt;&lt;hasText val=&quot;1&quot;/&gt;&lt;paraId val=&quot;1&quot;/&gt;&lt;/Image&gt;&lt;/TextEffect&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extEffect&gt;&lt;Image&gt;&lt;filename val=&quot;C:\Users\Dell-N4010\Desktop\BO SUNG LAN 1\BAI THI\data\asimages\{0E98C821-5E0E-46FE-8247-1CA1D5DABE74}_1.png_crop.png&quot;/&gt;&lt;left val=&quot;110&quot;/&gt;&lt;top val=&quot;258&quot;/&gt;&lt;width val=&quot;131&quot;/&gt;&lt;height val=&quot;20&quot;/&gt;&lt;hasText val=&quot;1&quot;/&gt;&lt;paraId val=&quot;1&quot;/&gt;&lt;/Image&gt;&lt;/TextEffect&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extEffect&gt;&lt;Image&gt;&lt;filename val=&quot;C:\Users\Dell-N4010\Desktop\BO SUNG LAN 1\BAI THI\data\asimages\{7C319928-C323-49D8-8F74-E9D5DB6B8FAA}_1.png_crop.png&quot;/&gt;&lt;left val=&quot;555&quot;/&gt;&lt;top val=&quot;490&quot;/&gt;&lt;width val=&quot;109&quot;/&gt;&lt;height val=&quot;24&quot;/&gt;&lt;hasText val=&quot;1&quot;/&gt;&lt;paraId val=&quot;1&quot;/&gt;&lt;/Image&gt;&lt;/TextEffect&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extEffect&gt;&lt;Image&gt;&lt;filename val=&quot;C:\Users\Dell-N4010\Desktop\BO SUNG LAN 1\BAI THI\data\asimages\{9DE9879B-A8A4-46FC-9675-1239658300FE}_1.png_crop.png&quot;/&gt;&lt;left val=&quot;99&quot;/&gt;&lt;top val=&quot;489&quot;/&gt;&lt;width val=&quot;194&quot;/&gt;&lt;height val=&quot;25&quot;/&gt;&lt;hasText val=&quot;1&quot;/&gt;&lt;paraId val=&quot;1&quot;/&gt;&lt;/Image&gt;&lt;/TextEffect&gt;"/>
</p:tagLst>
</file>

<file path=ppt/tags/tag109.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30157\"/>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30157\Collaboration.swf"/>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HTML_SHAPEINFO" val="&lt;SlideThumbPath val=&quot;Slide38.PNG&quot;/&gt;"/>
  <p:tag name="PPSNARRATION" val="29,318292432,G:\1.TEP NGUON\BAI GIANG E-LEARNING CHUAN-FINAL\SU PHAT TRIEN CUA CON ECH-VER1.pptx [Repaired] [Recovered]_pptx\Media.ppcx"/>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extEffect&gt;&lt;Image&gt;&lt;filename val=&quot;C:\Users\Dell-N4010\Desktop\BO SUNG LAN 1\BAI THI\data\asimages\{1E81C938-E623-4770-BF18-9C9AE92E87BE}_1.png_crop.png&quot;/&gt;&lt;left val=&quot;210&quot;/&gt;&lt;top val=&quot;12&quot;/&gt;&lt;width val=&quot;360&quot;/&gt;&lt;height val=&quot;34&quot;/&gt;&lt;hasText val=&quot;1&quot;/&gt;&lt;paraId val=&quot;1&quot;/&gt;&lt;/Image&gt;&lt;/TextEffect&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extEffect&gt;&lt;Image&gt;&lt;filename val=&quot;C:\Users\Dell-N4010\Desktop\BO SUNG LAN 1\BAI THI\data\asimages\{53B50E29-F750-4B41-A867-3A3DFA4696F0}_1.png_crop.png&quot;/&gt;&lt;left val=&quot;53&quot;/&gt;&lt;top val=&quot;274&quot;/&gt;&lt;width val=&quot;218&quot;/&gt;&lt;height val=&quot;23&quot;/&gt;&lt;hasText val=&quot;1&quot;/&gt;&lt;paraId val=&quot;1&quot;/&gt;&lt;/Image&gt;&lt;/TextEffect&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extEffect&gt;&lt;Image&gt;&lt;filename val=&quot;C:\Users\Dell-N4010\Desktop\BO SUNG LAN 1\BAI THI\data\asimages\{6783BC9A-D974-4295-B80F-62A7EDE6B18E}_1.png_crop.png&quot;/&gt;&lt;left val=&quot;527&quot;/&gt;&lt;top val=&quot;272&quot;/&gt;&lt;width val=&quot;145&quot;/&gt;&lt;height val=&quot;23&quot;/&gt;&lt;hasText val=&quot;1&quot;/&gt;&lt;paraId val=&quot;1&quot;/&gt;&lt;/Image&gt;&lt;/TextEffect&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extEffect&gt;&lt;Image&gt;&lt;filename val=&quot;C:\Users\Dell-N4010\Desktop\BO SUNG LAN 1\BAI THI\data\asimages\{CCA42465-C3FC-493A-989B-A0F4A6A86BAA}_1.png_crop.png&quot;/&gt;&lt;left val=&quot;312&quot;/&gt;&lt;top val=&quot;500&quot;/&gt;&lt;width val=&quot;160&quot;/&gt;&lt;height val=&quot;19&quot;/&gt;&lt;hasText val=&quot;1&quot;/&gt;&lt;paraId val=&quot;1&quot;/&gt;&lt;/Image&gt;&lt;/TextEffect&gt;"/>
</p:tagLst>
</file>

<file path=ppt/tags/tag115.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60760\"/>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60760\Collaboration.swf"/>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PSNARRATIONPROPS" val="C:\Users\Dell-N4010\Desktop\su phat trien cua loai ech\ghi am con ech\4.mp3"/>
  <p:tag name="HTML_SHAPEINFO" val="&lt;SlideThumbPath val=&quot;Slide3.PNG&quot;/&gt;"/>
  <p:tag name="PPSNARRATION" val="4,318292432,G:\1.TEP NGUON\BAI GIANG E-LEARNING CHUAN-FINAL\SU PHAT TRIEN CUA CON ECH-VER1.pptx [Repaired] [Recovered]_pptx\Media.ppcx"/>
</p:tagLst>
</file>

<file path=ppt/tags/tag22.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56230\"/>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56230\Collaboration.swf"/>
</p:tagLst>
</file>

<file path=ppt/tags/tag23.xml><?xml version="1.0" encoding="utf-8"?>
<p:tagLst xmlns:a="http://schemas.openxmlformats.org/drawingml/2006/main" xmlns:r="http://schemas.openxmlformats.org/officeDocument/2006/relationships" xmlns:p="http://schemas.openxmlformats.org/presentationml/2006/main">
  <p:tag name="PPSNARRATIONPROPS" val="C:\Users\Dell-N4010\Desktop\su phat trien cua loai ech\ghi am con ech\9.mp3"/>
  <p:tag name="HTML_SHAPEINFO" val="&lt;SlideThumbPath val=&quot;Slide8.PNG&quot;/&gt;"/>
  <p:tag name="PPSNARRATION" val="6,318292432,G:\1.TEP NGUON\BAI GIANG E-LEARNING CHUAN-FINAL\SU PHAT TRIEN CUA CON ECH-VER1.pptx [Repaired] [Recovered]_pptx\Media.ppcx"/>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Dell-N4010\Desktop\BO SUNG LAN 1\BAI THI\data\asimages\{F38189A2-A144-4FDB-B40C-601D6A4FEF91}_8.png&quot;/&gt;&lt;left val=&quot;42&quot;/&gt;&lt;top val=&quot;167&quot;/&gt;&lt;width val=&quot;544&quot;/&gt;&lt;height val=&quot;86&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37200\"/>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37200\Collaboration.swf"/>
</p:tagLst>
</file>

<file path=ppt/tags/tag26.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PPSNARRATION" val="7,318292432,G:\1.TEP NGUON\BAI GIANG E-LEARNING CHUAN-FINAL\SU PHAT TRIEN CUA CON ECH-VER1.pptx [Repaired] [Recovered]_pptx\Media.ppcx"/>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7442FF5C-D776-4333-B0E1-266BA9DB13CE}&quot;/&gt;&lt;isInvalidForFieldText val=&quot;0&quot;/&gt;&lt;Image&gt;&lt;filename val=&quot;C:\Users\Dell-N4010\Desktop\BO SUNG LAN 1\BAI THI\data\asimages\{7442FF5C-D776-4333-B0E1-266BA9DB13CE}_10.png&quot;/&gt;&lt;left val=&quot;99&quot;/&gt;&lt;top val=&quot;123&quot;/&gt;&lt;width val=&quot;108&quot;/&gt;&lt;height val=&quot;88&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1752FCE8-C3FE-48B2-A599-5E9FA2B19171}&quot;/&gt;&lt;isInvalidForFieldText val=&quot;0&quot;/&gt;&lt;Image&gt;&lt;filename val=&quot;C:\Users\Dell-N4010\Desktop\BO SUNG LAN 1\BAI THI\data\asimages\{1752FCE8-C3FE-48B2-A599-5E9FA2B19171}_10.png&quot;/&gt;&lt;left val=&quot;490&quot;/&gt;&lt;top val=&quot;177&quot;/&gt;&lt;width val=&quot;139&quot;/&gt;&lt;height val=&quot;47&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Dell-N4010\Desktop\BO SUNG LAN 1\BAI THI\data\asimages\{84A0B3E5-C8B1-4385-8CB9-01073BDA95D1}_10.png&quot;/&gt;&lt;left val=&quot;566&quot;/&gt;&lt;top val=&quot;372&quot;/&gt;&lt;width val=&quot;176&quot;/&gt;&lt;height val=&quot;54&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5D29089A-25B1-46DF-ABE0-5500F950BF04}&quot;/&gt;&lt;isInvalidForFieldText val=&quot;0&quot;/&gt;&lt;Image&gt;&lt;filename val=&quot;C:\Users\Dell-N4010\Desktop\BO SUNG LAN 1\BAI THI\data\asimages\{5D29089A-25B1-46DF-ABE0-5500F950BF04}_10.png&quot;/&gt;&lt;left val=&quot;217&quot;/&gt;&lt;top val=&quot;416&quot;/&gt;&lt;width val=&quot;140&quot;/&gt;&lt;height val=&quot;50&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55175\"/>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55175\Collaboration.swf"/>
</p:tagLst>
</file>

<file path=ppt/tags/tag32.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PPSNARRATION" val="8,318292432,G:\1.TEP NGUON\BAI GIANG E-LEARNING CHUAN-FINAL\SU PHAT TRIEN CUA CON ECH-VER1.pptx [Repaired] [Recovered]_pptx\Media.ppcx"/>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74724\"/>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74724\Collaboration.swf"/>
</p:tagLst>
</file>

<file path=ppt/tags/tag36.xml><?xml version="1.0" encoding="utf-8"?>
<p:tagLst xmlns:a="http://schemas.openxmlformats.org/drawingml/2006/main" xmlns:r="http://schemas.openxmlformats.org/officeDocument/2006/relationships" xmlns:p="http://schemas.openxmlformats.org/presentationml/2006/main">
  <p:tag name="PPSNARRATIONPROPS" val="C:\Users\Dell-N4010\Desktop\su phat trien cua loai ech\ghi am con ech\22.mp3"/>
  <p:tag name="HTML_SHAPEINFO" val="&lt;SlideThumbPath val=&quot;Slide21.PNG&quot;/&gt;"/>
  <p:tag name="PPSNARRATION" val="15,318292432,G:\1.TEP NGUON\BAI GIANG E-LEARNING CHUAN-FINAL\SU PHAT TRIEN CUA CON ECH-VER1.pptx [Repaired] [Recovered]_pptx\Media.ppcx"/>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15&quot;/&gt;&lt;/TableIndex&gt;&lt;/ShapeTextInfo&gt;"/>
  <p:tag name="HTML_SHAPEINFO" val="&lt;ThreeDShapeInfo&gt;&lt;uuid val=&quot;&quot;/&gt;&lt;isInvalidForFieldText val=&quot;0&quot;/&gt;&lt;Image&gt;&lt;filename val=&quot;C:\Users\Dell-N4010\Desktop\BO SUNG LAN 1\BAI THI\data\asimages\{414D981A-28D1-4A2B-AE48-97C0DC0E5DC2}_21.png&quot;/&gt;&lt;left val=&quot;344&quot;/&gt;&lt;top val=&quot;207&quot;/&gt;&lt;width val=&quot;398&quot;/&gt;&lt;height val=&quot;73&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71385\"/>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71385\Collaboration.swf"/>
</p:tagLst>
</file>

<file path=ppt/tags/tag39.xml><?xml version="1.0" encoding="utf-8"?>
<p:tagLst xmlns:a="http://schemas.openxmlformats.org/drawingml/2006/main" xmlns:r="http://schemas.openxmlformats.org/officeDocument/2006/relationships" xmlns:p="http://schemas.openxmlformats.org/presentationml/2006/main">
  <p:tag name="PPSNARRATIONPROPS" val="C:\Users\Dell-N4010\Desktop\ghi am thieu\23.mp3"/>
  <p:tag name="HTML_SHAPEINFO" val="&lt;SlideThumbPath val=&quot;Slide22.PNG&quot;/&gt;"/>
  <p:tag name="PPSNARRATION" val="16,318292432,G:\1.TEP NGUON\BAI GIANG E-LEARNING CHUAN-FINAL\SU PHAT TRIEN CUA CON ECH-VER1.pptx [Repaired] [Recovered]_pptx\Media.ppcx"/>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 name="HTML_SHAPEINFO" val="&lt;ThreeDShapeInfo&gt;&lt;uuid val=&quot;&quot;/&gt;&lt;isInvalidForFieldText val=&quot;0&quot;/&gt;&lt;Image&gt;&lt;filename val=&quot;C:\Users\Dell-N4010\Desktop\BO SUNG LAN 1\BAI THI\data\asimages\{503336D2-73EB-4136-BB05-954FF64548AE}_22.png&quot;/&gt;&lt;left val=&quot;36&quot;/&gt;&lt;top val=&quot;470&quot;/&gt;&lt;width val=&quot;388&quot;/&gt;&lt;height val=&quot;44&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2&quot;/&gt;&lt;/TableIndex&gt;&lt;/ShapeTextInfo&gt;"/>
  <p:tag name="HTML_SHAPEINFO" val="&lt;ThreeDShapeInfo&gt;&lt;uuid val=&quot;&quot;/&gt;&lt;isInvalidForFieldText val=&quot;0&quot;/&gt;&lt;Image&gt;&lt;filename val=&quot;C:\Users\Dell-N4010\Desktop\BO SUNG LAN 1\BAI THI\data\asimages\{DE78DAD1-11F6-4E42-9C09-4C9668B769AA}_22.png&quot;/&gt;&lt;left val=&quot;36&quot;/&gt;&lt;top val=&quot;499&quot;/&gt;&lt;width val=&quot;634&quot;/&gt;&lt;height val=&quot;43&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Dell-N4010\Desktop\BO SUNG LAN 1\BAI THI\data\asimages\{D1E6EDBC-1B8B-4531-A614-57E3494AD348}_22.png&quot;/&gt;&lt;left val=&quot;348&quot;/&gt;&lt;top val=&quot;22&quot;/&gt;&lt;width val=&quot;420&quot;/&gt;&lt;height val=&quot;54&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25215\"/>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25215\Collaboration.swf"/>
</p:tagLst>
</file>

<file path=ppt/tags/tag44.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 name="PPSNARRATION" val="9,318292432,G:\1.TEP NGUON\BAI GIANG E-LEARNING CHUAN-FINAL\SU PHAT TRIEN CUA CON ECH-VER1.pptx [Repaired] [Recovered]_pptx\Media.ppcx"/>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extEffect&gt;&lt;Image&gt;&lt;filename val=&quot;C:\Users\Dell-N4010\Desktop\BO SUNG LAN 1\BAI THI\data\asimages\{4C7D4F42-D99E-483A-91F3-DD366F04BC27}_1.png_crop.png&quot;/&gt;&lt;left val=&quot;28&quot;/&gt;&lt;top val=&quot;12&quot;/&gt;&lt;width val=&quot;260&quot;/&gt;&lt;height val=&quot;33&quot;/&gt;&lt;hasText val=&quot;1&quot;/&gt;&lt;paraId val=&quot;1&quot;/&gt;&lt;/Image&gt;&lt;/TextEffect&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extEffect&gt;&lt;Image&gt;&lt;filename val=&quot;C:\Users\Dell-N4010\Desktop\BO SUNG LAN 1\BAI THI\data\asimages\{7AE36B1A-C95F-47BD-8461-522ACA8E7CC3}_1.png_crop.png&quot;/&gt;&lt;left val=&quot;27&quot;/&gt;&lt;top val=&quot;54&quot;/&gt;&lt;width val=&quot;207&quot;/&gt;&lt;height val=&quot;33&quot;/&gt;&lt;hasText val=&quot;1&quot;/&gt;&lt;paraId val=&quot;1&quot;/&gt;&lt;/Image&gt;&lt;/TextEffect&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 name="HTML_SHAPEINFO" val="&lt;TextEffect&gt;&lt;Image&gt;&lt;filename val=&quot;C:\Users\Dell-N4010\Desktop\BO SUNG LAN 1\BAI THI\data\asimages\{2A411822-1324-431F-B4DE-EA252527B1A1}_1.png_crop.png&quot;/&gt;&lt;left val=&quot;85&quot;/&gt;&lt;top val=&quot;184&quot;/&gt;&lt;width val=&quot;612&quot;/&gt;&lt;height val=&quot;28&quot;/&gt;&lt;hasText val=&quot;1&quot;/&gt;&lt;paraId val=&quot;1&quot;/&gt;&lt;/Image&gt;&lt;/TextEffect&gt;"/>
</p:tagLst>
</file>

<file path=ppt/tags/tag48.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44267\"/>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44267\Collaboration.swf"/>
</p:tagLst>
</file>

<file path=ppt/tags/tag49.xml><?xml version="1.0" encoding="utf-8"?>
<p:tagLst xmlns:a="http://schemas.openxmlformats.org/drawingml/2006/main" xmlns:r="http://schemas.openxmlformats.org/officeDocument/2006/relationships" xmlns:p="http://schemas.openxmlformats.org/presentationml/2006/main">
  <p:tag name="PPSNARRATIONPROPS" val="C:\Users\Dell-N4010\Desktop\su phat trien cua loai ech\ghi am con ech\14.mp3"/>
  <p:tag name="HTML_SHAPEINFO" val="&lt;SlideThumbPath val=&quot;Slide13.PNG&quot;/&gt;"/>
  <p:tag name="PPSNARRATION" val="10,318292432,G:\1.TEP NGUON\BAI GIANG E-LEARNING CHUAN-FINAL\SU PHAT TRIEN CUA CON ECH-VER1.pptx [Repaired] [Recovered]_pptx\Media.ppcx"/>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34008\"/>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34008\Collaboration.swf"/>
</p:tagLst>
</file>

<file path=ppt/tags/tag51.xml><?xml version="1.0" encoding="utf-8"?>
<p:tagLst xmlns:a="http://schemas.openxmlformats.org/drawingml/2006/main" xmlns:r="http://schemas.openxmlformats.org/officeDocument/2006/relationships" xmlns:p="http://schemas.openxmlformats.org/presentationml/2006/main">
  <p:tag name="PPSNARRATIONPROPS" val="C:\Users\Dell-N4010\Desktop\su phat trien cua loai ech\ghi am con ech\16.mp3"/>
  <p:tag name="HTML_SHAPEINFO" val="&lt;SlideThumbPath val=&quot;Slide15.PNG&quot;/&gt;"/>
  <p:tag name="PPSNARRATION" val="11,318292432,G:\1.TEP NGUON\BAI GIANG E-LEARNING CHUAN-FINAL\SU PHAT TRIEN CUA CON ECH-VER1.pptx [Repaired] [Recovered]_pptx\Media.ppcx"/>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6&quot;/&gt;&lt;lineCharCount val=&quot;28&quot;/&gt;&lt;lineCharCount val=&quot;10&quot;/&gt;&lt;lineCharCount val=&quot;1&quot;/&gt;&lt;lineCharCount val=&quot;29&quot;/&gt;&lt;lineCharCount val=&quot;32&quot;/&gt;&lt;lineCharCount val=&quot;18&quot;/&gt;&lt;/TableIndex&gt;&lt;/ShapeTextInfo&gt;"/>
  <p:tag name="HTML_SHAPEINFO" val="&lt;ThreeDShapeInfo&gt;&lt;uuid val=&quot;&quot;/&gt;&lt;isInvalidForFieldText val=&quot;0&quot;/&gt;&lt;Image&gt;&lt;filename val=&quot;C:\Users\Dell-N4010\Desktop\BO SUNG LAN 1\BAI THI\data\asimages\{6F141CB7-44A0-44B3-AEAF-F98A99C5C708}_15.png&quot;/&gt;&lt;left val=&quot;353&quot;/&gt;&lt;top val=&quot;31&quot;/&gt;&lt;width val=&quot;428&quot;/&gt;&lt;height val=&quot;255&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46194\"/>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46194\Collaboration.swf"/>
</p:tagLst>
</file>

<file path=ppt/tags/tag55.xml><?xml version="1.0" encoding="utf-8"?>
<p:tagLst xmlns:a="http://schemas.openxmlformats.org/drawingml/2006/main" xmlns:r="http://schemas.openxmlformats.org/officeDocument/2006/relationships" xmlns:p="http://schemas.openxmlformats.org/presentationml/2006/main">
  <p:tag name="PPSNARRATIONPROPS" val="C:\Users\Dell-N4010\Desktop\ghi am thieu\24.mp3"/>
  <p:tag name="HTML_SHAPEINFO" val="&lt;SlideThumbPath val=&quot;Slide23.PNG&quot;/&gt;"/>
  <p:tag name="PPSNARRATION" val="17,318292432,G:\1.TEP NGUON\BAI GIANG E-LEARNING CHUAN-FINAL\SU PHAT TRIEN CUA CON ECH-VER1.pptx [Repaired] [Recovered]_pptx\Media.ppcx"/>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9&quot;/&gt;&lt;lineCharCount val=&quot;27&quot;/&gt;&lt;lineCharCount val=&quot;31&quot;/&gt;&lt;lineCharCount val=&quot;27&quot;/&gt;&lt;lineCharCount val=&quot;28&quot;/&gt;&lt;lineCharCount val=&quot;25&quot;/&gt;&lt;lineCharCount val=&quot;11&quot;/&gt;&lt;/TableIndex&gt;&lt;/ShapeTextInfo&gt;"/>
  <p:tag name="HTML_SHAPEINFO" val="&lt;ThreeDShapeInfo&gt;&lt;uuid val=&quot;&quot;/&gt;&lt;isInvalidForFieldText val=&quot;0&quot;/&gt;&lt;Image&gt;&lt;filename val=&quot;C:\Users\Dell-N4010\Desktop\BO SUNG LAN 1\BAI THI\data\asimages\{C3F2F28D-EFFA-4D1D-9193-4764586A7F42}_23.png&quot;/&gt;&lt;left val=&quot;496&quot;/&gt;&lt;top val=&quot;171&quot;/&gt;&lt;width val=&quot;284&quot;/&gt;&lt;height val=&quot;161&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13579\"/>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13579\Collaboration.swf"/>
</p:tagLst>
</file>

<file path=ppt/tags/tag58.xml><?xml version="1.0" encoding="utf-8"?>
<p:tagLst xmlns:a="http://schemas.openxmlformats.org/drawingml/2006/main" xmlns:r="http://schemas.openxmlformats.org/officeDocument/2006/relationships" xmlns:p="http://schemas.openxmlformats.org/presentationml/2006/main">
  <p:tag name="PPSNARRATIONPROPS" val="C:\Users\Dell-N4010\Desktop\su phat trien cua loai ech\ghi am con ech\28.mp3"/>
  <p:tag name="HTML_SHAPEINFO" val="&lt;SlideThumbPath val=&quot;Slide28.PNG&quot;/&gt;"/>
  <p:tag name="PPSNARRATION" val="21,318292432,G:\1.TEP NGUON\BAI GIANG E-LEARNING CHUAN-FINAL\SU PHAT TRIEN CUA CON ECH-VER1.pptx [Repaired] [Recovered]_pptx\Media.ppcx"/>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Dell-N4010\Desktop\BO SUNG LAN 1\BAI THI\data\asimages\{5F125D1C-5F7F-4211-9FA3-903EC4551FC1}_28.png&quot;/&gt;&lt;left val=&quot;15&quot;/&gt;&lt;top val=&quot;54&quot;/&gt;&lt;width val=&quot;355&quot;/&gt;&lt;height val=&quot;65&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Dell-N4010\Desktop\BO SUNG LAN 1\BAI THI\data\asimages\{30DA7D19-2459-466B-9929-8345B0C909A5}_28.png&quot;/&gt;&lt;left val=&quot;15&quot;/&gt;&lt;top val=&quot;263&quot;/&gt;&lt;width val=&quot;295&quot;/&gt;&lt;height val=&quot;65&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Dell-N4010\Desktop\BO SUNG LAN 1\BAI THI\data\asimages\{0EDC7651-ED0E-4670-9866-890B92FCE222}_28.png&quot;/&gt;&lt;left val=&quot;16&quot;/&gt;&lt;top val=&quot;97&quot;/&gt;&lt;width val=&quot;430&quot;/&gt;&lt;height val=&quot;65&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55554\"/>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55554\Collaboration.swf"/>
</p:tagLst>
</file>

<file path=ppt/tags/tag65.xml><?xml version="1.0" encoding="utf-8"?>
<p:tagLst xmlns:a="http://schemas.openxmlformats.org/drawingml/2006/main" xmlns:r="http://schemas.openxmlformats.org/officeDocument/2006/relationships" xmlns:p="http://schemas.openxmlformats.org/presentationml/2006/main">
  <p:tag name="HTML_SHAPEINFO" val="&lt;SlideThumbPath val=&quot;Slide35.PNG&quot;/&gt;"/>
  <p:tag name="PPSNARRATION" val="27,318292432,G:\1.TEP NGUON\BAI GIANG E-LEARNING CHUAN-FINAL\SU PHAT TRIEN CUA CON ECH-VER1.pptx [Repaired] [Recovered]_pptx\Media.ppcx"/>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extEffect&gt;&lt;Image&gt;&lt;filename val=&quot;C:\Users\Dell-N4010\Desktop\BO SUNG LAN 1\BAI THI\data\asimages\{C6299E52-FF6D-46AC-824A-B3951FC66471}_1.png_crop.png&quot;/&gt;&lt;left val=&quot;304&quot;/&gt;&lt;top val=&quot;268&quot;/&gt;&lt;width val=&quot;216&quot;/&gt;&lt;height val=&quot;25&quot;/&gt;&lt;hasText val=&quot;1&quot;/&gt;&lt;paraId val=&quot;1&quot;/&gt;&lt;/Image&gt;&lt;/TextEffect&gt;"/>
</p:tagLst>
</file>

<file path=ppt/tags/tag67.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27989\"/>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27989\Collaboration.swf"/>
</p:tagLst>
</file>

<file path=ppt/tags/tag68.xml><?xml version="1.0" encoding="utf-8"?>
<p:tagLst xmlns:a="http://schemas.openxmlformats.org/drawingml/2006/main" xmlns:r="http://schemas.openxmlformats.org/officeDocument/2006/relationships" xmlns:p="http://schemas.openxmlformats.org/presentationml/2006/main">
  <p:tag name="PPSNARRATIONPROPS" val="C:\Users\Dell-N4010\Desktop\su phat trien cua loai ech\ghi am con ech\38.mp3"/>
  <p:tag name="HTML_SHAPEINFO" val="&lt;SlideThumbPath val=&quot;Slide37.PNG&quot;/&gt;"/>
  <p:tag name="PPSNARRATION" val="28,318292432,G:\1.TEP NGUON\BAI GIANG E-LEARNING CHUAN-FINAL\SU PHAT TRIEN CUA CON ECH-VER1.pptx [Repaired] [Recovered]_pptx\Media.ppcx"/>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9&quot;/&gt;&lt;/TableIndex&gt;&lt;/ShapeTextInfo&gt;"/>
  <p:tag name="HTML_SHAPEINFO" val="&lt;ThreeDShapeInfo&gt;&lt;uuid val=&quot;&quot;/&gt;&lt;isInvalidForFieldText val=&quot;0&quot;/&gt;&lt;Image&gt;&lt;filename val=&quot;C:\Users\Dell-N4010\Desktop\BO SUNG LAN 1\BAI THI\data\asimages\{334C3995-5A83-43EF-BFF9-B62D77CDBF2F}_37.png&quot;/&gt;&lt;left val=&quot;33&quot;/&gt;&lt;top val=&quot;152&quot;/&gt;&lt;width val=&quot;410&quot;/&gt;&lt;height val=&quot;77&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30707\"/>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30707\Collaboration.swf"/>
</p:tagLst>
</file>

<file path=ppt/tags/tag71.xml><?xml version="1.0" encoding="utf-8"?>
<p:tagLst xmlns:a="http://schemas.openxmlformats.org/drawingml/2006/main" xmlns:r="http://schemas.openxmlformats.org/officeDocument/2006/relationships" xmlns:p="http://schemas.openxmlformats.org/presentationml/2006/main">
  <p:tag name="PPSNARRATIONPROPS" val="C:\Users\Dell-N4010\Desktop\su phat trien cua loai ech\ghi am con ech\25.mp3"/>
  <p:tag name="HTML_SHAPEINFO" val="&lt;SlideThumbPath val=&quot;Slide24.PNG&quot;/&gt;"/>
  <p:tag name="PPSNARRATION" val="18,318292432,G:\1.TEP NGUON\BAI GIANG E-LEARNING CHUAN-FINAL\SU PHAT TRIEN CUA CON ECH-VER1.pptx [Repaired] [Recovered]_pptx\Media.ppcx"/>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24&quot;/&gt;&lt;/TableIndex&gt;&lt;/ShapeTextInfo&gt;"/>
  <p:tag name="HTML_SHAPEINFO" val="&lt;ThreeDShapeInfo&gt;&lt;uuid val=&quot;&quot;/&gt;&lt;isInvalidForFieldText val=&quot;0&quot;/&gt;&lt;Image&gt;&lt;filename val=&quot;C:\Users\Dell-N4010\Desktop\BO SUNG LAN 1\BAI THI\data\asimages\{2BF2063B-1E1C-40D9-A518-38562461F2B9}_24.png&quot;/&gt;&lt;left val=&quot;488&quot;/&gt;&lt;top val=&quot;69&quot;/&gt;&lt;width val=&quot;274&quot;/&gt;&lt;height val=&quot;68&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Dell-N4010\Desktop\BO SUNG LAN 1\BAI THI\data\asimages\{D247DF0B-7C60-4B70-A4B4-89A79B9FAFB5}_24.png&quot;/&gt;&lt;left val=&quot;20&quot;/&gt;&lt;top val=&quot;10&quot;/&gt;&lt;width val=&quot;336&quot;/&gt;&lt;height val=&quot;65&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48487\"/>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48487\Collaboration.swf"/>
</p:tagLst>
</file>

<file path=ppt/tags/tag79.xml><?xml version="1.0" encoding="utf-8"?>
<p:tagLst xmlns:a="http://schemas.openxmlformats.org/drawingml/2006/main" xmlns:r="http://schemas.openxmlformats.org/officeDocument/2006/relationships" xmlns:p="http://schemas.openxmlformats.org/presentationml/2006/main">
  <p:tag name="HTML_SHAPEINFO" val="&lt;SlideThumbPath val=&quot;Slide26.PNG&quot;/&gt;"/>
  <p:tag name="PPSNARRATION" val="19,318292432,G:\1.TEP NGUON\BAI GIANG E-LEARNING CHUAN-FINAL\SU PHAT TRIEN CUA CON ECH-VER1.pptx [Repaired] [Recovered]_pptx\Media.ppcx"/>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Dell-N4010\Desktop\BO SUNG LAN 1\BAI THI\data\asimages\{EE25B67B-EF31-451D-9143-024E50B835B7}_26.png&quot;/&gt;&lt;left val=&quot;0&quot;/&gt;&lt;top val=&quot;10&quot;/&gt;&lt;width val=&quot;781&quot;/&gt;&lt;height val=&quot;75&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quot;/&gt;&lt;isInvalidForFieldText val=&quot;0&quot;/&gt;&lt;Image&gt;&lt;filename val=&quot;C:\Users\Dell-N4010\Desktop\BO SUNG LAN 1\BAI THI\data\asimages\{9459F35E-24C4-4010-AE81-58BA80632E66}_26.png&quot;/&gt;&lt;left val=&quot;111&quot;/&gt;&lt;top val=&quot;256&quot;/&gt;&lt;width val=&quot;99&quot;/&gt;&lt;height val=&quot;64&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Dell-N4010\Desktop\BO SUNG LAN 1\BAI THI\data\asimages\{C2A12ADD-ACBB-4CC0-BD2E-2C017F4A4E00}_26.png&quot;/&gt;&lt;left val=&quot;489&quot;/&gt;&lt;top val=&quot;261&quot;/&gt;&lt;width val=&quot;187&quot;/&gt;&lt;height val=&quot;65&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quot;/&gt;&lt;isInvalidForFieldText val=&quot;0&quot;/&gt;&lt;Image&gt;&lt;filename val=&quot;C:\Users\Dell-N4010\Desktop\BO SUNG LAN 1\BAI THI\data\asimages\{3972B85C-3E69-434F-B395-5B17099D0CF7}_26.png&quot;/&gt;&lt;left val=&quot;118&quot;/&gt;&lt;top val=&quot;482&quot;/&gt;&lt;width val=&quot;101&quot;/&gt;&lt;height val=&quot;64&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Dell-N4010\Desktop\BO SUNG LAN 1\BAI THI\data\asimages\{AEC89A7B-943E-40C0-9922-61FC5E1A6389}_26.png&quot;/&gt;&lt;left val=&quot;489&quot;/&gt;&lt;top val=&quot;480&quot;/&gt;&lt;width val=&quot;153&quot;/&gt;&lt;height val=&quot;65&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03183\"/>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03183\Collaboration.swf"/>
</p:tagLst>
</file>

<file path=ppt/tags/tag86.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PPSNARRATION" val="24,318292432,G:\1.TEP NGUON\BAI GIANG E-LEARNING CHUAN-FINAL\SU PHAT TRIEN CUA CON ECH-VER1.pptx [Repaired] [Recovered]_pptx\Media.ppcx"/>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extEffect&gt;&lt;Image&gt;&lt;filename val=&quot;C:\Users\Dell-N4010\Desktop\BO SUNG LAN 1\BAI THI\data\asimages\{9799624F-1190-44CC-8816-C42CBDD84738}_1.png_crop.png&quot;/&gt;&lt;left val=&quot;186&quot;/&gt;&lt;top val=&quot;22&quot;/&gt;&lt;width val=&quot;378&quot;/&gt;&lt;height val=&quot;27&quot;/&gt;&lt;hasText val=&quot;1&quot;/&gt;&lt;paraId val=&quot;1&quot;/&gt;&lt;/Image&gt;&lt;/TextEffect&gt;"/>
</p:tagLst>
</file>

<file path=ppt/tags/tag96.xml><?xml version="1.0" encoding="utf-8"?>
<p:tagLst xmlns:a="http://schemas.openxmlformats.org/drawingml/2006/main" xmlns:r="http://schemas.openxmlformats.org/officeDocument/2006/relationships" xmlns:p="http://schemas.openxmlformats.org/presentationml/2006/main">
  <p:tag name="MMPROD_UNIQUE_FOLDER" val="C:\Users\Dell-N4010\Desktop\BAI GIANG E-LEANING 2016\SU PHAT TRIEN CUA CON ECH-VER1.pptx [Repaired] [Recovered]_pptx\Assets\Collaboration17556\"/>
  <p:tag name="MMPROD_INTERACTION_RESOURCE_COUNT" val="0"/>
  <p:tag name="MMPROD_SWF_SOURCE" val="C:\Program Files\Adobe\Adobe Presenter 10.0\gallery\interactions\Collaboration\Collaboration.swf"/>
  <p:tag name="MMPROD_NO_PUBLISH" val="TRUE"/>
  <p:tag name="MMPROD_IS_WIDGET" val="TRUE"/>
  <p:tag name="MMPROD_WIDGET_LIFETIME" val="RESTOFTHEPRESENTATION"/>
  <p:tag name="MMPROD_WIDGET_ISVISIBLE" val="FALSE"/>
  <p:tag name="MMPROD_WIDGET_ISCOLLABORATION" val="TRUE"/>
  <p:tag name="MMPROD_WIDGET_DATAXML" val="&lt;object&gt;&lt;property id=&quot;collabScore&quot;&gt;&lt;number&gt;0&lt;/number&gt;&lt;/property&gt;&lt;property id=&quot;m_AnalyticsEnabled&quot;&gt;&lt;true/&gt;&lt;/property&gt;&lt;property id=&quot;moduleDesc&quot;&gt;&lt;null/&gt;&lt;/property&gt;&lt;property id=&quot;module_name&quot;&gt;&lt;string&gt;SU PHAT TRIEN CUA CON ECH-VER1.pptx [Repaired] [Recovered]&lt;/string&gt;&lt;/property&gt;&lt;property id=&quot;serverurl&quot;&gt;&lt;string&gt;http://als.adobe.com/Pn10/ALSServer/Services/DataGathererService.cfc?method=GatherData&lt;/string&gt;&lt;/property&gt;&lt;property id=&quot;sendData&quot;&gt;&lt;true/&gt;&lt;/property&gt;&lt;property id=&quot;collaborationEnabled&quot;&gt;&lt;false/&gt;&lt;/property&gt;&lt;property id=&quot;adobeID&quot;&gt;&lt;string&gt;&lt;/string&gt;&lt;/property&gt;&lt;property id=&quot;moduleID&quot;&gt;&lt;string&gt;ModuleID&lt;/string&gt;&lt;/property&gt;&lt;property id=&quot;registrationDone&quot;&gt;&lt;false/&gt;&lt;/property&gt;&lt;property id=&quot;moduleVersion&quot;&gt;&lt;null/&gt;&lt;/property&gt;&lt;/object&gt;=㇜ₑ䷬땀⺠칐Ᲊｰᴻꀐᴰ/&gt;&lt;hasText val=&quot;1&quot;/&gt;&lt;/Image&gt;&lt;/ThreeDShapeInfo&gt;"/>
  <p:tag name="MMPROD_WIDGET_ENABLECOLLABORATION" val="FALSE"/>
  <p:tag name="MMPROD_WIDGET_ENABLEANALYTICS" val="FALSE"/>
  <p:tag name="MMPROD_WIDGET_INCLUDEINQUIZ" val="FALSE"/>
  <p:tag name="MMPROD_WIDGET_PASSSCOREASPERCENT" val="TRUE"/>
  <p:tag name="MMPROD_WIDGET_COLLABORATIONPASSSCORE" val="0"/>
  <p:tag name="PRESENTER_SHAPETEXTINFO" val="&lt;ShapeTextInfo&gt;&lt;TableIndex row=&quot;-1&quot; col=&quot;-1&quot;&gt;&lt;linesCount val=&quot;0&quot;/&gt;&lt;/TableIndex&gt;&lt;/ShapeTextInfo&gt;"/>
  <p:tag name="MMPROD_SWF_FILE" val="0;G:\1.TEP NGUON\BAI GIANG E-LEARNING CHUAN-FINAL\SU PHAT TRIEN CUA CON ECH-VER1.pptx [Repaired] [Recovered]_pptx\Assets\Collaboration17556\Collaboration.swf"/>
</p:tagLst>
</file>

<file path=ppt/tags/tag97.xml><?xml version="1.0" encoding="utf-8"?>
<p:tagLst xmlns:a="http://schemas.openxmlformats.org/drawingml/2006/main" xmlns:r="http://schemas.openxmlformats.org/officeDocument/2006/relationships" xmlns:p="http://schemas.openxmlformats.org/presentationml/2006/main">
  <p:tag name="HTML_SHAPEINFO" val="&lt;SlideThumbPath val=&quot;Slide33.PNG&quot;/&gt;"/>
  <p:tag name="PPSNARRATION" val="25,318292432,G:\1.TEP NGUON\BAI GIANG E-LEARNING CHUAN-FINAL\SU PHAT TRIEN CUA CON ECH-VER1.pptx [Repaired] [Recovered]_pptx\Media.ppcx"/>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4&quot;/&gt;&lt;/TableIndex&gt;&lt;/ShapeTextInfo&gt;"/>
  <p:tag name="HTML_SHAPEINFO" val="&lt;TextEffect&gt;&lt;Image&gt;&lt;filename val=&quot;C:\Users\Dell-N4010\Desktop\BO SUNG LAN 1\BAI THI\data\asimages\{FD4BFF67-AAF1-4F00-958E-88CFE4857DF3}_1.png_crop.png&quot;/&gt;&lt;left val=&quot;57&quot;/&gt;&lt;top val=&quot;19&quot;/&gt;&lt;width val=&quot;637&quot;/&gt;&lt;height val=&quot;26&quot;/&gt;&lt;hasText val=&quot;1&quot;/&gt;&lt;paraId val=&quot;1&quot;/&gt;&lt;/Image&gt;&lt;/TextEffect&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extEffect&gt;&lt;Image&gt;&lt;filename val=&quot;C:\Users\Dell-N4010\Desktop\BO SUNG LAN 1\BAI THI\data\asimages\{F19D37E3-D0FA-4307-8497-ECC285F96AD7}_1.png_crop.png&quot;/&gt;&lt;left val=&quot;115&quot;/&gt;&lt;top val=&quot;273&quot;/&gt;&lt;width val=&quot;131&quot;/&gt;&lt;height val=&quot;26&quot;/&gt;&lt;hasText val=&quot;1&quot;/&gt;&lt;paraId val=&quot;1&quot;/&gt;&lt;/Image&gt;&lt;/TextEffect&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0800">
          <a:solidFill>
            <a:srgbClr val="002060"/>
          </a:solidFill>
          <a:prstDash val="sysDash"/>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3498</TotalTime>
  <Words>972</Words>
  <Application>Microsoft Office PowerPoint</Application>
  <PresentationFormat>Màn hình rộng</PresentationFormat>
  <Paragraphs>124</Paragraphs>
  <Slides>35</Slides>
  <Notes>21</Notes>
  <HiddenSlides>0</HiddenSlides>
  <MMClips>4</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35</vt:i4>
      </vt:variant>
    </vt:vector>
  </HeadingPairs>
  <TitlesOfParts>
    <vt:vector size="39" baseType="lpstr">
      <vt:lpstr>Arial</vt:lpstr>
      <vt:lpstr>Calibri</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Dell-N4010</dc:creator>
  <cp:lastModifiedBy>Huế Đỗ</cp:lastModifiedBy>
  <cp:revision>702</cp:revision>
  <cp:lastPrinted>2016-10-03T04:48:59Z</cp:lastPrinted>
  <dcterms:created xsi:type="dcterms:W3CDTF">2016-09-23T16:17:07Z</dcterms:created>
  <dcterms:modified xsi:type="dcterms:W3CDTF">2024-03-20T23:39:41Z</dcterms:modified>
</cp:coreProperties>
</file>