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0" r:id="rId2"/>
    <p:sldId id="286" r:id="rId3"/>
    <p:sldId id="257" r:id="rId4"/>
    <p:sldId id="287" r:id="rId5"/>
    <p:sldId id="293" r:id="rId6"/>
    <p:sldId id="295" r:id="rId7"/>
    <p:sldId id="296" r:id="rId8"/>
    <p:sldId id="297" r:id="rId9"/>
    <p:sldId id="288" r:id="rId10"/>
    <p:sldId id="307" r:id="rId11"/>
    <p:sldId id="308" r:id="rId12"/>
    <p:sldId id="302" r:id="rId13"/>
    <p:sldId id="309" r:id="rId14"/>
    <p:sldId id="303" r:id="rId15"/>
    <p:sldId id="304" r:id="rId16"/>
    <p:sldId id="305" r:id="rId17"/>
    <p:sldId id="306" r:id="rId18"/>
    <p:sldId id="289" r:id="rId19"/>
    <p:sldId id="292" r:id="rId20"/>
    <p:sldId id="2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124"/>
    <a:srgbClr val="ADC237"/>
    <a:srgbClr val="CEF1F3"/>
    <a:srgbClr val="7D7FBA"/>
    <a:srgbClr val="8E8FC0"/>
    <a:srgbClr val="6AA721"/>
    <a:srgbClr val="F16E44"/>
    <a:srgbClr val="FFFFFF"/>
    <a:srgbClr val="46B74C"/>
    <a:srgbClr val="218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5.jp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2.jpg"/><Relationship Id="rId9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5.jpg"/><Relationship Id="rId5" Type="http://schemas.openxmlformats.org/officeDocument/2006/relationships/image" Target="../media/image12.jpg"/><Relationship Id="rId1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0.jp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Ở ĐẦU HOÀN THIỆN QTSX">
            <a:hlinkClick r:id="" action="ppaction://media"/>
            <a:extLst>
              <a:ext uri="{FF2B5EF4-FFF2-40B4-BE49-F238E27FC236}">
                <a16:creationId xmlns:a16="http://schemas.microsoft.com/office/drawing/2014/main" id="{36E45079-8665-49BA-B111-CC4F9EF39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325AB74-09E6-460F-97E5-6A17A56305C4}"/>
              </a:ext>
            </a:extLst>
          </p:cNvPr>
          <p:cNvSpPr txBox="1"/>
          <p:nvPr/>
        </p:nvSpPr>
        <p:spPr>
          <a:xfrm>
            <a:off x="3958621" y="0"/>
            <a:ext cx="4274758" cy="677108"/>
          </a:xfrm>
          <a:prstGeom prst="rect">
            <a:avLst/>
          </a:prstGeom>
          <a:solidFill>
            <a:srgbClr val="69B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>
                <a:solidFill>
                  <a:schemeClr val="accent1">
                    <a:lumMod val="50000"/>
                  </a:schemeClr>
                </a:solidFill>
              </a:rPr>
              <a:t>UBND QUẬN LONG BIÊN</a:t>
            </a:r>
          </a:p>
          <a:p>
            <a:pPr algn="ctr"/>
            <a:r>
              <a:rPr lang="vi-VN" sz="2000" b="1">
                <a:solidFill>
                  <a:schemeClr val="accent1">
                    <a:lumMod val="50000"/>
                  </a:schemeClr>
                </a:solidFill>
              </a:rPr>
              <a:t>TRƯỜNG MẦM NON ÁNH SAO</a:t>
            </a:r>
            <a:endParaRPr 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7FAB9D16-29FF-4FEA-9AFA-77FB3F36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88" y="2629349"/>
            <a:ext cx="9112470" cy="1307537"/>
          </a:xfrm>
          <a:prstGeom prst="rect">
            <a:avLst/>
          </a:prstGeom>
          <a:solidFill>
            <a:srgbClr val="70B5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ĐỀ TÀI: HOÀN THIỆN QUY TẮC SẮP XẾP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VÀ SÁNG TẠO QUY TẮC SẮP XẾP  THEO Ý THÍCH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020460-EA85-4F5B-A27E-FC8BB4E396CD}"/>
              </a:ext>
            </a:extLst>
          </p:cNvPr>
          <p:cNvSpPr txBox="1"/>
          <p:nvPr/>
        </p:nvSpPr>
        <p:spPr>
          <a:xfrm>
            <a:off x="6838698" y="4739558"/>
            <a:ext cx="378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 VIÊN: ĐỖ THỊ HUẾ</a:t>
            </a: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57D43B4-00AF-4BFA-B195-45C89B3F7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33" y="809522"/>
            <a:ext cx="1069789" cy="1101723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A609A3-0159-424A-B636-49C0283B81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903077">
            <a:off x="10334956" y="5561556"/>
            <a:ext cx="882549" cy="661912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43D471-C00B-40AD-BB9D-9AEA6E4F6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1706018" y="5176770"/>
            <a:ext cx="927873" cy="66191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A04D6B2-56A2-48F4-8C79-9E4D8F56C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6188115" y="5373093"/>
            <a:ext cx="697441" cy="866513"/>
          </a:xfrm>
          <a:prstGeom prst="rect">
            <a:avLst/>
          </a:prstGeom>
        </p:spPr>
      </p:pic>
      <p:pic>
        <p:nvPicPr>
          <p:cNvPr id="12" name="01. nhỏok nhạc nền miễn phí 1 (15)">
            <a:hlinkClick r:id="" action="ppaction://media"/>
            <a:extLst>
              <a:ext uri="{FF2B5EF4-FFF2-40B4-BE49-F238E27FC236}">
                <a16:creationId xmlns:a16="http://schemas.microsoft.com/office/drawing/2014/main" id="{59A4D768-6C5B-4FA5-9D84-77F854F98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0116" y="319504"/>
            <a:ext cx="609600" cy="6096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99E34D7-3D1C-42FA-AB8A-0FF5C5282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954" y="1511610"/>
            <a:ext cx="7790748" cy="1156523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LĨNH VỰC PHÁT TRIỂN NHẬN THỨC</a:t>
            </a:r>
            <a:endParaRPr lang="en-US" altLang="en-US" sz="2800" b="1">
              <a:solidFill>
                <a:srgbClr val="002060"/>
              </a:solidFill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9D19891-AA1C-4D7E-88E4-CFB4CD671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2887" y="-200311"/>
            <a:ext cx="1932069" cy="19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143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977464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90CB23C8-AC06-4750-A0E4-4146C952D5F8}"/>
              </a:ext>
            </a:extLst>
          </p:cNvPr>
          <p:cNvGrpSpPr/>
          <p:nvPr/>
        </p:nvGrpSpPr>
        <p:grpSpPr>
          <a:xfrm>
            <a:off x="4116756" y="5316197"/>
            <a:ext cx="4337251" cy="1158765"/>
            <a:chOff x="4523849" y="5157561"/>
            <a:chExt cx="4337251" cy="115876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9CBA1DAE-867E-4CDA-A55E-3032B348D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4523849" y="5495036"/>
              <a:ext cx="1346680" cy="771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D5C3C03-6E89-41A8-9B12-37E5B9603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6093067" y="5495036"/>
              <a:ext cx="1221473" cy="771000"/>
            </a:xfrm>
            <a:prstGeom prst="rect">
              <a:avLst/>
            </a:prstGeom>
          </p:spPr>
        </p:pic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CF3B029-9BC3-4B84-8C5E-60EB48391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7159935" y="5157561"/>
              <a:ext cx="1701165" cy="1158765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004507" y="1234217"/>
            <a:ext cx="1221473" cy="771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72A1C5-135E-4C10-BB89-38622FCBD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491322" y="1396081"/>
            <a:ext cx="1346680" cy="771000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3939513" y="937019"/>
            <a:ext cx="1701165" cy="11587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0CA691-974E-4E8D-A781-FA6EBB69769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70262FEF-6FB1-4721-9AD6-E19C988ADA8E}"/>
              </a:ext>
            </a:extLst>
          </p:cNvPr>
          <p:cNvGrpSpPr/>
          <p:nvPr/>
        </p:nvGrpSpPr>
        <p:grpSpPr>
          <a:xfrm>
            <a:off x="1300995" y="3390858"/>
            <a:ext cx="4520023" cy="1174329"/>
            <a:chOff x="718590" y="4488271"/>
            <a:chExt cx="4520023" cy="1174329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F492B546-D01F-4A6A-B459-A8C638557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2282791" y="4891600"/>
              <a:ext cx="1346680" cy="771000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F7415F9F-0898-4215-9AE1-4AADC631F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718590" y="4809148"/>
              <a:ext cx="1221473" cy="771000"/>
            </a:xfrm>
            <a:prstGeom prst="rect">
              <a:avLst/>
            </a:prstGeom>
          </p:spPr>
        </p:pic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27AE0735-372F-4054-846E-041FE863C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3537448" y="4488271"/>
              <a:ext cx="1701165" cy="1158765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844FF3C7-E3C6-4C23-AF59-F9E45C225F19}"/>
              </a:ext>
            </a:extLst>
          </p:cNvPr>
          <p:cNvGrpSpPr/>
          <p:nvPr/>
        </p:nvGrpSpPr>
        <p:grpSpPr>
          <a:xfrm>
            <a:off x="7186977" y="4199999"/>
            <a:ext cx="4229399" cy="1158765"/>
            <a:chOff x="4047505" y="5170217"/>
            <a:chExt cx="4229399" cy="1158765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09BA9A67-DA19-483B-832E-64D9A2F61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5673712" y="5508410"/>
              <a:ext cx="1346680" cy="771000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2623EB1E-49AA-4150-95A3-D32EC45F9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7055431" y="5495036"/>
              <a:ext cx="1221473" cy="771000"/>
            </a:xfrm>
            <a:prstGeom prst="rect">
              <a:avLst/>
            </a:prstGeom>
          </p:spPr>
        </p:pic>
        <p:pic>
          <p:nvPicPr>
            <p:cNvPr id="23" name="Hình ảnh 2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3C9651-19B3-4B34-A405-C33B00875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4047505" y="5170217"/>
              <a:ext cx="1701165" cy="1158765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75EFCFB9-40F8-4754-855D-FA0BBD3A827C}"/>
              </a:ext>
            </a:extLst>
          </p:cNvPr>
          <p:cNvGrpSpPr/>
          <p:nvPr/>
        </p:nvGrpSpPr>
        <p:grpSpPr>
          <a:xfrm>
            <a:off x="145684" y="3394347"/>
            <a:ext cx="999729" cy="1446550"/>
            <a:chOff x="145684" y="3394347"/>
            <a:chExt cx="999729" cy="1446550"/>
          </a:xfrm>
        </p:grpSpPr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767B87A-A1AA-44DC-8B5B-264C100963C7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59873534-BD7A-4E25-9528-D02CD10BCC97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a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A9A5C4F-A390-49D5-AEB1-6C2B4DE32D0B}"/>
              </a:ext>
            </a:extLst>
          </p:cNvPr>
          <p:cNvGrpSpPr/>
          <p:nvPr/>
        </p:nvGrpSpPr>
        <p:grpSpPr>
          <a:xfrm>
            <a:off x="3024864" y="5068601"/>
            <a:ext cx="999729" cy="1446550"/>
            <a:chOff x="145684" y="3394347"/>
            <a:chExt cx="999729" cy="1446550"/>
          </a:xfrm>
        </p:grpSpPr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44DE2B5B-08A5-4815-9115-E67BF5A41803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26ABC08F-4E82-40FB-BFE4-FA32EA68E880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9AEC7D8-117A-4AFF-872B-6187140D4774}"/>
              </a:ext>
            </a:extLst>
          </p:cNvPr>
          <p:cNvGrpSpPr/>
          <p:nvPr/>
        </p:nvGrpSpPr>
        <p:grpSpPr>
          <a:xfrm>
            <a:off x="6476908" y="3826807"/>
            <a:ext cx="999729" cy="1446550"/>
            <a:chOff x="145684" y="3394347"/>
            <a:chExt cx="999729" cy="1446550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984EC5-5CBB-4117-A7E6-74BD50830386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225ADF0E-93BE-48B0-A56C-FDE51775FDD3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</p:grp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AD03CEFF-B459-463B-AB3C-F298F240E668}"/>
              </a:ext>
            </a:extLst>
          </p:cNvPr>
          <p:cNvSpPr/>
          <p:nvPr/>
        </p:nvSpPr>
        <p:spPr>
          <a:xfrm>
            <a:off x="1195943" y="2368226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09F6331F-965C-40E3-925E-5BF486163A48}"/>
              </a:ext>
            </a:extLst>
          </p:cNvPr>
          <p:cNvSpPr/>
          <p:nvPr/>
        </p:nvSpPr>
        <p:spPr>
          <a:xfrm>
            <a:off x="2836521" y="2394126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5AE0A0AD-5187-4B27-98A5-3C281C6F73F2}"/>
              </a:ext>
            </a:extLst>
          </p:cNvPr>
          <p:cNvSpPr/>
          <p:nvPr/>
        </p:nvSpPr>
        <p:spPr>
          <a:xfrm>
            <a:off x="4578423" y="2380594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41" name="10. OK 1 cá tôm cua">
            <a:hlinkClick r:id="" action="ppaction://media"/>
            <a:extLst>
              <a:ext uri="{FF2B5EF4-FFF2-40B4-BE49-F238E27FC236}">
                <a16:creationId xmlns:a16="http://schemas.microsoft.com/office/drawing/2014/main" id="{0CAC5F74-1FEA-4AA2-9A55-2AC535D70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96033" y="2470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animMotion origin="layout" path="M 2.70833E-6 -2.59259E-6 L 0.37539 -0.358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977464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90CB23C8-AC06-4750-A0E4-4146C952D5F8}"/>
              </a:ext>
            </a:extLst>
          </p:cNvPr>
          <p:cNvGrpSpPr/>
          <p:nvPr/>
        </p:nvGrpSpPr>
        <p:grpSpPr>
          <a:xfrm>
            <a:off x="4116756" y="5316197"/>
            <a:ext cx="4337251" cy="1158765"/>
            <a:chOff x="4523849" y="5157561"/>
            <a:chExt cx="4337251" cy="115876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9CBA1DAE-867E-4CDA-A55E-3032B348D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4523849" y="5495036"/>
              <a:ext cx="1346680" cy="771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D5C3C03-6E89-41A8-9B12-37E5B9603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6093067" y="5495036"/>
              <a:ext cx="1221473" cy="771000"/>
            </a:xfrm>
            <a:prstGeom prst="rect">
              <a:avLst/>
            </a:prstGeom>
          </p:spPr>
        </p:pic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CF3B029-9BC3-4B84-8C5E-60EB48391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7159935" y="5157561"/>
              <a:ext cx="1701165" cy="1158765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004507" y="1234217"/>
            <a:ext cx="1221473" cy="771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72A1C5-135E-4C10-BB89-38622FCBD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491322" y="1396081"/>
            <a:ext cx="1346680" cy="771000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3939513" y="937019"/>
            <a:ext cx="1701165" cy="11587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0CA691-974E-4E8D-A781-FA6EBB69769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844FF3C7-E3C6-4C23-AF59-F9E45C225F19}"/>
              </a:ext>
            </a:extLst>
          </p:cNvPr>
          <p:cNvGrpSpPr/>
          <p:nvPr/>
        </p:nvGrpSpPr>
        <p:grpSpPr>
          <a:xfrm>
            <a:off x="7186977" y="4199999"/>
            <a:ext cx="4229399" cy="1158765"/>
            <a:chOff x="4047505" y="5170217"/>
            <a:chExt cx="4229399" cy="1158765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09BA9A67-DA19-483B-832E-64D9A2F61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5673712" y="5508410"/>
              <a:ext cx="1346680" cy="771000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2623EB1E-49AA-4150-95A3-D32EC45F9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7055431" y="5495036"/>
              <a:ext cx="1221473" cy="771000"/>
            </a:xfrm>
            <a:prstGeom prst="rect">
              <a:avLst/>
            </a:prstGeom>
          </p:spPr>
        </p:pic>
        <p:pic>
          <p:nvPicPr>
            <p:cNvPr id="23" name="Hình ảnh 2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3C9651-19B3-4B34-A405-C33B00875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4047505" y="5170217"/>
              <a:ext cx="1701165" cy="1158765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75EFCFB9-40F8-4754-855D-FA0BBD3A827C}"/>
              </a:ext>
            </a:extLst>
          </p:cNvPr>
          <p:cNvGrpSpPr/>
          <p:nvPr/>
        </p:nvGrpSpPr>
        <p:grpSpPr>
          <a:xfrm>
            <a:off x="145684" y="3394347"/>
            <a:ext cx="999729" cy="1446550"/>
            <a:chOff x="145684" y="3394347"/>
            <a:chExt cx="999729" cy="1446550"/>
          </a:xfrm>
        </p:grpSpPr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767B87A-A1AA-44DC-8B5B-264C100963C7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59873534-BD7A-4E25-9528-D02CD10BCC97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a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A9A5C4F-A390-49D5-AEB1-6C2B4DE32D0B}"/>
              </a:ext>
            </a:extLst>
          </p:cNvPr>
          <p:cNvGrpSpPr/>
          <p:nvPr/>
        </p:nvGrpSpPr>
        <p:grpSpPr>
          <a:xfrm>
            <a:off x="3024864" y="5068601"/>
            <a:ext cx="999729" cy="1446550"/>
            <a:chOff x="145684" y="3394347"/>
            <a:chExt cx="999729" cy="1446550"/>
          </a:xfrm>
        </p:grpSpPr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44DE2B5B-08A5-4815-9115-E67BF5A41803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26ABC08F-4E82-40FB-BFE4-FA32EA68E880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9AEC7D8-117A-4AFF-872B-6187140D4774}"/>
              </a:ext>
            </a:extLst>
          </p:cNvPr>
          <p:cNvGrpSpPr/>
          <p:nvPr/>
        </p:nvGrpSpPr>
        <p:grpSpPr>
          <a:xfrm>
            <a:off x="6476908" y="3826807"/>
            <a:ext cx="999729" cy="1446550"/>
            <a:chOff x="145684" y="3394347"/>
            <a:chExt cx="999729" cy="1446550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984EC5-5CBB-4117-A7E6-74BD50830386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225ADF0E-93BE-48B0-A56C-FDE51775FDD3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</p:grp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AD03CEFF-B459-463B-AB3C-F298F240E668}"/>
              </a:ext>
            </a:extLst>
          </p:cNvPr>
          <p:cNvSpPr/>
          <p:nvPr/>
        </p:nvSpPr>
        <p:spPr>
          <a:xfrm>
            <a:off x="1195943" y="2368226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09F6331F-965C-40E3-925E-5BF486163A48}"/>
              </a:ext>
            </a:extLst>
          </p:cNvPr>
          <p:cNvSpPr/>
          <p:nvPr/>
        </p:nvSpPr>
        <p:spPr>
          <a:xfrm>
            <a:off x="2836521" y="2394126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5AE0A0AD-5187-4B27-98A5-3C281C6F73F2}"/>
              </a:ext>
            </a:extLst>
          </p:cNvPr>
          <p:cNvSpPr/>
          <p:nvPr/>
        </p:nvSpPr>
        <p:spPr>
          <a:xfrm>
            <a:off x="4578423" y="2380594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54C3EDD-06C7-48B1-8E7F-03CFAE1D52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5867396" y="1259988"/>
            <a:ext cx="1221473" cy="771000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EC7B95BB-A6B0-46B5-9893-812E0C00C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7476637" y="1315473"/>
            <a:ext cx="1346680" cy="771000"/>
          </a:xfrm>
          <a:prstGeom prst="rect">
            <a:avLst/>
          </a:prstGeom>
        </p:spPr>
      </p:pic>
      <p:pic>
        <p:nvPicPr>
          <p:cNvPr id="35" name="Hình ảnh 34" descr="Ảnh có chứa văn bản&#10;&#10;Mô tả được tạo tự động">
            <a:extLst>
              <a:ext uri="{FF2B5EF4-FFF2-40B4-BE49-F238E27FC236}">
                <a16:creationId xmlns:a16="http://schemas.microsoft.com/office/drawing/2014/main" id="{0CB7109F-E480-4452-96E0-AB1A98F9B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8939352" y="898755"/>
            <a:ext cx="1701165" cy="1158765"/>
          </a:xfrm>
          <a:prstGeom prst="rect">
            <a:avLst/>
          </a:prstGeom>
        </p:spPr>
      </p:pic>
      <p:pic>
        <p:nvPicPr>
          <p:cNvPr id="7" name="10. OK 2 cá tôm cua">
            <a:hlinkClick r:id="" action="ppaction://media"/>
            <a:extLst>
              <a:ext uri="{FF2B5EF4-FFF2-40B4-BE49-F238E27FC236}">
                <a16:creationId xmlns:a16="http://schemas.microsoft.com/office/drawing/2014/main" id="{FBC8E63A-1B1C-4B44-88F9-3033C4B15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44322" y="2251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000">
        <p15:prstTrans prst="airplane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94" r="-284" b="14113"/>
          <a:stretch/>
        </p:blipFill>
        <p:spPr bwMode="auto">
          <a:xfrm>
            <a:off x="160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16055" y="595720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6055" y="910564"/>
            <a:ext cx="1221473" cy="771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72A1C5-135E-4C10-BB89-38622FCBD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355713" y="1048244"/>
            <a:ext cx="1346680" cy="771000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261822" y="572467"/>
            <a:ext cx="1701165" cy="115876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731D1F9-CB09-4BCB-B350-7FE6507FB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3467956" y="988309"/>
            <a:ext cx="1346680" cy="7710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734FC48-CF2F-4799-8704-B5CEB8B6B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137649" y="959210"/>
            <a:ext cx="1221473" cy="771000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695971-BFF8-43D3-A113-06753FD41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903651" y="509540"/>
            <a:ext cx="1701165" cy="115876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A9EA980-EBBE-446B-A107-4C20E5BD74F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FECD094-42AF-42C4-B065-27E69D2AC1F1}"/>
              </a:ext>
            </a:extLst>
          </p:cNvPr>
          <p:cNvGrpSpPr/>
          <p:nvPr/>
        </p:nvGrpSpPr>
        <p:grpSpPr>
          <a:xfrm>
            <a:off x="220600" y="2863305"/>
            <a:ext cx="999729" cy="1446550"/>
            <a:chOff x="145684" y="3394347"/>
            <a:chExt cx="999729" cy="1446550"/>
          </a:xfrm>
        </p:grpSpPr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567CFE37-F512-4C32-922D-687D1E21278B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84A250F-1D64-471F-B87B-B326A9E952D6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a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66F3D895-45CA-463F-8200-6CE651CF0D7E}"/>
              </a:ext>
            </a:extLst>
          </p:cNvPr>
          <p:cNvGrpSpPr/>
          <p:nvPr/>
        </p:nvGrpSpPr>
        <p:grpSpPr>
          <a:xfrm>
            <a:off x="939215" y="3041600"/>
            <a:ext cx="6168891" cy="1243789"/>
            <a:chOff x="952332" y="3669953"/>
            <a:chExt cx="6168891" cy="133484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62B7996-5C8B-4F5F-ACFA-2339E709D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3137049" y="4119759"/>
              <a:ext cx="1177348" cy="743148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EA49EFC-044C-41AF-A111-5CA12D25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4483276" y="4238764"/>
              <a:ext cx="1298032" cy="743148"/>
            </a:xfrm>
            <a:prstGeom prst="rect">
              <a:avLst/>
            </a:prstGeom>
          </p:spPr>
        </p:pic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2A4744F-C707-479F-9B3B-B580AD922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952332" y="3679910"/>
              <a:ext cx="1639711" cy="1116905"/>
            </a:xfrm>
            <a:prstGeom prst="rect">
              <a:avLst/>
            </a:prstGeom>
          </p:spPr>
        </p:pic>
        <p:pic>
          <p:nvPicPr>
            <p:cNvPr id="28" name="Hình ảnh 2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2C72430F-DAB8-4F05-93D0-27D9A9156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1584264" y="3669953"/>
              <a:ext cx="1639711" cy="1116905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58F2461-9AF2-45A8-A6A1-9D0A4B33B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5823191" y="4261649"/>
              <a:ext cx="1298032" cy="743148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66B3A37B-810E-4E0F-A9C4-C1FB3216580C}"/>
              </a:ext>
            </a:extLst>
          </p:cNvPr>
          <p:cNvGrpSpPr/>
          <p:nvPr/>
        </p:nvGrpSpPr>
        <p:grpSpPr>
          <a:xfrm>
            <a:off x="4220671" y="4111084"/>
            <a:ext cx="999729" cy="1446550"/>
            <a:chOff x="145684" y="3394347"/>
            <a:chExt cx="999729" cy="1446550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1EEABC08-DCDB-48A7-924F-2F0956D2B319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2AB3BF1A-4864-4686-AB41-EB8CC79F8711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51E0996-3C46-4AB6-AA5F-0C3D6F57A2AF}"/>
              </a:ext>
            </a:extLst>
          </p:cNvPr>
          <p:cNvGrpSpPr/>
          <p:nvPr/>
        </p:nvGrpSpPr>
        <p:grpSpPr>
          <a:xfrm>
            <a:off x="5235725" y="4111084"/>
            <a:ext cx="6469282" cy="1311000"/>
            <a:chOff x="1442838" y="3509354"/>
            <a:chExt cx="6266893" cy="1341797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25F25E9C-818A-44AF-8CB7-36F0E46E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1442838" y="4099328"/>
              <a:ext cx="1030963" cy="743148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5BB2189A-232E-42D7-8617-A15BBA84F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3496008" y="4108003"/>
              <a:ext cx="1298032" cy="743148"/>
            </a:xfrm>
            <a:prstGeom prst="rect">
              <a:avLst/>
            </a:prstGeom>
          </p:spPr>
        </p:pic>
        <p:pic>
          <p:nvPicPr>
            <p:cNvPr id="43" name="Hình ảnh 4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2F7A0D2-2559-4903-9178-CCC34611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6070020" y="3509354"/>
              <a:ext cx="1639711" cy="1116905"/>
            </a:xfrm>
            <a:prstGeom prst="rect">
              <a:avLst/>
            </a:prstGeom>
          </p:spPr>
        </p:pic>
        <p:pic>
          <p:nvPicPr>
            <p:cNvPr id="44" name="Hình ảnh 4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92ED871-5B4E-4D1D-B401-4FB76DE8E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5489250" y="3549549"/>
              <a:ext cx="1639711" cy="1116905"/>
            </a:xfrm>
            <a:prstGeom prst="rect">
              <a:avLst/>
            </a:prstGeom>
          </p:spPr>
        </p:pic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DD3BA644-79AC-4AA1-92F4-7820E0C70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4648862" y="4037853"/>
              <a:ext cx="1298032" cy="743148"/>
            </a:xfrm>
            <a:prstGeom prst="rect">
              <a:avLst/>
            </a:prstGeom>
          </p:spPr>
        </p:pic>
        <p:pic>
          <p:nvPicPr>
            <p:cNvPr id="49" name="Hình ảnh 48">
              <a:extLst>
                <a:ext uri="{FF2B5EF4-FFF2-40B4-BE49-F238E27FC236}">
                  <a16:creationId xmlns:a16="http://schemas.microsoft.com/office/drawing/2014/main" id="{56AAF2DD-6E3F-458F-BAD8-18EB1D4FD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2586253" y="4099328"/>
              <a:ext cx="909755" cy="743148"/>
            </a:xfrm>
            <a:prstGeom prst="rect">
              <a:avLst/>
            </a:prstGeom>
          </p:spPr>
        </p:pic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7B14DA2-4235-47AA-B6DB-F8F685C0D7A6}"/>
              </a:ext>
            </a:extLst>
          </p:cNvPr>
          <p:cNvGrpSpPr/>
          <p:nvPr/>
        </p:nvGrpSpPr>
        <p:grpSpPr>
          <a:xfrm>
            <a:off x="232941" y="5516283"/>
            <a:ext cx="999729" cy="1446550"/>
            <a:chOff x="145684" y="3394347"/>
            <a:chExt cx="999729" cy="1446550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8D6CE169-E936-4F87-839F-71D4E463A9E3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2DF5877C-A7FF-4AD0-B6C5-F86C3EEFD567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301CC605-89CE-4DF3-A19D-A27DCAB50C41}"/>
              </a:ext>
            </a:extLst>
          </p:cNvPr>
          <p:cNvGrpSpPr/>
          <p:nvPr/>
        </p:nvGrpSpPr>
        <p:grpSpPr>
          <a:xfrm>
            <a:off x="1262130" y="5430560"/>
            <a:ext cx="6716761" cy="1355968"/>
            <a:chOff x="1196378" y="3663359"/>
            <a:chExt cx="6398698" cy="1392681"/>
          </a:xfrm>
        </p:grpSpPr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9C81025F-3138-4379-B895-034CC2188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4749748" y="4134192"/>
              <a:ext cx="1030963" cy="743148"/>
            </a:xfrm>
            <a:prstGeom prst="rect">
              <a:avLst/>
            </a:prstGeom>
          </p:spPr>
        </p:pic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B212E631-0133-44A5-B625-A58FACFA0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1196378" y="4312892"/>
              <a:ext cx="1298032" cy="743148"/>
            </a:xfrm>
            <a:prstGeom prst="rect">
              <a:avLst/>
            </a:prstGeom>
          </p:spPr>
        </p:pic>
        <p:pic>
          <p:nvPicPr>
            <p:cNvPr id="53" name="Hình ảnh 5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0D7DE0F-454B-4FBA-9E1B-F446777CF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5955365" y="3663359"/>
              <a:ext cx="1639711" cy="1116905"/>
            </a:xfrm>
            <a:prstGeom prst="rect">
              <a:avLst/>
            </a:prstGeom>
          </p:spPr>
        </p:pic>
        <p:pic>
          <p:nvPicPr>
            <p:cNvPr id="54" name="Hình ảnh 5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86C2792-1300-4D3E-84D3-29CAA1BD3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5349970" y="3697598"/>
              <a:ext cx="1639711" cy="1116905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0A6E18F6-DCE1-4624-A49C-EC129417C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2344923" y="4312892"/>
              <a:ext cx="1298032" cy="743148"/>
            </a:xfrm>
            <a:prstGeom prst="rect">
              <a:avLst/>
            </a:prstGeom>
          </p:spPr>
        </p:pic>
        <p:pic>
          <p:nvPicPr>
            <p:cNvPr id="56" name="Hình ảnh 55">
              <a:extLst>
                <a:ext uri="{FF2B5EF4-FFF2-40B4-BE49-F238E27FC236}">
                  <a16:creationId xmlns:a16="http://schemas.microsoft.com/office/drawing/2014/main" id="{5CDB9B84-D29D-4689-824F-861017D7D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3750079" y="4154209"/>
              <a:ext cx="909755" cy="743148"/>
            </a:xfrm>
            <a:prstGeom prst="rect">
              <a:avLst/>
            </a:prstGeom>
          </p:spPr>
        </p:pic>
      </p:grpSp>
      <p:pic>
        <p:nvPicPr>
          <p:cNvPr id="57" name="11. 1OK 1  2 cá 2nruaf 2 tôm">
            <a:hlinkClick r:id="" action="ppaction://media"/>
            <a:extLst>
              <a:ext uri="{FF2B5EF4-FFF2-40B4-BE49-F238E27FC236}">
                <a16:creationId xmlns:a16="http://schemas.microsoft.com/office/drawing/2014/main" id="{055827DA-B3E1-4838-BFB2-0987B19FD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7210" y="2594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6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Motion origin="layout" path="M -1.45833E-6 2.59259E-6 L 0.0931 -0.536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-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94" r="-284" b="14113"/>
          <a:stretch/>
        </p:blipFill>
        <p:spPr bwMode="auto">
          <a:xfrm>
            <a:off x="368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16055" y="595720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-20775" y="908745"/>
            <a:ext cx="1132364" cy="71475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72A1C5-135E-4C10-BB89-38622FCBD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201097" y="1055999"/>
            <a:ext cx="1198697" cy="686277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10151287" y="639542"/>
            <a:ext cx="1374293" cy="93611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731D1F9-CB09-4BCB-B350-7FE6507FB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3313340" y="996064"/>
            <a:ext cx="1198697" cy="68627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734FC48-CF2F-4799-8704-B5CEB8B6BA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080484" y="955472"/>
            <a:ext cx="1132364" cy="714754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695971-BFF8-43D3-A113-06753FD41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10811622" y="628596"/>
            <a:ext cx="1374293" cy="936113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A9EA980-EBBE-446B-A107-4C20E5BD74F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FECD094-42AF-42C4-B065-27E69D2AC1F1}"/>
              </a:ext>
            </a:extLst>
          </p:cNvPr>
          <p:cNvGrpSpPr/>
          <p:nvPr/>
        </p:nvGrpSpPr>
        <p:grpSpPr>
          <a:xfrm>
            <a:off x="220600" y="2863305"/>
            <a:ext cx="999729" cy="1446550"/>
            <a:chOff x="145684" y="3394347"/>
            <a:chExt cx="999729" cy="1446550"/>
          </a:xfrm>
        </p:grpSpPr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567CFE37-F512-4C32-922D-687D1E21278B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84A250F-1D64-471F-B87B-B326A9E952D6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a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66F3D895-45CA-463F-8200-6CE651CF0D7E}"/>
              </a:ext>
            </a:extLst>
          </p:cNvPr>
          <p:cNvGrpSpPr/>
          <p:nvPr/>
        </p:nvGrpSpPr>
        <p:grpSpPr>
          <a:xfrm>
            <a:off x="939215" y="3041600"/>
            <a:ext cx="6168891" cy="1243789"/>
            <a:chOff x="952332" y="3669953"/>
            <a:chExt cx="6168891" cy="133484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62B7996-5C8B-4F5F-ACFA-2339E709D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3137049" y="4119759"/>
              <a:ext cx="1177348" cy="743148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EA49EFC-044C-41AF-A111-5CA12D25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4483276" y="4238764"/>
              <a:ext cx="1298032" cy="743148"/>
            </a:xfrm>
            <a:prstGeom prst="rect">
              <a:avLst/>
            </a:prstGeom>
          </p:spPr>
        </p:pic>
        <p:pic>
          <p:nvPicPr>
            <p:cNvPr id="17" name="Hình ảnh 1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2A4744F-C707-479F-9B3B-B580AD922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952332" y="3679910"/>
              <a:ext cx="1639711" cy="1116905"/>
            </a:xfrm>
            <a:prstGeom prst="rect">
              <a:avLst/>
            </a:prstGeom>
          </p:spPr>
        </p:pic>
        <p:pic>
          <p:nvPicPr>
            <p:cNvPr id="28" name="Hình ảnh 2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2C72430F-DAB8-4F05-93D0-27D9A9156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1584264" y="3669953"/>
              <a:ext cx="1639711" cy="1116905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58F2461-9AF2-45A8-A6A1-9D0A4B33B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5823191" y="4261649"/>
              <a:ext cx="1298032" cy="743148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66B3A37B-810E-4E0F-A9C4-C1FB3216580C}"/>
              </a:ext>
            </a:extLst>
          </p:cNvPr>
          <p:cNvGrpSpPr/>
          <p:nvPr/>
        </p:nvGrpSpPr>
        <p:grpSpPr>
          <a:xfrm>
            <a:off x="4220671" y="4111084"/>
            <a:ext cx="999729" cy="1446550"/>
            <a:chOff x="145684" y="3394347"/>
            <a:chExt cx="999729" cy="1446550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1EEABC08-DCDB-48A7-924F-2F0956D2B319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2AB3BF1A-4864-4686-AB41-EB8CC79F8711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7B14DA2-4235-47AA-B6DB-F8F685C0D7A6}"/>
              </a:ext>
            </a:extLst>
          </p:cNvPr>
          <p:cNvGrpSpPr/>
          <p:nvPr/>
        </p:nvGrpSpPr>
        <p:grpSpPr>
          <a:xfrm>
            <a:off x="232941" y="5516283"/>
            <a:ext cx="999729" cy="1446550"/>
            <a:chOff x="145684" y="3394347"/>
            <a:chExt cx="999729" cy="1446550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8D6CE169-E936-4F87-839F-71D4E463A9E3}"/>
                </a:ext>
              </a:extLst>
            </p:cNvPr>
            <p:cNvSpPr/>
            <p:nvPr/>
          </p:nvSpPr>
          <p:spPr>
            <a:xfrm>
              <a:off x="145684" y="3734859"/>
              <a:ext cx="999729" cy="970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2DF5877C-A7FF-4AD0-B6C5-F86C3EEFD567}"/>
                </a:ext>
              </a:extLst>
            </p:cNvPr>
            <p:cNvSpPr txBox="1"/>
            <p:nvPr/>
          </p:nvSpPr>
          <p:spPr>
            <a:xfrm>
              <a:off x="412077" y="3394347"/>
              <a:ext cx="5502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FF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301CC605-89CE-4DF3-A19D-A27DCAB50C41}"/>
              </a:ext>
            </a:extLst>
          </p:cNvPr>
          <p:cNvGrpSpPr/>
          <p:nvPr/>
        </p:nvGrpSpPr>
        <p:grpSpPr>
          <a:xfrm>
            <a:off x="1262130" y="5342884"/>
            <a:ext cx="7049061" cy="1443644"/>
            <a:chOff x="1196378" y="3663359"/>
            <a:chExt cx="6398698" cy="1392681"/>
          </a:xfrm>
        </p:grpSpPr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9C81025F-3138-4379-B895-034CC2188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4749748" y="4134192"/>
              <a:ext cx="1030963" cy="743148"/>
            </a:xfrm>
            <a:prstGeom prst="rect">
              <a:avLst/>
            </a:prstGeom>
          </p:spPr>
        </p:pic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B212E631-0133-44A5-B625-A58FACFA0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1196378" y="4312892"/>
              <a:ext cx="1298032" cy="743148"/>
            </a:xfrm>
            <a:prstGeom prst="rect">
              <a:avLst/>
            </a:prstGeom>
          </p:spPr>
        </p:pic>
        <p:pic>
          <p:nvPicPr>
            <p:cNvPr id="53" name="Hình ảnh 5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0D7DE0F-454B-4FBA-9E1B-F446777CF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5955365" y="3663359"/>
              <a:ext cx="1639711" cy="1116905"/>
            </a:xfrm>
            <a:prstGeom prst="rect">
              <a:avLst/>
            </a:prstGeom>
          </p:spPr>
        </p:pic>
        <p:pic>
          <p:nvPicPr>
            <p:cNvPr id="54" name="Hình ảnh 5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86C2792-1300-4D3E-84D3-29CAA1BD3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3" t="2299" r="71810" b="65287"/>
            <a:stretch/>
          </p:blipFill>
          <p:spPr>
            <a:xfrm rot="1499126">
              <a:off x="5349970" y="3697598"/>
              <a:ext cx="1639711" cy="1116905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0A6E18F6-DCE1-4624-A49C-EC129417C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302" t="9195" r="2758" b="73564"/>
            <a:stretch/>
          </p:blipFill>
          <p:spPr>
            <a:xfrm>
              <a:off x="2344923" y="4312892"/>
              <a:ext cx="1298032" cy="743148"/>
            </a:xfrm>
            <a:prstGeom prst="rect">
              <a:avLst/>
            </a:prstGeom>
          </p:spPr>
        </p:pic>
        <p:pic>
          <p:nvPicPr>
            <p:cNvPr id="56" name="Hình ảnh 55">
              <a:extLst>
                <a:ext uri="{FF2B5EF4-FFF2-40B4-BE49-F238E27FC236}">
                  <a16:creationId xmlns:a16="http://schemas.microsoft.com/office/drawing/2014/main" id="{5CDB9B84-D29D-4689-824F-861017D7D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051" t="7931" r="57716" b="71610"/>
            <a:stretch/>
          </p:blipFill>
          <p:spPr>
            <a:xfrm>
              <a:off x="3750079" y="4154209"/>
              <a:ext cx="909755" cy="743148"/>
            </a:xfrm>
            <a:prstGeom prst="rect">
              <a:avLst/>
            </a:prstGeom>
          </p:spPr>
        </p:pic>
      </p:grpSp>
      <p:pic>
        <p:nvPicPr>
          <p:cNvPr id="57" name="Hình ảnh 56">
            <a:extLst>
              <a:ext uri="{FF2B5EF4-FFF2-40B4-BE49-F238E27FC236}">
                <a16:creationId xmlns:a16="http://schemas.microsoft.com/office/drawing/2014/main" id="{7ACBA6CA-2B84-4CAE-AE9C-B61C52EF8F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6063523" y="899640"/>
            <a:ext cx="1090511" cy="68833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EC0FF89A-9161-4E07-AA68-982B3EC9F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7137785" y="931362"/>
            <a:ext cx="1090511" cy="688336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36DAE766-F29E-459A-9670-2C2C683B5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8213122" y="1036195"/>
            <a:ext cx="1271745" cy="728098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246A7611-F720-4C54-88EC-7604BC5343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9313414" y="975153"/>
            <a:ext cx="1271745" cy="728098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6867A2C6-F0A9-4770-937E-7795F7BD7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218247" y="570668"/>
            <a:ext cx="1374293" cy="936113"/>
          </a:xfrm>
          <a:prstGeom prst="rect">
            <a:avLst/>
          </a:prstGeom>
        </p:spPr>
      </p:pic>
      <p:pic>
        <p:nvPicPr>
          <p:cNvPr id="62" name="Hình ảnh 6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6B3D3A8-FDBD-478E-9BE5-9D26DAC12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833430" y="635389"/>
            <a:ext cx="1374293" cy="936113"/>
          </a:xfrm>
          <a:prstGeom prst="rect">
            <a:avLst/>
          </a:prstGeom>
        </p:spPr>
      </p:pic>
      <p:sp>
        <p:nvSpPr>
          <p:cNvPr id="63" name="Hình chữ nhật: Góc Tròn 62">
            <a:extLst>
              <a:ext uri="{FF2B5EF4-FFF2-40B4-BE49-F238E27FC236}">
                <a16:creationId xmlns:a16="http://schemas.microsoft.com/office/drawing/2014/main" id="{BA634055-4678-4E82-B157-1DEBA5760159}"/>
              </a:ext>
            </a:extLst>
          </p:cNvPr>
          <p:cNvSpPr/>
          <p:nvPr/>
        </p:nvSpPr>
        <p:spPr>
          <a:xfrm>
            <a:off x="1199978" y="1971179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65" name="Hình chữ nhật: Góc Tròn 64">
            <a:extLst>
              <a:ext uri="{FF2B5EF4-FFF2-40B4-BE49-F238E27FC236}">
                <a16:creationId xmlns:a16="http://schemas.microsoft.com/office/drawing/2014/main" id="{CF4619B9-F710-4AF5-A5C1-51CB96E05251}"/>
              </a:ext>
            </a:extLst>
          </p:cNvPr>
          <p:cNvSpPr/>
          <p:nvPr/>
        </p:nvSpPr>
        <p:spPr>
          <a:xfrm>
            <a:off x="421126" y="1959844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66" name="Hình chữ nhật: Góc Tròn 65">
            <a:extLst>
              <a:ext uri="{FF2B5EF4-FFF2-40B4-BE49-F238E27FC236}">
                <a16:creationId xmlns:a16="http://schemas.microsoft.com/office/drawing/2014/main" id="{72F2DFAF-13E7-4454-8331-F3824029EB2F}"/>
              </a:ext>
            </a:extLst>
          </p:cNvPr>
          <p:cNvSpPr/>
          <p:nvPr/>
        </p:nvSpPr>
        <p:spPr>
          <a:xfrm>
            <a:off x="2757006" y="1957657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67" name="Hình chữ nhật: Góc Tròn 66">
            <a:extLst>
              <a:ext uri="{FF2B5EF4-FFF2-40B4-BE49-F238E27FC236}">
                <a16:creationId xmlns:a16="http://schemas.microsoft.com/office/drawing/2014/main" id="{4B306DE5-9B22-419B-BD2C-585D4473B6E2}"/>
              </a:ext>
            </a:extLst>
          </p:cNvPr>
          <p:cNvSpPr/>
          <p:nvPr/>
        </p:nvSpPr>
        <p:spPr>
          <a:xfrm>
            <a:off x="3606532" y="1957657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04FB707B-1918-4962-BE56-4B1F5E0664F9}"/>
              </a:ext>
            </a:extLst>
          </p:cNvPr>
          <p:cNvSpPr/>
          <p:nvPr/>
        </p:nvSpPr>
        <p:spPr>
          <a:xfrm>
            <a:off x="4708480" y="1924723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9" name="Hình chữ nhật: Góc Tròn 68">
            <a:extLst>
              <a:ext uri="{FF2B5EF4-FFF2-40B4-BE49-F238E27FC236}">
                <a16:creationId xmlns:a16="http://schemas.microsoft.com/office/drawing/2014/main" id="{31FC91E3-96AF-49BD-9DE6-AD2C83047805}"/>
              </a:ext>
            </a:extLst>
          </p:cNvPr>
          <p:cNvSpPr/>
          <p:nvPr/>
        </p:nvSpPr>
        <p:spPr>
          <a:xfrm>
            <a:off x="5416736" y="1940984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7" name="11. 22OK 2 cá 2nruaf 2 tôm">
            <a:hlinkClick r:id="" action="ppaction://media"/>
            <a:extLst>
              <a:ext uri="{FF2B5EF4-FFF2-40B4-BE49-F238E27FC236}">
                <a16:creationId xmlns:a16="http://schemas.microsoft.com/office/drawing/2014/main" id="{2B6FF606-85DD-45CB-A6F6-8A188230F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2544" y="2553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:blinds dir="vert"/>
      </p:transition>
    </mc:Choice>
    <mc:Fallback xmlns="">
      <p:transition spd="slow" advTm="2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587174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5C3C03-6E89-41A8-9B12-37E5B9603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8067092" y="1010559"/>
            <a:ext cx="1039542" cy="656164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F3B029-9BC3-4B84-8C5E-60EB48391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6926760" y="4466323"/>
            <a:ext cx="1701165" cy="115876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0" y="910756"/>
            <a:ext cx="1197657" cy="75596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72A1C5-135E-4C10-BB89-38622FCBD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1101543" y="1081677"/>
            <a:ext cx="1226642" cy="702276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2622945" y="526484"/>
            <a:ext cx="1701165" cy="1158765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695971-BFF8-43D3-A113-06753FD41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1879987" y="4999621"/>
            <a:ext cx="1701165" cy="115876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62B7996-5C8B-4F5F-ACFA-2339E709D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4240475" y="4183239"/>
            <a:ext cx="1161375" cy="733066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CB39DA7-7762-4FE2-9DB2-710CD19F5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228252" y="1153923"/>
            <a:ext cx="1226642" cy="70227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573FB2-821C-48F8-8BF0-1BDDD2304F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1830471" y="3709902"/>
            <a:ext cx="1226642" cy="7022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DE62EF8-FB07-4A37-B9ED-53CC0F939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5032470" y="1010559"/>
            <a:ext cx="1226642" cy="702276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CE2AC2D-97F6-408D-AA56-A1F0D8680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9594866" y="5227866"/>
            <a:ext cx="1226642" cy="702276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7534D93-159A-4DE1-9D36-DAA02A088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5739349" y="5880536"/>
            <a:ext cx="1226642" cy="70227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7D975D3-805E-4279-9CC8-3EC2BF5B65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pic>
        <p:nvPicPr>
          <p:cNvPr id="5" name="12.1cas2ruaf 1 tôm">
            <a:hlinkClick r:id="" action="ppaction://media"/>
            <a:extLst>
              <a:ext uri="{FF2B5EF4-FFF2-40B4-BE49-F238E27FC236}">
                <a16:creationId xmlns:a16="http://schemas.microsoft.com/office/drawing/2014/main" id="{2E1818C4-1034-43B9-94A6-6312DC1D3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34662" y="3100302"/>
            <a:ext cx="609600" cy="609600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05CFD26-05A9-4234-A301-C8E3EAF50628}"/>
              </a:ext>
            </a:extLst>
          </p:cNvPr>
          <p:cNvSpPr/>
          <p:nvPr/>
        </p:nvSpPr>
        <p:spPr>
          <a:xfrm>
            <a:off x="421126" y="1959844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B5F4B915-0B96-49E6-B507-15B84D1BD5D3}"/>
              </a:ext>
            </a:extLst>
          </p:cNvPr>
          <p:cNvSpPr/>
          <p:nvPr/>
        </p:nvSpPr>
        <p:spPr>
          <a:xfrm>
            <a:off x="1534824" y="1957657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0FF0E484-F75D-4924-8419-A59C3902546C}"/>
              </a:ext>
            </a:extLst>
          </p:cNvPr>
          <p:cNvSpPr/>
          <p:nvPr/>
        </p:nvSpPr>
        <p:spPr>
          <a:xfrm>
            <a:off x="2558937" y="1977738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7C9A1E03-E838-40F7-8FDD-B3A8548AC003}"/>
              </a:ext>
            </a:extLst>
          </p:cNvPr>
          <p:cNvSpPr/>
          <p:nvPr/>
        </p:nvSpPr>
        <p:spPr>
          <a:xfrm>
            <a:off x="3583050" y="1954849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678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2.70833E-6 4.07407E-6 L -0.02383 -0.46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233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-3.54167E-6 -4.81481E-6 L 0.03217 -0.711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355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Motion origin="layout" path="M -6.25E-7 1.85185E-6 L -0.01302 -0.56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838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animMotion origin="layout" path="M -6.25E-7 3.7037E-7 L 0.59805 -0.38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193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animMotion origin="layout" path="M 4.16667E-7 4.07407E-6 L 0.05039 -0.60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30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49500"/>
                                  </p:stCondLst>
                                  <p:childTnLst>
                                    <p:animMotion origin="layout" path="M 1.66667E-6 4.07407E-6 L 0.72604 -0.645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2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5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-5085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593987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5C3C03-6E89-41A8-9B12-37E5B9603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3958817" y="1144372"/>
            <a:ext cx="1039542" cy="656164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F3B029-9BC3-4B84-8C5E-60EB48391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2647331" y="716169"/>
            <a:ext cx="1701165" cy="115876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-32253" y="976367"/>
            <a:ext cx="1197657" cy="755967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1902723" y="682174"/>
            <a:ext cx="1701165" cy="1158765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695971-BFF8-43D3-A113-06753FD41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5738400" y="682175"/>
            <a:ext cx="1701165" cy="115876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62B7996-5C8B-4F5F-ACFA-2339E709D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320833" y="3744341"/>
            <a:ext cx="1161375" cy="733066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CB39DA7-7762-4FE2-9DB2-710CD19F5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1184005" y="1164638"/>
            <a:ext cx="1226642" cy="70227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573FB2-821C-48F8-8BF0-1BDDD2304F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9096471" y="1371308"/>
            <a:ext cx="1226642" cy="7022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DE62EF8-FB07-4A37-B9ED-53CC0F939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4513619" y="5529398"/>
            <a:ext cx="1226642" cy="702276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EA57D166-DC13-4768-AD13-05D639D3D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6906007" y="5191618"/>
            <a:ext cx="1701165" cy="1158765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F823C3-1329-4154-BD17-B554A7BED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9633029" y="716170"/>
            <a:ext cx="1701165" cy="1158765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3F97B1-3E9B-4DE9-A9C3-A7E240388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9652450" y="4295354"/>
            <a:ext cx="1701165" cy="11587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AE09183-7752-472D-A975-92E8799A467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CBF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con hãy hoàn thiện quy tắc sắp xếp ở bảng dưới đây</a:t>
            </a:r>
          </a:p>
        </p:txBody>
      </p:sp>
      <p:pic>
        <p:nvPicPr>
          <p:cNvPr id="5" name="13. 1 cá 1 rùa 2 tôm">
            <a:hlinkClick r:id="" action="ppaction://media"/>
            <a:extLst>
              <a:ext uri="{FF2B5EF4-FFF2-40B4-BE49-F238E27FC236}">
                <a16:creationId xmlns:a16="http://schemas.microsoft.com/office/drawing/2014/main" id="{33545660-7CA8-4ED8-8BAC-DC0DA479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2050" y="2609850"/>
            <a:ext cx="609600" cy="609600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1D9FF22D-D064-4CB0-B197-68B9F838FF9F}"/>
              </a:ext>
            </a:extLst>
          </p:cNvPr>
          <p:cNvSpPr/>
          <p:nvPr/>
        </p:nvSpPr>
        <p:spPr>
          <a:xfrm>
            <a:off x="421126" y="1959844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5B15057-06BE-45DB-9E5D-7E4E7FC2107F}"/>
              </a:ext>
            </a:extLst>
          </p:cNvPr>
          <p:cNvSpPr/>
          <p:nvPr/>
        </p:nvSpPr>
        <p:spPr>
          <a:xfrm>
            <a:off x="1534824" y="1957657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4BF96C16-A553-4F7C-8F55-2158B42F6B8C}"/>
              </a:ext>
            </a:extLst>
          </p:cNvPr>
          <p:cNvSpPr/>
          <p:nvPr/>
        </p:nvSpPr>
        <p:spPr>
          <a:xfrm>
            <a:off x="2685153" y="1954524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1C0EE959-5551-4E85-B308-C0C399FACA9B}"/>
              </a:ext>
            </a:extLst>
          </p:cNvPr>
          <p:cNvSpPr/>
          <p:nvPr/>
        </p:nvSpPr>
        <p:spPr>
          <a:xfrm>
            <a:off x="3501999" y="1970220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53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0">
        <p14:prism/>
      </p:transition>
    </mc:Choice>
    <mc:Fallback xmlns="">
      <p:transition spd="slow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2.70833E-6 2.59259E-6 L 0.04818 -0.629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314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2.08333E-6 4.81481E-6 L -0.03216 -0.6715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335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Motion origin="layout" path="M 4.16667E-7 4.44444E-6 L 0.5375 -0.374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-18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1.66667E-6 3.7037E-7 L 0.06354 -0.510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977464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5C3C03-6E89-41A8-9B12-37E5B9603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7490712" y="4359559"/>
            <a:ext cx="1039542" cy="656164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F3B029-9BC3-4B84-8C5E-60EB48391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3028926" y="916773"/>
            <a:ext cx="1701165" cy="115876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70469" y="1285668"/>
            <a:ext cx="1197657" cy="755967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67B5ED3-2AD2-4B8B-9B45-08FF0091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277946" y="881033"/>
            <a:ext cx="1701165" cy="1158765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695971-BFF8-43D3-A113-06753FD41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3644311" y="898903"/>
            <a:ext cx="1701165" cy="115876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62B7996-5C8B-4F5F-ACFA-2339E709D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236995" y="1239838"/>
            <a:ext cx="1161375" cy="733066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CB39DA7-7762-4FE2-9DB2-710CD19F5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2433068" y="1339359"/>
            <a:ext cx="1226642" cy="7022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DE62EF8-FB07-4A37-B9ED-53CC0F939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8120093" y="5619913"/>
            <a:ext cx="1226642" cy="702276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EA57D166-DC13-4768-AD13-05D639D3D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516442" y="4992695"/>
            <a:ext cx="1701165" cy="1158765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F823C3-1329-4154-BD17-B554A7BED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1368125" y="3898024"/>
            <a:ext cx="1701165" cy="1158765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3F97B1-3E9B-4DE9-A9C3-A7E240388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9240575" y="4507231"/>
            <a:ext cx="1701165" cy="115876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5F48AAF-98DC-4184-BC2F-EB73C0711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3659710" y="3950277"/>
            <a:ext cx="1039542" cy="656164"/>
          </a:xfrm>
          <a:prstGeom prst="rect">
            <a:avLst/>
          </a:prstGeom>
        </p:spPr>
      </p:pic>
      <p:pic>
        <p:nvPicPr>
          <p:cNvPr id="5" name="14. 2 cá 1 rùa 3 tôm">
            <a:hlinkClick r:id="" action="ppaction://media"/>
            <a:extLst>
              <a:ext uri="{FF2B5EF4-FFF2-40B4-BE49-F238E27FC236}">
                <a16:creationId xmlns:a16="http://schemas.microsoft.com/office/drawing/2014/main" id="{2C372B4D-4BCA-4D2A-938A-24C9A9876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38477" y="779428"/>
            <a:ext cx="609600" cy="609600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2A2DA0B-2574-43C6-BEA8-631C9FCB40DC}"/>
              </a:ext>
            </a:extLst>
          </p:cNvPr>
          <p:cNvSpPr/>
          <p:nvPr/>
        </p:nvSpPr>
        <p:spPr>
          <a:xfrm>
            <a:off x="358565" y="2396075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8E9F1D1D-E072-4FA9-85ED-7476FCC24843}"/>
              </a:ext>
            </a:extLst>
          </p:cNvPr>
          <p:cNvSpPr/>
          <p:nvPr/>
        </p:nvSpPr>
        <p:spPr>
          <a:xfrm>
            <a:off x="2781351" y="2403530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0663B0B1-AE76-4463-85EB-DC6FAC0A77BB}"/>
              </a:ext>
            </a:extLst>
          </p:cNvPr>
          <p:cNvSpPr/>
          <p:nvPr/>
        </p:nvSpPr>
        <p:spPr>
          <a:xfrm>
            <a:off x="3843564" y="2354534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2D825E8D-1921-4E96-B2E8-613B777A4157}"/>
              </a:ext>
            </a:extLst>
          </p:cNvPr>
          <p:cNvSpPr/>
          <p:nvPr/>
        </p:nvSpPr>
        <p:spPr>
          <a:xfrm>
            <a:off x="1498739" y="2405900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C89472D-C8CA-465C-98C9-2EE9C9C0BEC6}"/>
              </a:ext>
            </a:extLst>
          </p:cNvPr>
          <p:cNvSpPr/>
          <p:nvPr/>
        </p:nvSpPr>
        <p:spPr>
          <a:xfrm>
            <a:off x="4518311" y="2374600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79E5DCCD-FAE0-4FDD-AEEE-854249D6DF15}"/>
              </a:ext>
            </a:extLst>
          </p:cNvPr>
          <p:cNvSpPr/>
          <p:nvPr/>
        </p:nvSpPr>
        <p:spPr>
          <a:xfrm>
            <a:off x="5239689" y="2374600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74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66667E-6 -2.59259E-6 L 0.1612 -0.376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88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1.25E-6 -4.81481E-6 L -0.05859 -0.45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3.95833E-6 -1.85185E-6 L -0.01667 -0.617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090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1.04167E-6 2.22222E-6 L 0.61849 -0.434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24" y="-2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4.375E-6 0 L 0.44219 -0.57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288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4.16667E-6 3.33333E-6 L 0.12813 -0.519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5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ẽ một cái hồ mới nhất 2021 - Vẽ.vn">
            <a:extLst>
              <a:ext uri="{FF2B5EF4-FFF2-40B4-BE49-F238E27FC236}">
                <a16:creationId xmlns:a16="http://schemas.microsoft.com/office/drawing/2014/main" id="{015959C1-CC73-4819-97B9-E4547E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70" r="-284" b="14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D5B0F73-FAA0-407D-B5F1-12AA543FA42C}"/>
              </a:ext>
            </a:extLst>
          </p:cNvPr>
          <p:cNvSpPr/>
          <p:nvPr/>
        </p:nvSpPr>
        <p:spPr>
          <a:xfrm>
            <a:off x="0" y="977464"/>
            <a:ext cx="12192000" cy="140313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5C3C03-6E89-41A8-9B12-37E5B9603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5315565" y="5651163"/>
            <a:ext cx="1039542" cy="656164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F3B029-9BC3-4B84-8C5E-60EB48391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4731836" y="835242"/>
            <a:ext cx="1701165" cy="115876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3FE0F1-35FD-4D7F-8113-2819DB6A5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9669" y="1278288"/>
            <a:ext cx="1115135" cy="7038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62B7996-5C8B-4F5F-ACFA-2339E709DF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017895" y="1287552"/>
            <a:ext cx="1100458" cy="694615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CB39DA7-7762-4FE2-9DB2-710CD19F5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3073219" y="1380149"/>
            <a:ext cx="1226642" cy="7022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DE62EF8-FB07-4A37-B9ED-53CC0F9393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7852955" y="5605051"/>
            <a:ext cx="1226642" cy="702276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3F97B1-3E9B-4DE9-A9C3-A7E240388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" t="2299" r="71810" b="65287"/>
          <a:stretch/>
        </p:blipFill>
        <p:spPr>
          <a:xfrm rot="1499126">
            <a:off x="9715183" y="4918752"/>
            <a:ext cx="1701165" cy="115876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5F48AAF-98DC-4184-BC2F-EB73C0711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2033677" y="1311620"/>
            <a:ext cx="1039542" cy="65616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68BD5D0-7A9C-4D40-A363-C2C1332295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4245536" y="1392462"/>
            <a:ext cx="1226642" cy="702276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843E5E0-BBA4-4448-960D-EFA6A4C2F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7946505" y="4336406"/>
            <a:ext cx="1039542" cy="656164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C1A0BB08-9E76-4619-ABAC-100BC4D2E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51" t="7931" r="57716" b="71610"/>
          <a:stretch/>
        </p:blipFill>
        <p:spPr>
          <a:xfrm>
            <a:off x="1134804" y="3687796"/>
            <a:ext cx="1039542" cy="65616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EC4DD6C-3F75-44D0-AADC-1F1E84C8C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02" t="9195" r="2758" b="73564"/>
          <a:stretch/>
        </p:blipFill>
        <p:spPr>
          <a:xfrm>
            <a:off x="3686540" y="4282410"/>
            <a:ext cx="1226642" cy="702276"/>
          </a:xfrm>
          <a:prstGeom prst="rect">
            <a:avLst/>
          </a:prstGeom>
        </p:spPr>
      </p:pic>
      <p:pic>
        <p:nvPicPr>
          <p:cNvPr id="5" name="15. 3cas 2 rùa 1 tôm">
            <a:hlinkClick r:id="" action="ppaction://media"/>
            <a:extLst>
              <a:ext uri="{FF2B5EF4-FFF2-40B4-BE49-F238E27FC236}">
                <a16:creationId xmlns:a16="http://schemas.microsoft.com/office/drawing/2014/main" id="{9DE9564A-323E-4E59-BD93-0CC108785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9041" y="2239641"/>
            <a:ext cx="609600" cy="609600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DD14909-B56A-4DC5-80D4-ADFF550F145A}"/>
              </a:ext>
            </a:extLst>
          </p:cNvPr>
          <p:cNvSpPr/>
          <p:nvPr/>
        </p:nvSpPr>
        <p:spPr>
          <a:xfrm>
            <a:off x="273977" y="2398052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D19BE63A-4351-44EE-A37B-47E65D73D681}"/>
              </a:ext>
            </a:extLst>
          </p:cNvPr>
          <p:cNvSpPr/>
          <p:nvPr/>
        </p:nvSpPr>
        <p:spPr>
          <a:xfrm>
            <a:off x="3516838" y="2363823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334F3CB9-D048-4403-9FDC-6AD53AFC8BE1}"/>
              </a:ext>
            </a:extLst>
          </p:cNvPr>
          <p:cNvSpPr/>
          <p:nvPr/>
        </p:nvSpPr>
        <p:spPr>
          <a:xfrm>
            <a:off x="5524965" y="2372209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0C2238C0-3F5D-4A78-B35D-32ACAB2CC2FE}"/>
              </a:ext>
            </a:extLst>
          </p:cNvPr>
          <p:cNvSpPr/>
          <p:nvPr/>
        </p:nvSpPr>
        <p:spPr>
          <a:xfrm>
            <a:off x="1235936" y="2389858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B94E30F9-38FD-4C32-B104-51F164C29264}"/>
              </a:ext>
            </a:extLst>
          </p:cNvPr>
          <p:cNvSpPr/>
          <p:nvPr/>
        </p:nvSpPr>
        <p:spPr>
          <a:xfrm>
            <a:off x="2181103" y="2389858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54CD54A3-D29D-41F6-9556-3B2B77A5490C}"/>
              </a:ext>
            </a:extLst>
          </p:cNvPr>
          <p:cNvSpPr/>
          <p:nvPr/>
        </p:nvSpPr>
        <p:spPr>
          <a:xfrm>
            <a:off x="4417859" y="2343518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934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000">
        <p15:prstTrans prst="prestige"/>
      </p:transition>
    </mc:Choice>
    <mc:Fallback xmlns="">
      <p:transition spd="slow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2.91667E-6 3.33333E-6 L 0.41549 -0.327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-1638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4.375E-6 7.40741E-7 L 0.15559 -0.621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310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1.04167E-6 -2.59259E-6 L 0.02018 -0.438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219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4.16667E-6 -4.44444E-6 L 0.44441 -0.414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07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1.04167E-6 1.48148E-6 L 0.19037 -0.607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3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3.54167E-6 -3.7037E-7 L 0.08333 -0.59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9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DA756-738C-4283-B87B-520F5EAB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1632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11C7C9D-4A54-4F4D-AAA2-D28FDDF93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7" b="98465" l="2716" r="95048">
                        <a14:foregroundMark x1="56230" y1="23785" x2="56230" y2="23785"/>
                        <a14:foregroundMark x1="76837" y1="13299" x2="69169" y2="7417"/>
                        <a14:foregroundMark x1="69169" y1="7417" x2="35942" y2="15090"/>
                        <a14:foregroundMark x1="35942" y1="15090" x2="27157" y2="33760"/>
                        <a14:foregroundMark x1="27157" y1="33760" x2="57348" y2="49361"/>
                        <a14:foregroundMark x1="57348" y1="49361" x2="65335" y2="28645"/>
                        <a14:foregroundMark x1="65335" y1="28645" x2="65335" y2="10230"/>
                        <a14:foregroundMark x1="56550" y1="26854" x2="56550" y2="26854"/>
                        <a14:foregroundMark x1="34984" y1="14578" x2="34984" y2="14578"/>
                        <a14:foregroundMark x1="32588" y1="14834" x2="32588" y2="14834"/>
                        <a14:foregroundMark x1="44569" y1="20972" x2="44569" y2="33248"/>
                        <a14:foregroundMark x1="44569" y1="33248" x2="49521" y2="46036"/>
                        <a14:foregroundMark x1="49521" y1="46036" x2="46965" y2="34271"/>
                        <a14:foregroundMark x1="46965" y1="34271" x2="41374" y2="35294"/>
                        <a14:foregroundMark x1="44089" y1="14834" x2="43610" y2="33760"/>
                        <a14:foregroundMark x1="43610" y1="33760" x2="43450" y2="32481"/>
                        <a14:foregroundMark x1="43450" y1="15345" x2="35463" y2="25320"/>
                        <a14:foregroundMark x1="38179" y1="27366" x2="38179" y2="27366"/>
                        <a14:foregroundMark x1="48403" y1="20205" x2="48403" y2="20205"/>
                        <a14:foregroundMark x1="44728" y1="17391" x2="61661" y2="25575"/>
                        <a14:foregroundMark x1="61661" y1="25575" x2="61502" y2="35806"/>
                        <a14:foregroundMark x1="61502" y1="35806" x2="59585" y2="37084"/>
                        <a14:foregroundMark x1="54633" y1="25320" x2="54633" y2="25320"/>
                        <a14:foregroundMark x1="52716" y1="23274" x2="50958" y2="32481"/>
                        <a14:foregroundMark x1="50958" y1="32481" x2="56550" y2="31714"/>
                        <a14:foregroundMark x1="37220" y1="10230" x2="5751" y2="8184"/>
                        <a14:foregroundMark x1="5751" y1="8184" x2="2716" y2="41688"/>
                        <a14:foregroundMark x1="2716" y1="41688" x2="13738" y2="54220"/>
                        <a14:foregroundMark x1="13738" y1="54220" x2="34185" y2="58056"/>
                        <a14:foregroundMark x1="34185" y1="58056" x2="42492" y2="49105"/>
                        <a14:foregroundMark x1="42492" y1="49105" x2="46326" y2="39386"/>
                        <a14:foregroundMark x1="46326" y1="39386" x2="46486" y2="38363"/>
                        <a14:foregroundMark x1="23163" y1="82864" x2="23163" y2="82864"/>
                        <a14:foregroundMark x1="3674" y1="43478" x2="3514" y2="81841"/>
                        <a14:foregroundMark x1="3514" y1="81841" x2="9585" y2="83632"/>
                        <a14:foregroundMark x1="9585" y1="83632" x2="13738" y2="78772"/>
                        <a14:foregroundMark x1="10383" y1="83376" x2="30032" y2="84399"/>
                        <a14:foregroundMark x1="30032" y1="84399" x2="41853" y2="80818"/>
                        <a14:foregroundMark x1="41853" y1="80818" x2="44089" y2="78005"/>
                        <a14:foregroundMark x1="38179" y1="84143" x2="54473" y2="82864"/>
                        <a14:foregroundMark x1="67732" y1="71867" x2="67732" y2="71867"/>
                        <a14:foregroundMark x1="68371" y1="69565" x2="63898" y2="71867"/>
                        <a14:foregroundMark x1="80351" y1="75448" x2="78275" y2="75959"/>
                        <a14:foregroundMark x1="76518" y1="39386" x2="76518" y2="39386"/>
                        <a14:foregroundMark x1="76677" y1="27621" x2="76677" y2="27621"/>
                        <a14:foregroundMark x1="76677" y1="25831" x2="86262" y2="22506"/>
                        <a14:foregroundMark x1="86262" y1="22506" x2="86741" y2="38619"/>
                        <a14:foregroundMark x1="86741" y1="38619" x2="80032" y2="33248"/>
                        <a14:foregroundMark x1="80032" y1="33248" x2="79233" y2="25064"/>
                        <a14:foregroundMark x1="91534" y1="30435" x2="92971" y2="40921"/>
                        <a14:foregroundMark x1="91853" y1="52430" x2="91853" y2="52430"/>
                        <a14:foregroundMark x1="95048" y1="47315" x2="95048" y2="47315"/>
                        <a14:foregroundMark x1="69489" y1="83376" x2="69489" y2="83376"/>
                        <a14:foregroundMark x1="54473" y1="83376" x2="73003" y2="83376"/>
                        <a14:foregroundMark x1="73003" y1="83376" x2="76518" y2="77238"/>
                        <a14:foregroundMark x1="76038" y1="65729" x2="76198" y2="57033"/>
                        <a14:foregroundMark x1="62939" y1="8696" x2="23163" y2="7928"/>
                        <a14:foregroundMark x1="78594" y1="87980" x2="80990" y2="98465"/>
                        <a14:foregroundMark x1="80990" y1="98465" x2="88019" y2="98465"/>
                        <a14:foregroundMark x1="88019" y1="98465" x2="88498" y2="87980"/>
                        <a14:foregroundMark x1="88498" y1="87980" x2="88179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414" y="244282"/>
            <a:ext cx="11198771" cy="68974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92D07D-967A-4357-B1F7-3C241C14A9D0}"/>
              </a:ext>
            </a:extLst>
          </p:cNvPr>
          <p:cNvSpPr txBox="1"/>
          <p:nvPr/>
        </p:nvSpPr>
        <p:spPr>
          <a:xfrm>
            <a:off x="2748455" y="2632841"/>
            <a:ext cx="5481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Sáng tạo quy tắc sắp xếp a, b, c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16.sáng tạo 1">
            <a:hlinkClick r:id="" action="ppaction://media"/>
            <a:extLst>
              <a:ext uri="{FF2B5EF4-FFF2-40B4-BE49-F238E27FC236}">
                <a16:creationId xmlns:a16="http://schemas.microsoft.com/office/drawing/2014/main" id="{E40F6E73-2109-4B4C-B7EE-230052182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8441" y="3083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B54C093-030F-40C3-9A83-69AD038D1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1" t="18670" r="8645" b="16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7780A2B-0EE2-49ED-B14F-A002A3D2EE78}"/>
              </a:ext>
            </a:extLst>
          </p:cNvPr>
          <p:cNvSpPr txBox="1"/>
          <p:nvPr/>
        </p:nvSpPr>
        <p:spPr>
          <a:xfrm>
            <a:off x="4949372" y="995241"/>
            <a:ext cx="5370286" cy="315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dùng của cô: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giảng Powerpoint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đệm bài hát về hình khối…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Đồ dùng của trẻ: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loại đồ dùng dạng khối…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 A4, bút sáp màu đen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rau&#10;&#10;Mô tả được tạo tự động">
            <a:extLst>
              <a:ext uri="{FF2B5EF4-FFF2-40B4-BE49-F238E27FC236}">
                <a16:creationId xmlns:a16="http://schemas.microsoft.com/office/drawing/2014/main" id="{5C4B355B-1410-4D0F-AD18-D068547C0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8519" r="6315" b="5143"/>
          <a:stretch/>
        </p:blipFill>
        <p:spPr>
          <a:xfrm>
            <a:off x="15765" y="0"/>
            <a:ext cx="12192000" cy="697113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839ADB-5F7F-416A-A5DD-7078D6076AB3}"/>
              </a:ext>
            </a:extLst>
          </p:cNvPr>
          <p:cNvSpPr txBox="1"/>
          <p:nvPr/>
        </p:nvSpPr>
        <p:spPr>
          <a:xfrm>
            <a:off x="4303985" y="957917"/>
            <a:ext cx="419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ĐÍCH - YÊU CẦU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7183F40-33A6-49AE-BD34-870F4F295AAB}"/>
              </a:ext>
            </a:extLst>
          </p:cNvPr>
          <p:cNvGrpSpPr/>
          <p:nvPr/>
        </p:nvGrpSpPr>
        <p:grpSpPr>
          <a:xfrm>
            <a:off x="897216" y="1774623"/>
            <a:ext cx="2008888" cy="995979"/>
            <a:chOff x="927743" y="1811107"/>
            <a:chExt cx="2008888" cy="995979"/>
          </a:xfrm>
          <a:solidFill>
            <a:srgbClr val="F1F4D7"/>
          </a:solidFill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10E311A8-A094-4085-B14B-8EF14690A03A}"/>
                </a:ext>
              </a:extLst>
            </p:cNvPr>
            <p:cNvSpPr/>
            <p:nvPr/>
          </p:nvSpPr>
          <p:spPr>
            <a:xfrm>
              <a:off x="927743" y="1811107"/>
              <a:ext cx="2008888" cy="995979"/>
            </a:xfrm>
            <a:prstGeom prst="roundRect">
              <a:avLst/>
            </a:prstGeom>
            <a:solidFill>
              <a:srgbClr val="40A30B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7BAB6F5-8978-463A-B172-A2C0B016D0AF}"/>
                </a:ext>
              </a:extLst>
            </p:cNvPr>
            <p:cNvSpPr txBox="1"/>
            <p:nvPr/>
          </p:nvSpPr>
          <p:spPr>
            <a:xfrm>
              <a:off x="967568" y="2130213"/>
              <a:ext cx="19690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1. Kiến Thức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4B504EB5-8A53-4333-B3B3-3133816A2944}"/>
              </a:ext>
            </a:extLst>
          </p:cNvPr>
          <p:cNvGrpSpPr/>
          <p:nvPr/>
        </p:nvGrpSpPr>
        <p:grpSpPr>
          <a:xfrm>
            <a:off x="906520" y="3569645"/>
            <a:ext cx="1999584" cy="995979"/>
            <a:chOff x="906520" y="3569645"/>
            <a:chExt cx="1999584" cy="995979"/>
          </a:xfrm>
          <a:solidFill>
            <a:srgbClr val="40A30B"/>
          </a:solidFill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57A952E0-E49E-4894-A679-004E5755B145}"/>
                </a:ext>
              </a:extLst>
            </p:cNvPr>
            <p:cNvSpPr/>
            <p:nvPr/>
          </p:nvSpPr>
          <p:spPr>
            <a:xfrm>
              <a:off x="906520" y="3569645"/>
              <a:ext cx="1999584" cy="995979"/>
            </a:xfrm>
            <a:prstGeom prst="roundRect">
              <a:avLst/>
            </a:prstGeom>
            <a:grp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46255DD7-F07D-4F77-A074-4FF721CD324E}"/>
                </a:ext>
              </a:extLst>
            </p:cNvPr>
            <p:cNvSpPr txBox="1"/>
            <p:nvPr/>
          </p:nvSpPr>
          <p:spPr>
            <a:xfrm>
              <a:off x="1073265" y="3833117"/>
              <a:ext cx="16473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 Kỹ năng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8ADE350-A0A4-4F40-B676-D01F8BCC7507}"/>
              </a:ext>
            </a:extLst>
          </p:cNvPr>
          <p:cNvGrpSpPr/>
          <p:nvPr/>
        </p:nvGrpSpPr>
        <p:grpSpPr>
          <a:xfrm>
            <a:off x="937041" y="4996424"/>
            <a:ext cx="1999590" cy="1028363"/>
            <a:chOff x="937041" y="4996424"/>
            <a:chExt cx="1999590" cy="1028363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14AD021-B70A-44F9-AE0C-BDA9D529D480}"/>
                </a:ext>
              </a:extLst>
            </p:cNvPr>
            <p:cNvSpPr/>
            <p:nvPr/>
          </p:nvSpPr>
          <p:spPr>
            <a:xfrm>
              <a:off x="937041" y="4996424"/>
              <a:ext cx="1999590" cy="1028363"/>
            </a:xfrm>
            <a:prstGeom prst="roundRect">
              <a:avLst/>
            </a:prstGeom>
            <a:solidFill>
              <a:srgbClr val="40A30B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8B9A380-24C8-4D80-B8C0-3E3ABF73B778}"/>
                </a:ext>
              </a:extLst>
            </p:cNvPr>
            <p:cNvSpPr txBox="1"/>
            <p:nvPr/>
          </p:nvSpPr>
          <p:spPr>
            <a:xfrm>
              <a:off x="1020938" y="5272267"/>
              <a:ext cx="16996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3. Thái độ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4F13A22-D7EB-425A-91AE-56625B6DE30F}"/>
              </a:ext>
            </a:extLst>
          </p:cNvPr>
          <p:cNvSpPr txBox="1"/>
          <p:nvPr/>
        </p:nvSpPr>
        <p:spPr>
          <a:xfrm>
            <a:off x="3318640" y="1929276"/>
            <a:ext cx="7966841" cy="830997"/>
          </a:xfrm>
          <a:prstGeom prst="rect">
            <a:avLst/>
          </a:prstGeom>
          <a:solidFill>
            <a:srgbClr val="D9ED7D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Trẻ nhận ra cách sắp xếp của 3 loại đối tượng .Trẻ biết sắp xếp theo ý thích.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41D9AC2-FDB1-40B6-9A4E-AA31D3A7D354}"/>
              </a:ext>
            </a:extLst>
          </p:cNvPr>
          <p:cNvSpPr txBox="1"/>
          <p:nvPr/>
        </p:nvSpPr>
        <p:spPr>
          <a:xfrm>
            <a:off x="3318639" y="3211546"/>
            <a:ext cx="7966842" cy="1569660"/>
          </a:xfrm>
          <a:prstGeom prst="rect">
            <a:avLst/>
          </a:prstGeom>
          <a:solidFill>
            <a:srgbClr val="D9ED7D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Rèn kĩ năng quan sát,phân biệt, lựa chọn các đối tượng để xếp thành 1 quy tắc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Trẻ có kĩ năng hoàn thiện và sáng tạo quy tắc sắp xếp theo ý thích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3133AA5-27FC-46F2-842B-26C1A7166437}"/>
              </a:ext>
            </a:extLst>
          </p:cNvPr>
          <p:cNvSpPr txBox="1"/>
          <p:nvPr/>
        </p:nvSpPr>
        <p:spPr>
          <a:xfrm>
            <a:off x="3318640" y="5063335"/>
            <a:ext cx="7966841" cy="1200329"/>
          </a:xfrm>
          <a:prstGeom prst="rect">
            <a:avLst/>
          </a:prstGeom>
          <a:solidFill>
            <a:srgbClr val="D9ED7D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40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   Trẻ hứng thú tham gia hoạt động</a:t>
            </a:r>
          </a:p>
          <a:p>
            <a:pPr marL="285750" indent="-285750">
              <a:buFontTx/>
              <a:buChar char="-"/>
            </a:pPr>
            <a:endParaRPr lang="en-US" sz="240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F71AF977-8963-4A72-93F2-C35DF4AD1830}"/>
              </a:ext>
            </a:extLst>
          </p:cNvPr>
          <p:cNvSpPr/>
          <p:nvPr/>
        </p:nvSpPr>
        <p:spPr>
          <a:xfrm>
            <a:off x="2979683" y="2140348"/>
            <a:ext cx="338956" cy="33779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̃i tên: Phải 19">
            <a:extLst>
              <a:ext uri="{FF2B5EF4-FFF2-40B4-BE49-F238E27FC236}">
                <a16:creationId xmlns:a16="http://schemas.microsoft.com/office/drawing/2014/main" id="{704AC9AE-F41B-4A9E-875D-11A2783DC2C8}"/>
              </a:ext>
            </a:extLst>
          </p:cNvPr>
          <p:cNvSpPr/>
          <p:nvPr/>
        </p:nvSpPr>
        <p:spPr>
          <a:xfrm>
            <a:off x="2936631" y="3891705"/>
            <a:ext cx="338956" cy="33779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̃i tên: Phải 21">
            <a:extLst>
              <a:ext uri="{FF2B5EF4-FFF2-40B4-BE49-F238E27FC236}">
                <a16:creationId xmlns:a16="http://schemas.microsoft.com/office/drawing/2014/main" id="{75EA3A7D-5BE9-4C2A-B25D-85D3E390020E}"/>
              </a:ext>
            </a:extLst>
          </p:cNvPr>
          <p:cNvSpPr/>
          <p:nvPr/>
        </p:nvSpPr>
        <p:spPr>
          <a:xfrm>
            <a:off x="2960985" y="5414611"/>
            <a:ext cx="338956" cy="33779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ình ảnh 28" descr="Ảnh có chứa hoa, cây, cây cúc&#10;&#10;Mô tả được tạo tự động">
            <a:extLst>
              <a:ext uri="{FF2B5EF4-FFF2-40B4-BE49-F238E27FC236}">
                <a16:creationId xmlns:a16="http://schemas.microsoft.com/office/drawing/2014/main" id="{05E8E235-5CDE-4CDE-9798-AFAF107E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17180"/>
          <a:stretch/>
        </p:blipFill>
        <p:spPr>
          <a:xfrm>
            <a:off x="-316171" y="5866132"/>
            <a:ext cx="4666592" cy="1195409"/>
          </a:xfrm>
          <a:prstGeom prst="rect">
            <a:avLst/>
          </a:prstGeom>
        </p:spPr>
      </p:pic>
      <p:pic>
        <p:nvPicPr>
          <p:cNvPr id="30" name="Hình ảnh 29" descr="Ảnh có chứa hoa, cây, cây cúc&#10;&#10;Mô tả được tạo tự động">
            <a:extLst>
              <a:ext uri="{FF2B5EF4-FFF2-40B4-BE49-F238E27FC236}">
                <a16:creationId xmlns:a16="http://schemas.microsoft.com/office/drawing/2014/main" id="{F9D5A1F3-BCEE-4406-866E-1E818333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17180"/>
          <a:stretch/>
        </p:blipFill>
        <p:spPr>
          <a:xfrm>
            <a:off x="3759432" y="5866131"/>
            <a:ext cx="4666592" cy="1195409"/>
          </a:xfrm>
          <a:prstGeom prst="rect">
            <a:avLst/>
          </a:prstGeom>
        </p:spPr>
      </p:pic>
      <p:pic>
        <p:nvPicPr>
          <p:cNvPr id="31" name="Hình ảnh 30" descr="Ảnh có chứa hoa, cây, cây cúc&#10;&#10;Mô tả được tạo tự động">
            <a:extLst>
              <a:ext uri="{FF2B5EF4-FFF2-40B4-BE49-F238E27FC236}">
                <a16:creationId xmlns:a16="http://schemas.microsoft.com/office/drawing/2014/main" id="{B8309C37-D2C5-44C4-8D4B-FE5D3FAE3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17180"/>
          <a:stretch/>
        </p:blipFill>
        <p:spPr>
          <a:xfrm>
            <a:off x="7835035" y="5866130"/>
            <a:ext cx="4666592" cy="119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văn bản, bản đồ&#10;&#10;Mô tả được tạo tự động">
            <a:extLst>
              <a:ext uri="{FF2B5EF4-FFF2-40B4-BE49-F238E27FC236}">
                <a16:creationId xmlns:a16="http://schemas.microsoft.com/office/drawing/2014/main" id="{004EA242-C8C1-4FF3-9116-61013B11C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6"/>
            <a:ext cx="12208420" cy="682942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D0A374B5-D979-4165-83D5-187DD3D2418D}"/>
              </a:ext>
            </a:extLst>
          </p:cNvPr>
          <p:cNvGrpSpPr/>
          <p:nvPr/>
        </p:nvGrpSpPr>
        <p:grpSpPr>
          <a:xfrm>
            <a:off x="-203545" y="4819767"/>
            <a:ext cx="12395545" cy="2038224"/>
            <a:chOff x="-203545" y="5333757"/>
            <a:chExt cx="12395545" cy="1524233"/>
          </a:xfrm>
        </p:grpSpPr>
        <p:pic>
          <p:nvPicPr>
            <p:cNvPr id="14" name="Hình ảnh 13" descr="Ảnh có chứa cây, hoa, cây cúc&#10;&#10;Mô tả được tạo tự động">
              <a:extLst>
                <a:ext uri="{FF2B5EF4-FFF2-40B4-BE49-F238E27FC236}">
                  <a16:creationId xmlns:a16="http://schemas.microsoft.com/office/drawing/2014/main" id="{228392FB-11D0-4714-A70F-5BECB385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03545" y="5333777"/>
              <a:ext cx="5725324" cy="1524213"/>
            </a:xfrm>
            <a:prstGeom prst="rect">
              <a:avLst/>
            </a:prstGeom>
          </p:spPr>
        </p:pic>
        <p:pic>
          <p:nvPicPr>
            <p:cNvPr id="15" name="Hình ảnh 14" descr="Ảnh có chứa cây, hoa, cây cúc&#10;&#10;Mô tả được tạo tự động">
              <a:extLst>
                <a:ext uri="{FF2B5EF4-FFF2-40B4-BE49-F238E27FC236}">
                  <a16:creationId xmlns:a16="http://schemas.microsoft.com/office/drawing/2014/main" id="{F6058DDA-9229-4697-9DC9-587661B5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6882" y="5333767"/>
              <a:ext cx="5725324" cy="1524213"/>
            </a:xfrm>
            <a:prstGeom prst="rect">
              <a:avLst/>
            </a:prstGeom>
          </p:spPr>
        </p:pic>
        <p:pic>
          <p:nvPicPr>
            <p:cNvPr id="16" name="Hình ảnh 15" descr="Ảnh có chứa cây, hoa, cây cúc&#10;&#10;Mô tả được tạo tự động">
              <a:extLst>
                <a:ext uri="{FF2B5EF4-FFF2-40B4-BE49-F238E27FC236}">
                  <a16:creationId xmlns:a16="http://schemas.microsoft.com/office/drawing/2014/main" id="{62B4C615-E064-4094-BD00-D8E06D196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7256"/>
            <a:stretch/>
          </p:blipFill>
          <p:spPr>
            <a:xfrm>
              <a:off x="10317309" y="5333757"/>
              <a:ext cx="1874691" cy="1524213"/>
            </a:xfrm>
            <a:prstGeom prst="rect">
              <a:avLst/>
            </a:prstGeom>
          </p:spPr>
        </p:pic>
      </p:grp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79B2C432-B20A-471E-90BE-21DAD855AD6E}"/>
              </a:ext>
            </a:extLst>
          </p:cNvPr>
          <p:cNvSpPr/>
          <p:nvPr/>
        </p:nvSpPr>
        <p:spPr>
          <a:xfrm>
            <a:off x="1886353" y="1716285"/>
            <a:ext cx="84192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Hẹn gặp lại các con vào giờ học sau</a:t>
            </a:r>
            <a:endParaRPr lang="vi-VN" sz="4000" b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Khối Hình cung 17">
            <a:extLst>
              <a:ext uri="{FF2B5EF4-FFF2-40B4-BE49-F238E27FC236}">
                <a16:creationId xmlns:a16="http://schemas.microsoft.com/office/drawing/2014/main" id="{7AD25826-0657-44C6-A58A-CE3454EF83AE}"/>
              </a:ext>
            </a:extLst>
          </p:cNvPr>
          <p:cNvSpPr/>
          <p:nvPr/>
        </p:nvSpPr>
        <p:spPr>
          <a:xfrm>
            <a:off x="411580" y="639015"/>
            <a:ext cx="11368839" cy="3733010"/>
          </a:xfrm>
          <a:prstGeom prst="blockArc">
            <a:avLst>
              <a:gd name="adj1" fmla="val 9689823"/>
              <a:gd name="adj2" fmla="val 0"/>
              <a:gd name="adj3" fmla="val 25000"/>
            </a:avLst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9809246"/>
              </a:avLst>
            </a:prstTxWarp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03E4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các con chăm ngoan học giỏi</a:t>
            </a:r>
            <a:endParaRPr lang="vi-VN" sz="6000" b="1">
              <a:ln w="9525">
                <a:solidFill>
                  <a:schemeClr val="bg1"/>
                </a:solidFill>
                <a:prstDash val="solid"/>
              </a:ln>
              <a:solidFill>
                <a:srgbClr val="D03E4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" name="Hình ảnh 19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9781464-829F-44A3-B452-9754169CD2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9525" y="-307960"/>
            <a:ext cx="1527490" cy="1527490"/>
          </a:xfrm>
          <a:prstGeom prst="rect">
            <a:avLst/>
          </a:prstGeom>
        </p:spPr>
      </p:pic>
      <p:pic>
        <p:nvPicPr>
          <p:cNvPr id="22" name="Hình ảnh 21" descr="Ảnh có chứa bầu trời, ngoài trời, côn trùng&#10;&#10;Mô tả được tạo tự động">
            <a:extLst>
              <a:ext uri="{FF2B5EF4-FFF2-40B4-BE49-F238E27FC236}">
                <a16:creationId xmlns:a16="http://schemas.microsoft.com/office/drawing/2014/main" id="{CB48D1E5-1763-4FCD-9C36-36149C59BFB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BFBF8"/>
              </a:clrFrom>
              <a:clrTo>
                <a:srgbClr val="FB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7090" y="4337368"/>
            <a:ext cx="1215109" cy="1181970"/>
          </a:xfrm>
          <a:prstGeom prst="rect">
            <a:avLst/>
          </a:prstGeom>
        </p:spPr>
      </p:pic>
      <p:pic>
        <p:nvPicPr>
          <p:cNvPr id="24" name="Hình ảnh 23" descr="Ảnh có chứa côn trùng&#10;&#10;Mô tả được tạo tự động">
            <a:extLst>
              <a:ext uri="{FF2B5EF4-FFF2-40B4-BE49-F238E27FC236}">
                <a16:creationId xmlns:a16="http://schemas.microsoft.com/office/drawing/2014/main" id="{7C6B162E-A31F-429A-B8A3-DA9D80490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398308" y="5429319"/>
            <a:ext cx="1146784" cy="97289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0D04927-F5A2-4607-A99C-CB328FAF2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47" y="5201142"/>
            <a:ext cx="1184947" cy="1184947"/>
          </a:xfrm>
          <a:prstGeom prst="rect">
            <a:avLst/>
          </a:prstGeom>
        </p:spPr>
      </p:pic>
      <p:pic>
        <p:nvPicPr>
          <p:cNvPr id="3" name="17.Kết thúc">
            <a:hlinkClick r:id="" action="ppaction://media"/>
            <a:extLst>
              <a:ext uri="{FF2B5EF4-FFF2-40B4-BE49-F238E27FC236}">
                <a16:creationId xmlns:a16="http://schemas.microsoft.com/office/drawing/2014/main" id="{5D9FF7E2-08C7-4B61-84D8-BB66D44B9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0392" y="151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000">
        <p14:vortex dir="r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3D8EE8D-84A5-409E-BBA1-DE9219448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4" b="9034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83543FB-C547-46E1-B07D-61521489D85A}"/>
              </a:ext>
            </a:extLst>
          </p:cNvPr>
          <p:cNvSpPr/>
          <p:nvPr/>
        </p:nvSpPr>
        <p:spPr>
          <a:xfrm>
            <a:off x="1970691" y="767823"/>
            <a:ext cx="8013615" cy="4970825"/>
          </a:xfrm>
          <a:prstGeom prst="rect">
            <a:avLst/>
          </a:prstGeom>
          <a:solidFill>
            <a:srgbClr val="166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BD0748-33AA-4782-8F8A-5D1F0E4A66EE}"/>
              </a:ext>
            </a:extLst>
          </p:cNvPr>
          <p:cNvSpPr txBox="1"/>
          <p:nvPr/>
        </p:nvSpPr>
        <p:spPr>
          <a:xfrm>
            <a:off x="2926610" y="951581"/>
            <a:ext cx="705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Ổn định tổ chức  Đọc bài thơ “Ong và bướm” 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11767B-2480-464F-A49B-195EBB13225F}"/>
              </a:ext>
            </a:extLst>
          </p:cNvPr>
          <p:cNvSpPr txBox="1"/>
          <p:nvPr/>
        </p:nvSpPr>
        <p:spPr>
          <a:xfrm>
            <a:off x="4821618" y="1413246"/>
            <a:ext cx="29823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bướm trắng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 vườn hồng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Gặp con ong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 bay vội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Bướm liền gọi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Rủ đi chơi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Ong trả lời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 còn bận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Mẹ tôi dặn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 chưa xong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 chơi rong</a:t>
            </a:r>
          </a:p>
          <a:p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Mẹ không thích</a:t>
            </a:r>
          </a:p>
        </p:txBody>
      </p:sp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E8F43360-C95D-4909-9919-2E368C8C1F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903077">
            <a:off x="8637085" y="2181056"/>
            <a:ext cx="1342843" cy="1007132"/>
          </a:xfrm>
          <a:prstGeom prst="rect">
            <a:avLst/>
          </a:prstGeom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DB0ABD-0256-4DC7-8201-834F8853CD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2469617" y="2841704"/>
            <a:ext cx="1411804" cy="1007132"/>
          </a:xfrm>
          <a:prstGeom prst="rect">
            <a:avLst/>
          </a:prstGeom>
        </p:spPr>
      </p:pic>
      <p:pic>
        <p:nvPicPr>
          <p:cNvPr id="14" name="Hình ảnh 13" descr="Ảnh có chứa cây, hoa, bó hoa, đầy màu sắc&#10;&#10;Mô tả được tạo tự động">
            <a:extLst>
              <a:ext uri="{FF2B5EF4-FFF2-40B4-BE49-F238E27FC236}">
                <a16:creationId xmlns:a16="http://schemas.microsoft.com/office/drawing/2014/main" id="{38D4827C-8110-4314-A2AC-B0A169B48E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194" b="23059"/>
          <a:stretch/>
        </p:blipFill>
        <p:spPr>
          <a:xfrm>
            <a:off x="-313043" y="4077966"/>
            <a:ext cx="5133640" cy="2100332"/>
          </a:xfrm>
          <a:prstGeom prst="rect">
            <a:avLst/>
          </a:prstGeom>
        </p:spPr>
      </p:pic>
      <p:pic>
        <p:nvPicPr>
          <p:cNvPr id="16" name="Hình ảnh 15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19E69BB7-11A5-492D-8F7B-B62E6D25FA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632"/>
          <a:stretch/>
        </p:blipFill>
        <p:spPr>
          <a:xfrm>
            <a:off x="-412970" y="4798242"/>
            <a:ext cx="5800913" cy="2100331"/>
          </a:xfrm>
          <a:prstGeom prst="rect">
            <a:avLst/>
          </a:prstGeom>
        </p:spPr>
      </p:pic>
      <p:pic>
        <p:nvPicPr>
          <p:cNvPr id="19" name="Hình ảnh 18" descr="Ảnh có chứa cây, hoa, bó hoa, đầy màu sắc&#10;&#10;Mô tả được tạo tự động">
            <a:extLst>
              <a:ext uri="{FF2B5EF4-FFF2-40B4-BE49-F238E27FC236}">
                <a16:creationId xmlns:a16="http://schemas.microsoft.com/office/drawing/2014/main" id="{460683C9-F2E5-43AC-B616-E1CF1A130D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194" b="23059"/>
          <a:stretch/>
        </p:blipFill>
        <p:spPr>
          <a:xfrm>
            <a:off x="7090094" y="5120028"/>
            <a:ext cx="5133640" cy="1729868"/>
          </a:xfrm>
          <a:prstGeom prst="rect">
            <a:avLst/>
          </a:prstGeom>
        </p:spPr>
      </p:pic>
      <p:pic>
        <p:nvPicPr>
          <p:cNvPr id="20" name="Hình ảnh 19" descr="Ảnh có chứa cây, hoa, bó hoa, đầy màu sắc&#10;&#10;Mô tả được tạo tự động">
            <a:extLst>
              <a:ext uri="{FF2B5EF4-FFF2-40B4-BE49-F238E27FC236}">
                <a16:creationId xmlns:a16="http://schemas.microsoft.com/office/drawing/2014/main" id="{33FAB036-BA06-4EF2-9782-20683C6DC5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60" t="21627" r="260" b="21627"/>
          <a:stretch/>
        </p:blipFill>
        <p:spPr>
          <a:xfrm>
            <a:off x="7122006" y="3761936"/>
            <a:ext cx="5133640" cy="2282075"/>
          </a:xfrm>
          <a:prstGeom prst="rect">
            <a:avLst/>
          </a:prstGeom>
        </p:spPr>
      </p:pic>
      <p:pic>
        <p:nvPicPr>
          <p:cNvPr id="21" name="Hình ảnh 20" descr="Ảnh có chứa cây, hoa, bó hoa, đầy màu sắc&#10;&#10;Mô tả được tạo tự động">
            <a:extLst>
              <a:ext uri="{FF2B5EF4-FFF2-40B4-BE49-F238E27FC236}">
                <a16:creationId xmlns:a16="http://schemas.microsoft.com/office/drawing/2014/main" id="{14D2DC74-DB43-410D-968F-54CF3BD03D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194" b="23059"/>
          <a:stretch/>
        </p:blipFill>
        <p:spPr>
          <a:xfrm>
            <a:off x="5060154" y="5128132"/>
            <a:ext cx="5133640" cy="1729868"/>
          </a:xfrm>
          <a:prstGeom prst="rect">
            <a:avLst/>
          </a:prstGeom>
        </p:spPr>
      </p:pic>
      <p:pic>
        <p:nvPicPr>
          <p:cNvPr id="18" name="Hình ảnh 17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140D5B0C-5960-4E9D-AC74-5B9DB10C7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782"/>
          <a:stretch/>
        </p:blipFill>
        <p:spPr>
          <a:xfrm>
            <a:off x="4965665" y="5183284"/>
            <a:ext cx="4732287" cy="1682818"/>
          </a:xfrm>
          <a:prstGeom prst="rect">
            <a:avLst/>
          </a:prstGeom>
        </p:spPr>
      </p:pic>
      <p:pic>
        <p:nvPicPr>
          <p:cNvPr id="22" name="Hình ảnh 21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47413E2F-EBC6-4129-AE79-B54E6EB36D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782"/>
          <a:stretch/>
        </p:blipFill>
        <p:spPr>
          <a:xfrm>
            <a:off x="7090095" y="4544296"/>
            <a:ext cx="5312034" cy="2282075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C4479C9-E224-45C9-97D4-28CD050EE12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79918" y="-43982"/>
            <a:ext cx="1605895" cy="154987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744AAA3-5758-4A4F-8C11-E8F3E0CD2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643" y="943103"/>
            <a:ext cx="2047253" cy="143094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642D460-C1FC-4373-AC70-0EE2348F1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16427">
            <a:off x="10093641" y="594970"/>
            <a:ext cx="2047253" cy="1430945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F527F6E-C1D9-4C8B-A1E4-B38512824B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16427">
            <a:off x="8369165" y="-108936"/>
            <a:ext cx="1573806" cy="110002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3DD5DE5-D07A-4821-9C6E-CE4EBCF0B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16427">
            <a:off x="4051071" y="-192519"/>
            <a:ext cx="1573806" cy="110002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79A15CD-B8BF-45AB-BE8A-238551ACD5C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7013410" y="2995020"/>
            <a:ext cx="1061192" cy="131844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37A518F0-6C58-41CE-8722-DA83DC6A5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90" r="55163" b="63586"/>
          <a:stretch/>
        </p:blipFill>
        <p:spPr>
          <a:xfrm>
            <a:off x="-31731" y="3979389"/>
            <a:ext cx="2535507" cy="100912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2A062145-3D6B-40A3-9870-136F89473D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90" r="55163" b="63586"/>
          <a:stretch/>
        </p:blipFill>
        <p:spPr>
          <a:xfrm>
            <a:off x="4408104" y="5453910"/>
            <a:ext cx="2535507" cy="1009127"/>
          </a:xfrm>
          <a:prstGeom prst="rect">
            <a:avLst/>
          </a:prstGeom>
        </p:spPr>
      </p:pic>
      <p:pic>
        <p:nvPicPr>
          <p:cNvPr id="44" name="Hình ảnh 43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A503E974-344E-49D7-8253-4B5082EBAC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632"/>
          <a:stretch/>
        </p:blipFill>
        <p:spPr>
          <a:xfrm>
            <a:off x="-412970" y="4686170"/>
            <a:ext cx="5800913" cy="2100331"/>
          </a:xfrm>
          <a:prstGeom prst="rect">
            <a:avLst/>
          </a:prstGeom>
        </p:spPr>
      </p:pic>
      <p:pic>
        <p:nvPicPr>
          <p:cNvPr id="45" name="Hình ảnh 44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147BAB37-BB66-4780-98F0-5C12AF599A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782"/>
          <a:stretch/>
        </p:blipFill>
        <p:spPr>
          <a:xfrm>
            <a:off x="4965665" y="5071212"/>
            <a:ext cx="4732287" cy="1682818"/>
          </a:xfrm>
          <a:prstGeom prst="rect">
            <a:avLst/>
          </a:prstGeom>
        </p:spPr>
      </p:pic>
      <p:pic>
        <p:nvPicPr>
          <p:cNvPr id="46" name="Hình ảnh 45" descr="Ảnh có chứa cây, hoa, màu đỏ&#10;&#10;Mô tả được tạo tự động">
            <a:extLst>
              <a:ext uri="{FF2B5EF4-FFF2-40B4-BE49-F238E27FC236}">
                <a16:creationId xmlns:a16="http://schemas.microsoft.com/office/drawing/2014/main" id="{45FA6F53-7D7E-4D9D-AA26-1E539C5DA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782"/>
          <a:stretch/>
        </p:blipFill>
        <p:spPr>
          <a:xfrm>
            <a:off x="7090095" y="4432224"/>
            <a:ext cx="5312034" cy="2282075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511AD9D0-5357-46CC-AE97-589A2A1D8D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90" r="55163" b="63586"/>
          <a:stretch/>
        </p:blipFill>
        <p:spPr>
          <a:xfrm>
            <a:off x="4408104" y="5341838"/>
            <a:ext cx="2535507" cy="1009127"/>
          </a:xfrm>
          <a:prstGeom prst="rect">
            <a:avLst/>
          </a:prstGeom>
        </p:spPr>
      </p:pic>
      <p:pic>
        <p:nvPicPr>
          <p:cNvPr id="7" name="03.thơ ong và bướm">
            <a:hlinkClick r:id="" action="ppaction://media"/>
            <a:extLst>
              <a:ext uri="{FF2B5EF4-FFF2-40B4-BE49-F238E27FC236}">
                <a16:creationId xmlns:a16="http://schemas.microsoft.com/office/drawing/2014/main" id="{8474BFDD-203E-460E-A1A7-37636DE43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62575" y="463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6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9000">
        <p15:prstTrans prst="curtains"/>
      </p:transition>
    </mc:Choice>
    <mc:Fallback xmlns=""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DA756-738C-4283-B87B-520F5EAB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1632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11C7C9D-4A54-4F4D-AAA2-D28FDDF93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7" b="98465" l="2716" r="95048">
                        <a14:foregroundMark x1="56230" y1="23785" x2="56230" y2="23785"/>
                        <a14:foregroundMark x1="76837" y1="13299" x2="69169" y2="7417"/>
                        <a14:foregroundMark x1="69169" y1="7417" x2="35942" y2="15090"/>
                        <a14:foregroundMark x1="35942" y1="15090" x2="27157" y2="33760"/>
                        <a14:foregroundMark x1="27157" y1="33760" x2="57348" y2="49361"/>
                        <a14:foregroundMark x1="57348" y1="49361" x2="65335" y2="28645"/>
                        <a14:foregroundMark x1="65335" y1="28645" x2="65335" y2="10230"/>
                        <a14:foregroundMark x1="56550" y1="26854" x2="56550" y2="26854"/>
                        <a14:foregroundMark x1="34984" y1="14578" x2="34984" y2="14578"/>
                        <a14:foregroundMark x1="32588" y1="14834" x2="32588" y2="14834"/>
                        <a14:foregroundMark x1="44569" y1="20972" x2="44569" y2="33248"/>
                        <a14:foregroundMark x1="44569" y1="33248" x2="49521" y2="46036"/>
                        <a14:foregroundMark x1="49521" y1="46036" x2="46965" y2="34271"/>
                        <a14:foregroundMark x1="46965" y1="34271" x2="41374" y2="35294"/>
                        <a14:foregroundMark x1="44089" y1="14834" x2="43610" y2="33760"/>
                        <a14:foregroundMark x1="43610" y1="33760" x2="43450" y2="32481"/>
                        <a14:foregroundMark x1="43450" y1="15345" x2="35463" y2="25320"/>
                        <a14:foregroundMark x1="38179" y1="27366" x2="38179" y2="27366"/>
                        <a14:foregroundMark x1="48403" y1="20205" x2="48403" y2="20205"/>
                        <a14:foregroundMark x1="44728" y1="17391" x2="61661" y2="25575"/>
                        <a14:foregroundMark x1="61661" y1="25575" x2="61502" y2="35806"/>
                        <a14:foregroundMark x1="61502" y1="35806" x2="59585" y2="37084"/>
                        <a14:foregroundMark x1="54633" y1="25320" x2="54633" y2="25320"/>
                        <a14:foregroundMark x1="52716" y1="23274" x2="50958" y2="32481"/>
                        <a14:foregroundMark x1="50958" y1="32481" x2="56550" y2="31714"/>
                        <a14:foregroundMark x1="37220" y1="10230" x2="5751" y2="8184"/>
                        <a14:foregroundMark x1="5751" y1="8184" x2="2716" y2="41688"/>
                        <a14:foregroundMark x1="2716" y1="41688" x2="13738" y2="54220"/>
                        <a14:foregroundMark x1="13738" y1="54220" x2="34185" y2="58056"/>
                        <a14:foregroundMark x1="34185" y1="58056" x2="42492" y2="49105"/>
                        <a14:foregroundMark x1="42492" y1="49105" x2="46326" y2="39386"/>
                        <a14:foregroundMark x1="46326" y1="39386" x2="46486" y2="38363"/>
                        <a14:foregroundMark x1="23163" y1="82864" x2="23163" y2="82864"/>
                        <a14:foregroundMark x1="3674" y1="43478" x2="3514" y2="81841"/>
                        <a14:foregroundMark x1="3514" y1="81841" x2="9585" y2="83632"/>
                        <a14:foregroundMark x1="9585" y1="83632" x2="13738" y2="78772"/>
                        <a14:foregroundMark x1="10383" y1="83376" x2="30032" y2="84399"/>
                        <a14:foregroundMark x1="30032" y1="84399" x2="41853" y2="80818"/>
                        <a14:foregroundMark x1="41853" y1="80818" x2="44089" y2="78005"/>
                        <a14:foregroundMark x1="38179" y1="84143" x2="54473" y2="82864"/>
                        <a14:foregroundMark x1="67732" y1="71867" x2="67732" y2="71867"/>
                        <a14:foregroundMark x1="68371" y1="69565" x2="63898" y2="71867"/>
                        <a14:foregroundMark x1="80351" y1="75448" x2="78275" y2="75959"/>
                        <a14:foregroundMark x1="76518" y1="39386" x2="76518" y2="39386"/>
                        <a14:foregroundMark x1="76677" y1="27621" x2="76677" y2="27621"/>
                        <a14:foregroundMark x1="76677" y1="25831" x2="86262" y2="22506"/>
                        <a14:foregroundMark x1="86262" y1="22506" x2="86741" y2="38619"/>
                        <a14:foregroundMark x1="86741" y1="38619" x2="80032" y2="33248"/>
                        <a14:foregroundMark x1="80032" y1="33248" x2="79233" y2="25064"/>
                        <a14:foregroundMark x1="91534" y1="30435" x2="92971" y2="40921"/>
                        <a14:foregroundMark x1="91853" y1="52430" x2="91853" y2="52430"/>
                        <a14:foregroundMark x1="95048" y1="47315" x2="95048" y2="47315"/>
                        <a14:foregroundMark x1="69489" y1="83376" x2="69489" y2="83376"/>
                        <a14:foregroundMark x1="54473" y1="83376" x2="73003" y2="83376"/>
                        <a14:foregroundMark x1="73003" y1="83376" x2="76518" y2="77238"/>
                        <a14:foregroundMark x1="76038" y1="65729" x2="76198" y2="57033"/>
                        <a14:foregroundMark x1="62939" y1="8696" x2="23163" y2="7928"/>
                        <a14:foregroundMark x1="78594" y1="87980" x2="80990" y2="98465"/>
                        <a14:foregroundMark x1="80990" y1="98465" x2="88019" y2="98465"/>
                        <a14:foregroundMark x1="88019" y1="98465" x2="88498" y2="87980"/>
                        <a14:foregroundMark x1="88498" y1="87980" x2="88179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414" y="244282"/>
            <a:ext cx="11198771" cy="68974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92D07D-967A-4357-B1F7-3C241C14A9D0}"/>
              </a:ext>
            </a:extLst>
          </p:cNvPr>
          <p:cNvSpPr txBox="1"/>
          <p:nvPr/>
        </p:nvSpPr>
        <p:spPr>
          <a:xfrm>
            <a:off x="1954925" y="2123370"/>
            <a:ext cx="728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Hình thức phương pháp tổ chức</a:t>
            </a:r>
          </a:p>
          <a:p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2.1. Ôn cách sắp xếp theo quy tắc của 3 loại đối tượng.</a:t>
            </a:r>
            <a:endParaRPr lang="en-US" sz="3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04.Hình thức ...">
            <a:hlinkClick r:id="" action="ppaction://media"/>
            <a:extLst>
              <a:ext uri="{FF2B5EF4-FFF2-40B4-BE49-F238E27FC236}">
                <a16:creationId xmlns:a16="http://schemas.microsoft.com/office/drawing/2014/main" id="{0CCD1FC3-6FD2-4BB5-A4F5-78CBEB438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8799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67845A8A-7711-4B3C-94F4-B10EDBAE3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62"/>
          <a:stretch/>
        </p:blipFill>
        <p:spPr>
          <a:xfrm>
            <a:off x="28127" y="1473941"/>
            <a:ext cx="12191980" cy="6857990"/>
          </a:xfrm>
          <a:prstGeom prst="rect">
            <a:avLst/>
          </a:prstGeom>
          <a:solidFill>
            <a:srgbClr val="9FD8F6"/>
          </a:solidFill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2B10FF1-0616-43E1-9C1F-FDA37881AD74}"/>
              </a:ext>
            </a:extLst>
          </p:cNvPr>
          <p:cNvSpPr/>
          <p:nvPr/>
        </p:nvSpPr>
        <p:spPr>
          <a:xfrm>
            <a:off x="28127" y="707812"/>
            <a:ext cx="12191981" cy="1655379"/>
          </a:xfrm>
          <a:prstGeom prst="roundRect">
            <a:avLst/>
          </a:prstGeom>
          <a:solidFill>
            <a:srgbClr val="4A9B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BAB10A-6B40-4A94-8E70-0D7E8AC2C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9515104" y="1033060"/>
            <a:ext cx="1091637" cy="1318444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2DF3525-CC9A-4D2B-BBC7-2284730DF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5560146" y="1105790"/>
            <a:ext cx="1091637" cy="131844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A5240C4-9E76-4789-8CC9-3F3145107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1480312" y="1066949"/>
            <a:ext cx="1091637" cy="1318444"/>
          </a:xfrm>
          <a:prstGeom prst="rect">
            <a:avLst/>
          </a:prstGeom>
        </p:spPr>
      </p:pic>
      <p:pic>
        <p:nvPicPr>
          <p:cNvPr id="20" name="Hình ảnh 19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14EA99-1502-4590-AFFD-BF2B88B8B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178342" y="1117517"/>
            <a:ext cx="1205481" cy="835965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0171CB-BBCA-42DD-9830-2F053772A4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4120621" y="1169435"/>
            <a:ext cx="1205481" cy="83596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E6D7D83-7ED0-4611-A841-CF7E69FDD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65" t="57012" r="52543" b="15862"/>
          <a:stretch/>
        </p:blipFill>
        <p:spPr>
          <a:xfrm flipH="1">
            <a:off x="6874774" y="1208925"/>
            <a:ext cx="1282809" cy="96671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A7C21308-D316-4890-B6F0-6B0323CB6D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65" t="57012" r="52543" b="15862"/>
          <a:stretch/>
        </p:blipFill>
        <p:spPr>
          <a:xfrm flipH="1">
            <a:off x="2676896" y="1222034"/>
            <a:ext cx="1282809" cy="966715"/>
          </a:xfrm>
          <a:prstGeom prst="rect">
            <a:avLst/>
          </a:prstGeom>
        </p:spPr>
      </p:pic>
      <p:pic>
        <p:nvPicPr>
          <p:cNvPr id="28" name="Hình ảnh 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FEB13A-517B-40C1-A0BF-F6DAE46CA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8254071" y="1169434"/>
            <a:ext cx="1205481" cy="835965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75D5554-48D9-4B66-BDB6-63D1271A3E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65" t="57012" r="52543" b="15862"/>
          <a:stretch/>
        </p:blipFill>
        <p:spPr>
          <a:xfrm flipH="1">
            <a:off x="10681453" y="1208925"/>
            <a:ext cx="1282809" cy="96671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92BF0D8-A927-4C6B-9E5D-EFB2505EB6D4}"/>
              </a:ext>
            </a:extLst>
          </p:cNvPr>
          <p:cNvSpPr txBox="1"/>
          <p:nvPr/>
        </p:nvSpPr>
        <p:spPr>
          <a:xfrm>
            <a:off x="1200150" y="117511"/>
            <a:ext cx="9791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 cách sắp xếp theo quy tắc của 3 loại đối tượng.</a:t>
            </a:r>
            <a:endParaRPr lang="en-US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6ADF788-B0FB-4AC1-ADFF-D7FA49F9569E}"/>
              </a:ext>
            </a:extLst>
          </p:cNvPr>
          <p:cNvSpPr/>
          <p:nvPr/>
        </p:nvSpPr>
        <p:spPr>
          <a:xfrm>
            <a:off x="313076" y="2640877"/>
            <a:ext cx="1122768" cy="3625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E855881B-76DC-4130-BAA1-ACE4556EA9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889" b="91296" l="61563" r="77292">
                        <a14:foregroundMark x1="73594" y1="88056" x2="76406" y2="81481"/>
                        <a14:foregroundMark x1="76406" y1="81481" x2="74323" y2="75556"/>
                        <a14:foregroundMark x1="71036" y1="72318" x2="70469" y2="71759"/>
                        <a14:foregroundMark x1="74323" y1="75556" x2="73445" y2="74691"/>
                        <a14:foregroundMark x1="70469" y1="71759" x2="65885" y2="73333"/>
                        <a14:foregroundMark x1="65885" y1="73333" x2="67292" y2="84444"/>
                        <a14:foregroundMark x1="67292" y1="84444" x2="71146" y2="87130"/>
                        <a14:foregroundMark x1="71146" y1="87130" x2="74375" y2="87593"/>
                        <a14:foregroundMark x1="69844" y1="75926" x2="69844" y2="75926"/>
                        <a14:foregroundMark x1="71615" y1="81852" x2="71615" y2="81852"/>
                        <a14:foregroundMark x1="73177" y1="81852" x2="72813" y2="81204"/>
                        <a14:foregroundMark x1="73073" y1="81852" x2="71771" y2="80926"/>
                        <a14:foregroundMark x1="73854" y1="80741" x2="73594" y2="88148"/>
                        <a14:foregroundMark x1="73594" y1="88148" x2="74375" y2="87593"/>
                        <a14:foregroundMark x1="71146" y1="74722" x2="69323" y2="80463"/>
                        <a14:foregroundMark x1="70729" y1="71481" x2="65833" y2="69074"/>
                        <a14:foregroundMark x1="65833" y1="69074" x2="65938" y2="72685"/>
                        <a14:foregroundMark x1="65938" y1="72870" x2="64583" y2="79444"/>
                        <a14:foregroundMark x1="64583" y1="79444" x2="66354" y2="84167"/>
                        <a14:foregroundMark x1="73594" y1="89259" x2="69688" y2="90278"/>
                        <a14:foregroundMark x1="69688" y1="90278" x2="67865" y2="85741"/>
                        <a14:foregroundMark x1="68385" y1="88981" x2="67865" y2="88056"/>
                        <a14:foregroundMark x1="66875" y1="88056" x2="66034" y2="87920"/>
                        <a14:foregroundMark x1="64271" y1="73333" x2="64271" y2="73333"/>
                        <a14:foregroundMark x1="73073" y1="76111" x2="73073" y2="76111"/>
                        <a14:backgroundMark x1="71250" y1="71944" x2="72813" y2="73796"/>
                        <a14:backgroundMark x1="72917" y1="73796" x2="73698" y2="74074"/>
                        <a14:backgroundMark x1="65833" y1="87407" x2="65052" y2="87593"/>
                        <a14:backgroundMark x1="65573" y1="87407" x2="64115" y2="86944"/>
                        <a14:backgroundMark x1="66094" y1="88981" x2="64271" y2="90370"/>
                        <a14:backgroundMark x1="66198" y1="87870" x2="66198" y2="87870"/>
                        <a14:backgroundMark x1="67135" y1="86944" x2="67135" y2="86944"/>
                        <a14:backgroundMark x1="66875" y1="86944" x2="66979" y2="87130"/>
                        <a14:backgroundMark x1="64010" y1="87870" x2="63646" y2="87130"/>
                        <a14:backgroundMark x1="64010" y1="87593" x2="64375" y2="87870"/>
                        <a14:backgroundMark x1="63490" y1="87407" x2="63490" y2="87407"/>
                        <a14:backgroundMark x1="64375" y1="90833" x2="64375" y2="90833"/>
                      </a14:backgroundRemoval>
                    </a14:imgEffect>
                  </a14:imgLayer>
                </a14:imgProps>
              </a:ext>
            </a:extLst>
          </a:blip>
          <a:srcRect l="59612" t="66438" r="20733" b="7355"/>
          <a:stretch/>
        </p:blipFill>
        <p:spPr>
          <a:xfrm rot="20570436" flipH="1">
            <a:off x="133874" y="2783949"/>
            <a:ext cx="1205481" cy="83596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EAAA5AF7-C836-4CE8-AC95-E38F541E595E}"/>
              </a:ext>
            </a:extLst>
          </p:cNvPr>
          <p:cNvSpPr/>
          <p:nvPr/>
        </p:nvSpPr>
        <p:spPr>
          <a:xfrm>
            <a:off x="1435844" y="2800350"/>
            <a:ext cx="583456" cy="93345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9A1170D-4FB6-4F5E-8275-EC312B46A8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70556" b="41168"/>
          <a:stretch/>
        </p:blipFill>
        <p:spPr>
          <a:xfrm>
            <a:off x="153906" y="3776989"/>
            <a:ext cx="1091637" cy="1318444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C962EF6-D6F3-429D-95FF-10853A53E860}"/>
              </a:ext>
            </a:extLst>
          </p:cNvPr>
          <p:cNvSpPr/>
          <p:nvPr/>
        </p:nvSpPr>
        <p:spPr>
          <a:xfrm>
            <a:off x="1435844" y="3969486"/>
            <a:ext cx="627924" cy="93345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2AB9EA9-FA9F-4437-BF6C-E0D86751B2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65" t="57012" r="52543" b="15862"/>
          <a:stretch/>
        </p:blipFill>
        <p:spPr>
          <a:xfrm flipH="1">
            <a:off x="197503" y="5299933"/>
            <a:ext cx="1282809" cy="966715"/>
          </a:xfrm>
          <a:prstGeom prst="rect">
            <a:avLst/>
          </a:prstGeom>
        </p:spPr>
      </p:pic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4F5383B7-1269-41F4-A4A7-2254EA43FB06}"/>
              </a:ext>
            </a:extLst>
          </p:cNvPr>
          <p:cNvSpPr/>
          <p:nvPr/>
        </p:nvSpPr>
        <p:spPr>
          <a:xfrm>
            <a:off x="1443026" y="5095433"/>
            <a:ext cx="620742" cy="933450"/>
          </a:xfrm>
          <a:prstGeom prst="roundRect">
            <a:avLst/>
          </a:prstGeom>
          <a:solidFill>
            <a:srgbClr val="C2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10" name="05. ok buom ong chuon chuon">
            <a:hlinkClick r:id="" action="ppaction://media"/>
            <a:extLst>
              <a:ext uri="{FF2B5EF4-FFF2-40B4-BE49-F238E27FC236}">
                <a16:creationId xmlns:a16="http://schemas.microsoft.com/office/drawing/2014/main" id="{AA7E3D0C-3797-4E1D-BDE6-0913B7454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21990" y="1692282"/>
            <a:ext cx="609600" cy="609600"/>
          </a:xfrm>
          <a:prstGeom prst="rect">
            <a:avLst/>
          </a:prstGeom>
        </p:spPr>
      </p:pic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B500D7B6-B9EE-423C-9D29-30BB8DBECDEB}"/>
              </a:ext>
            </a:extLst>
          </p:cNvPr>
          <p:cNvSpPr/>
          <p:nvPr/>
        </p:nvSpPr>
        <p:spPr>
          <a:xfrm>
            <a:off x="4748779" y="3091220"/>
            <a:ext cx="583456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C698A26F-3870-4B5A-AB37-47FC9F75F35C}"/>
              </a:ext>
            </a:extLst>
          </p:cNvPr>
          <p:cNvSpPr/>
          <p:nvPr/>
        </p:nvSpPr>
        <p:spPr>
          <a:xfrm>
            <a:off x="5496193" y="3129320"/>
            <a:ext cx="627924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8" name="Hình chữ nhật: Góc Tròn 47">
            <a:extLst>
              <a:ext uri="{FF2B5EF4-FFF2-40B4-BE49-F238E27FC236}">
                <a16:creationId xmlns:a16="http://schemas.microsoft.com/office/drawing/2014/main" id="{1F50CA78-8343-4DF3-95AC-7D10CCD7352D}"/>
              </a:ext>
            </a:extLst>
          </p:cNvPr>
          <p:cNvSpPr/>
          <p:nvPr/>
        </p:nvSpPr>
        <p:spPr>
          <a:xfrm>
            <a:off x="6288075" y="3120087"/>
            <a:ext cx="620742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7812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3000">
        <p15:prstTrans prst="drape"/>
      </p:transition>
    </mc:Choice>
    <mc:Fallback xmlns="">
      <p:transition spd="slow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24" grpId="0" animBg="1"/>
      <p:bldP spid="31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54B2B62-BB78-4460-803E-23A54E196F1C}"/>
              </a:ext>
            </a:extLst>
          </p:cNvPr>
          <p:cNvSpPr/>
          <p:nvPr/>
        </p:nvSpPr>
        <p:spPr>
          <a:xfrm>
            <a:off x="0" y="1008992"/>
            <a:ext cx="12192000" cy="1734207"/>
          </a:xfrm>
          <a:prstGeom prst="roundRect">
            <a:avLst/>
          </a:prstGeom>
          <a:solidFill>
            <a:srgbClr val="FAF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con chim, đang ngồi, vàng, đầy màu sắc&#10;&#10;Mô tả được tạo tự động">
            <a:extLst>
              <a:ext uri="{FF2B5EF4-FFF2-40B4-BE49-F238E27FC236}">
                <a16:creationId xmlns:a16="http://schemas.microsoft.com/office/drawing/2014/main" id="{C4691622-AF49-4F44-B1BF-A278FD3FB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8" t="4598" r="74008" b="60689"/>
          <a:stretch/>
        </p:blipFill>
        <p:spPr>
          <a:xfrm>
            <a:off x="173976" y="1227347"/>
            <a:ext cx="1334629" cy="1300187"/>
          </a:xfrm>
          <a:prstGeom prst="rect">
            <a:avLst/>
          </a:prstGeom>
        </p:spPr>
      </p:pic>
      <p:pic>
        <p:nvPicPr>
          <p:cNvPr id="6" name="Hình ảnh 5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AFA0A80D-C070-4D46-8CC2-7A9E4755C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" t="2989" r="76983" b="67586"/>
          <a:stretch/>
        </p:blipFill>
        <p:spPr>
          <a:xfrm>
            <a:off x="2088894" y="1227347"/>
            <a:ext cx="1463675" cy="119331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9AFCA32-8574-4C55-8094-89B9F56132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9" t="57931" r="33147" b="16322"/>
          <a:stretch/>
        </p:blipFill>
        <p:spPr>
          <a:xfrm flipH="1">
            <a:off x="4417479" y="1349858"/>
            <a:ext cx="1099067" cy="1074090"/>
          </a:xfrm>
          <a:prstGeom prst="rect">
            <a:avLst/>
          </a:prstGeom>
        </p:spPr>
      </p:pic>
      <p:pic>
        <p:nvPicPr>
          <p:cNvPr id="9" name="Hình ảnh 8" descr="Ảnh có chứa con chim, đang ngồi, vàng, đầy màu sắc&#10;&#10;Mô tả được tạo tự động">
            <a:extLst>
              <a:ext uri="{FF2B5EF4-FFF2-40B4-BE49-F238E27FC236}">
                <a16:creationId xmlns:a16="http://schemas.microsoft.com/office/drawing/2014/main" id="{D18FBA9C-05EC-4432-9951-DE4089180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8" t="4598" r="74008" b="60689"/>
          <a:stretch/>
        </p:blipFill>
        <p:spPr>
          <a:xfrm>
            <a:off x="6115515" y="1203016"/>
            <a:ext cx="1334629" cy="1300187"/>
          </a:xfrm>
          <a:prstGeom prst="rect">
            <a:avLst/>
          </a:prstGeom>
        </p:spPr>
      </p:pic>
      <p:pic>
        <p:nvPicPr>
          <p:cNvPr id="10" name="Hình ảnh 9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80CA6D73-3FC5-401A-B231-CA91B44755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" t="2989" r="76983" b="67586"/>
          <a:stretch/>
        </p:blipFill>
        <p:spPr>
          <a:xfrm>
            <a:off x="8128802" y="1369983"/>
            <a:ext cx="1463675" cy="119331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3B24952-6409-47A7-8A18-C508501F9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9" t="57931" r="33147" b="16322"/>
          <a:stretch/>
        </p:blipFill>
        <p:spPr>
          <a:xfrm flipH="1">
            <a:off x="10303310" y="1438479"/>
            <a:ext cx="1099067" cy="1074090"/>
          </a:xfrm>
          <a:prstGeom prst="rect">
            <a:avLst/>
          </a:prstGeom>
        </p:spPr>
      </p:pic>
      <p:pic>
        <p:nvPicPr>
          <p:cNvPr id="13" name="Hình ảnh 12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0A2EEA43-C6AD-4330-A8FA-EF78CECC3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" t="2989" r="76983" b="67586"/>
          <a:stretch/>
        </p:blipFill>
        <p:spPr>
          <a:xfrm>
            <a:off x="9124400" y="1349858"/>
            <a:ext cx="1463675" cy="119331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F943DA1-F843-45C8-BE33-9AEC35B254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9" t="57931" r="33147" b="16322"/>
          <a:stretch/>
        </p:blipFill>
        <p:spPr>
          <a:xfrm flipH="1">
            <a:off x="11092912" y="1416715"/>
            <a:ext cx="1099067" cy="1074090"/>
          </a:xfrm>
          <a:prstGeom prst="rect">
            <a:avLst/>
          </a:prstGeom>
        </p:spPr>
      </p:pic>
      <p:pic>
        <p:nvPicPr>
          <p:cNvPr id="15" name="Hình ảnh 14" descr="Ảnh có chứa con chim, đang ngồi, vàng, đầy màu sắc&#10;&#10;Mô tả được tạo tự động">
            <a:extLst>
              <a:ext uri="{FF2B5EF4-FFF2-40B4-BE49-F238E27FC236}">
                <a16:creationId xmlns:a16="http://schemas.microsoft.com/office/drawing/2014/main" id="{4CAFE737-B603-4BA0-A993-4878C7A36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8" t="4598" r="74008" b="60689"/>
          <a:stretch/>
        </p:blipFill>
        <p:spPr>
          <a:xfrm>
            <a:off x="1149793" y="1159218"/>
            <a:ext cx="1334629" cy="1300187"/>
          </a:xfrm>
          <a:prstGeom prst="rect">
            <a:avLst/>
          </a:prstGeom>
        </p:spPr>
      </p:pic>
      <p:pic>
        <p:nvPicPr>
          <p:cNvPr id="16" name="Hình ảnh 15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2458EF8D-4E1A-4DE9-AC70-DE59E8A91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" t="2989" r="76983" b="67586"/>
          <a:stretch/>
        </p:blipFill>
        <p:spPr>
          <a:xfrm>
            <a:off x="3177980" y="1242996"/>
            <a:ext cx="1463675" cy="119331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160DC93-05E0-46DF-8110-C2AD053F35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9" t="57931" r="33147" b="16322"/>
          <a:stretch/>
        </p:blipFill>
        <p:spPr>
          <a:xfrm flipH="1">
            <a:off x="5243063" y="1364891"/>
            <a:ext cx="1099067" cy="1074090"/>
          </a:xfrm>
          <a:prstGeom prst="rect">
            <a:avLst/>
          </a:prstGeom>
        </p:spPr>
      </p:pic>
      <p:pic>
        <p:nvPicPr>
          <p:cNvPr id="18" name="Hình ảnh 17" descr="Ảnh có chứa con chim, đang ngồi, vàng, đầy màu sắc&#10;&#10;Mô tả được tạo tự động">
            <a:extLst>
              <a:ext uri="{FF2B5EF4-FFF2-40B4-BE49-F238E27FC236}">
                <a16:creationId xmlns:a16="http://schemas.microsoft.com/office/drawing/2014/main" id="{998CB275-AE7B-4D56-9343-50685EEAB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8" t="4598" r="74008" b="60689"/>
          <a:stretch/>
        </p:blipFill>
        <p:spPr>
          <a:xfrm>
            <a:off x="7033212" y="1254381"/>
            <a:ext cx="1334629" cy="1300187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DF66C75D-61FD-4C1A-9DE0-751F7B251794}"/>
              </a:ext>
            </a:extLst>
          </p:cNvPr>
          <p:cNvGrpSpPr/>
          <p:nvPr/>
        </p:nvGrpSpPr>
        <p:grpSpPr>
          <a:xfrm>
            <a:off x="-13078" y="5772472"/>
            <a:ext cx="12218176" cy="1158966"/>
            <a:chOff x="-13078" y="5772472"/>
            <a:chExt cx="12218176" cy="1158966"/>
          </a:xfrm>
        </p:grpSpPr>
        <p:pic>
          <p:nvPicPr>
            <p:cNvPr id="7" name="Hình ảnh 6" descr="Ảnh có chứa cây&#10;&#10;Mô tả được tạo tự động">
              <a:extLst>
                <a:ext uri="{FF2B5EF4-FFF2-40B4-BE49-F238E27FC236}">
                  <a16:creationId xmlns:a16="http://schemas.microsoft.com/office/drawing/2014/main" id="{16501DF4-4677-4E85-A34A-0DC4DAF69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-13078" y="5772472"/>
              <a:ext cx="3660370" cy="1104900"/>
            </a:xfrm>
            <a:prstGeom prst="rect">
              <a:avLst/>
            </a:prstGeom>
          </p:spPr>
        </p:pic>
        <p:pic>
          <p:nvPicPr>
            <p:cNvPr id="19" name="Hình ảnh 18" descr="Ảnh có chứa cây&#10;&#10;Mô tả được tạo tự động">
              <a:extLst>
                <a:ext uri="{FF2B5EF4-FFF2-40B4-BE49-F238E27FC236}">
                  <a16:creationId xmlns:a16="http://schemas.microsoft.com/office/drawing/2014/main" id="{D7CAF6F2-7C3A-4228-908F-2453854F2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3177980" y="5790494"/>
              <a:ext cx="3660370" cy="1104900"/>
            </a:xfrm>
            <a:prstGeom prst="rect">
              <a:avLst/>
            </a:prstGeom>
          </p:spPr>
        </p:pic>
        <p:pic>
          <p:nvPicPr>
            <p:cNvPr id="20" name="Hình ảnh 19" descr="Ảnh có chứa cây&#10;&#10;Mô tả được tạo tự động">
              <a:extLst>
                <a:ext uri="{FF2B5EF4-FFF2-40B4-BE49-F238E27FC236}">
                  <a16:creationId xmlns:a16="http://schemas.microsoft.com/office/drawing/2014/main" id="{8319E627-11C6-4A5D-B402-EC4438D94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6369038" y="5808516"/>
              <a:ext cx="3660370" cy="1104900"/>
            </a:xfrm>
            <a:prstGeom prst="rect">
              <a:avLst/>
            </a:prstGeom>
          </p:spPr>
        </p:pic>
        <p:pic>
          <p:nvPicPr>
            <p:cNvPr id="21" name="Hình ảnh 20" descr="Ảnh có chứa cây&#10;&#10;Mô tả được tạo tự động">
              <a:extLst>
                <a:ext uri="{FF2B5EF4-FFF2-40B4-BE49-F238E27FC236}">
                  <a16:creationId xmlns:a16="http://schemas.microsoft.com/office/drawing/2014/main" id="{DAA7EDC0-B86C-4CA4-A964-0B7134AA3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r="27020" b="2221"/>
            <a:stretch/>
          </p:blipFill>
          <p:spPr>
            <a:xfrm>
              <a:off x="9560096" y="5826538"/>
              <a:ext cx="2645002" cy="1104900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274B2F9F-20EF-4A4B-81AC-6FB96A71F6B6}"/>
              </a:ext>
            </a:extLst>
          </p:cNvPr>
          <p:cNvGrpSpPr/>
          <p:nvPr/>
        </p:nvGrpSpPr>
        <p:grpSpPr>
          <a:xfrm>
            <a:off x="-32602" y="2289960"/>
            <a:ext cx="12218176" cy="660936"/>
            <a:chOff x="-13078" y="5772472"/>
            <a:chExt cx="12218176" cy="1158966"/>
          </a:xfrm>
        </p:grpSpPr>
        <p:pic>
          <p:nvPicPr>
            <p:cNvPr id="23" name="Hình ảnh 22" descr="Ảnh có chứa cây&#10;&#10;Mô tả được tạo tự động">
              <a:extLst>
                <a:ext uri="{FF2B5EF4-FFF2-40B4-BE49-F238E27FC236}">
                  <a16:creationId xmlns:a16="http://schemas.microsoft.com/office/drawing/2014/main" id="{E74199D2-36E8-468C-8BB1-37E97149F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-13078" y="5772472"/>
              <a:ext cx="3660370" cy="1104900"/>
            </a:xfrm>
            <a:prstGeom prst="rect">
              <a:avLst/>
            </a:prstGeom>
          </p:spPr>
        </p:pic>
        <p:pic>
          <p:nvPicPr>
            <p:cNvPr id="24" name="Hình ảnh 23" descr="Ảnh có chứa cây&#10;&#10;Mô tả được tạo tự động">
              <a:extLst>
                <a:ext uri="{FF2B5EF4-FFF2-40B4-BE49-F238E27FC236}">
                  <a16:creationId xmlns:a16="http://schemas.microsoft.com/office/drawing/2014/main" id="{7AC82EFD-2E2F-4540-B09C-45681C3D1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3177980" y="5790494"/>
              <a:ext cx="3660370" cy="1104900"/>
            </a:xfrm>
            <a:prstGeom prst="rect">
              <a:avLst/>
            </a:prstGeom>
          </p:spPr>
        </p:pic>
        <p:pic>
          <p:nvPicPr>
            <p:cNvPr id="25" name="Hình ảnh 24" descr="Ảnh có chứa cây&#10;&#10;Mô tả được tạo tự động">
              <a:extLst>
                <a:ext uri="{FF2B5EF4-FFF2-40B4-BE49-F238E27FC236}">
                  <a16:creationId xmlns:a16="http://schemas.microsoft.com/office/drawing/2014/main" id="{266B6521-CC75-4871-A16E-2CF5AD892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b="2221"/>
            <a:stretch/>
          </p:blipFill>
          <p:spPr>
            <a:xfrm>
              <a:off x="6369038" y="5808516"/>
              <a:ext cx="3660370" cy="1104900"/>
            </a:xfrm>
            <a:prstGeom prst="rect">
              <a:avLst/>
            </a:prstGeom>
          </p:spPr>
        </p:pic>
        <p:pic>
          <p:nvPicPr>
            <p:cNvPr id="26" name="Hình ảnh 25" descr="Ảnh có chứa cây&#10;&#10;Mô tả được tạo tự động">
              <a:extLst>
                <a:ext uri="{FF2B5EF4-FFF2-40B4-BE49-F238E27FC236}">
                  <a16:creationId xmlns:a16="http://schemas.microsoft.com/office/drawing/2014/main" id="{003ECCB3-98A9-4FFF-A397-E357F9C0A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5" t="65556" r="27020" b="2221"/>
            <a:stretch/>
          </p:blipFill>
          <p:spPr>
            <a:xfrm>
              <a:off x="9560096" y="5826538"/>
              <a:ext cx="2645002" cy="1104900"/>
            </a:xfrm>
            <a:prstGeom prst="rect">
              <a:avLst/>
            </a:prstGeom>
          </p:spPr>
        </p:pic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A65BAA9-D2B4-4F14-9892-8F3256A5BA7D}"/>
              </a:ext>
            </a:extLst>
          </p:cNvPr>
          <p:cNvSpPr txBox="1"/>
          <p:nvPr/>
        </p:nvSpPr>
        <p:spPr>
          <a:xfrm>
            <a:off x="1200150" y="384203"/>
            <a:ext cx="9791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 cách sắp xếp theo quy tắc của 3 loại đối tượng.</a:t>
            </a:r>
            <a:endParaRPr lang="en-US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CD19AA26-0C75-4AD1-8368-72EF05628763}"/>
              </a:ext>
            </a:extLst>
          </p:cNvPr>
          <p:cNvSpPr/>
          <p:nvPr/>
        </p:nvSpPr>
        <p:spPr>
          <a:xfrm>
            <a:off x="104877" y="3004598"/>
            <a:ext cx="1122768" cy="36257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Hình ảnh 29" descr="Ảnh có chứa con chim, đang ngồi, vàng, đầy màu sắc&#10;&#10;Mô tả được tạo tự động">
            <a:extLst>
              <a:ext uri="{FF2B5EF4-FFF2-40B4-BE49-F238E27FC236}">
                <a16:creationId xmlns:a16="http://schemas.microsoft.com/office/drawing/2014/main" id="{D16D7DC4-1482-48FE-BBB6-DFF4BECAF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48" t="4598" r="74008" b="60689"/>
          <a:stretch/>
        </p:blipFill>
        <p:spPr>
          <a:xfrm>
            <a:off x="173976" y="3062424"/>
            <a:ext cx="1003987" cy="978078"/>
          </a:xfrm>
          <a:prstGeom prst="rect">
            <a:avLst/>
          </a:prstGeom>
        </p:spPr>
      </p:pic>
      <p:pic>
        <p:nvPicPr>
          <p:cNvPr id="31" name="Hình ảnh 30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68EADF13-DCBE-44DC-A608-F4435945A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" t="2989" r="76983" b="67586"/>
          <a:stretch/>
        </p:blipFill>
        <p:spPr>
          <a:xfrm>
            <a:off x="74901" y="4259504"/>
            <a:ext cx="1103062" cy="89931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0EE8505-5E82-427D-99B8-183B6FD567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9" t="57931" r="33147" b="16322"/>
          <a:stretch/>
        </p:blipFill>
        <p:spPr>
          <a:xfrm flipH="1">
            <a:off x="155483" y="5431844"/>
            <a:ext cx="994310" cy="971714"/>
          </a:xfrm>
          <a:prstGeom prst="rect">
            <a:avLst/>
          </a:prstGeom>
        </p:spPr>
      </p:pic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3558DE11-1CF2-4F8A-A013-928DDD69E9B0}"/>
              </a:ext>
            </a:extLst>
          </p:cNvPr>
          <p:cNvSpPr/>
          <p:nvPr/>
        </p:nvSpPr>
        <p:spPr>
          <a:xfrm>
            <a:off x="1211244" y="3290247"/>
            <a:ext cx="583456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C94FAB59-E8A5-4147-87B9-F0818C1D074A}"/>
              </a:ext>
            </a:extLst>
          </p:cNvPr>
          <p:cNvSpPr/>
          <p:nvPr/>
        </p:nvSpPr>
        <p:spPr>
          <a:xfrm>
            <a:off x="1211244" y="4459383"/>
            <a:ext cx="627924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1E373923-F4A5-45E6-9401-218BD8B6CBFC}"/>
              </a:ext>
            </a:extLst>
          </p:cNvPr>
          <p:cNvSpPr/>
          <p:nvPr/>
        </p:nvSpPr>
        <p:spPr>
          <a:xfrm>
            <a:off x="1218426" y="5585330"/>
            <a:ext cx="620742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60" name="06. 2bọ ngựa 2kieen 2 bọ rùa">
            <a:hlinkClick r:id="" action="ppaction://media"/>
            <a:extLst>
              <a:ext uri="{FF2B5EF4-FFF2-40B4-BE49-F238E27FC236}">
                <a16:creationId xmlns:a16="http://schemas.microsoft.com/office/drawing/2014/main" id="{F3B468EA-0AE7-408A-8CF7-A2164CFB1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4452" y="1615943"/>
            <a:ext cx="609600" cy="609600"/>
          </a:xfrm>
          <a:prstGeom prst="rect">
            <a:avLst/>
          </a:prstGeom>
        </p:spPr>
      </p:pic>
      <p:sp>
        <p:nvSpPr>
          <p:cNvPr id="61" name="Hình chữ nhật: Góc Tròn 60">
            <a:extLst>
              <a:ext uri="{FF2B5EF4-FFF2-40B4-BE49-F238E27FC236}">
                <a16:creationId xmlns:a16="http://schemas.microsoft.com/office/drawing/2014/main" id="{5A0BA478-B67C-469A-B761-A3EF5BF8838D}"/>
              </a:ext>
            </a:extLst>
          </p:cNvPr>
          <p:cNvSpPr/>
          <p:nvPr/>
        </p:nvSpPr>
        <p:spPr>
          <a:xfrm>
            <a:off x="4058199" y="3520858"/>
            <a:ext cx="583456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3" name="Hình chữ nhật: Góc Tròn 62">
            <a:extLst>
              <a:ext uri="{FF2B5EF4-FFF2-40B4-BE49-F238E27FC236}">
                <a16:creationId xmlns:a16="http://schemas.microsoft.com/office/drawing/2014/main" id="{E2F686E1-E967-40E9-A30F-FAFCD64BFE7B}"/>
              </a:ext>
            </a:extLst>
          </p:cNvPr>
          <p:cNvSpPr/>
          <p:nvPr/>
        </p:nvSpPr>
        <p:spPr>
          <a:xfrm>
            <a:off x="4696913" y="3520858"/>
            <a:ext cx="583456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4" name="Hình chữ nhật: Góc Tròn 63">
            <a:extLst>
              <a:ext uri="{FF2B5EF4-FFF2-40B4-BE49-F238E27FC236}">
                <a16:creationId xmlns:a16="http://schemas.microsoft.com/office/drawing/2014/main" id="{A0CF4FD4-1C04-4033-86EB-0A8768A87BBD}"/>
              </a:ext>
            </a:extLst>
          </p:cNvPr>
          <p:cNvSpPr/>
          <p:nvPr/>
        </p:nvSpPr>
        <p:spPr>
          <a:xfrm>
            <a:off x="5526914" y="3543241"/>
            <a:ext cx="627924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5" name="Hình chữ nhật: Góc Tròn 64">
            <a:extLst>
              <a:ext uri="{FF2B5EF4-FFF2-40B4-BE49-F238E27FC236}">
                <a16:creationId xmlns:a16="http://schemas.microsoft.com/office/drawing/2014/main" id="{0A5F62B1-84CD-44BA-8E71-0318B3B1DB29}"/>
              </a:ext>
            </a:extLst>
          </p:cNvPr>
          <p:cNvSpPr/>
          <p:nvPr/>
        </p:nvSpPr>
        <p:spPr>
          <a:xfrm>
            <a:off x="6232762" y="3520858"/>
            <a:ext cx="627924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6" name="Hình chữ nhật: Góc Tròn 65">
            <a:extLst>
              <a:ext uri="{FF2B5EF4-FFF2-40B4-BE49-F238E27FC236}">
                <a16:creationId xmlns:a16="http://schemas.microsoft.com/office/drawing/2014/main" id="{9BCC3137-F053-4038-9C66-8CFA40F6BD77}"/>
              </a:ext>
            </a:extLst>
          </p:cNvPr>
          <p:cNvSpPr/>
          <p:nvPr/>
        </p:nvSpPr>
        <p:spPr>
          <a:xfrm>
            <a:off x="7747099" y="3544779"/>
            <a:ext cx="620742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7" name="Hình chữ nhật: Góc Tròn 66">
            <a:extLst>
              <a:ext uri="{FF2B5EF4-FFF2-40B4-BE49-F238E27FC236}">
                <a16:creationId xmlns:a16="http://schemas.microsoft.com/office/drawing/2014/main" id="{5E4B8111-F5B6-4B20-869A-F5C8FC7F5ACD}"/>
              </a:ext>
            </a:extLst>
          </p:cNvPr>
          <p:cNvSpPr/>
          <p:nvPr/>
        </p:nvSpPr>
        <p:spPr>
          <a:xfrm>
            <a:off x="7081752" y="3543241"/>
            <a:ext cx="620742" cy="933450"/>
          </a:xfrm>
          <a:prstGeom prst="roundRect">
            <a:avLst/>
          </a:prstGeom>
          <a:solidFill>
            <a:srgbClr val="FA0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436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5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5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thiên nhiên&#10;&#10;Mô tả được tạo tự động">
            <a:extLst>
              <a:ext uri="{FF2B5EF4-FFF2-40B4-BE49-F238E27FC236}">
                <a16:creationId xmlns:a16="http://schemas.microsoft.com/office/drawing/2014/main" id="{455C5AC1-2344-4C54-BFEC-4D9377FD0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1" r="3279" b="1103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B856C7F-DF8C-495D-B3AA-E007C8B94659}"/>
              </a:ext>
            </a:extLst>
          </p:cNvPr>
          <p:cNvSpPr/>
          <p:nvPr/>
        </p:nvSpPr>
        <p:spPr>
          <a:xfrm>
            <a:off x="0" y="677877"/>
            <a:ext cx="12192000" cy="1660636"/>
          </a:xfrm>
          <a:prstGeom prst="roundRect">
            <a:avLst/>
          </a:prstGeom>
          <a:solidFill>
            <a:srgbClr val="9DD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C15FCA5F-15A8-4B7D-A2B8-205EFCEA6F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38" t="6667" r="53965" b="64138"/>
          <a:stretch/>
        </p:blipFill>
        <p:spPr>
          <a:xfrm rot="1608435">
            <a:off x="23435" y="893977"/>
            <a:ext cx="1358814" cy="115046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AE6CEB1-6DFB-4C87-94D3-47B6347E4B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5" t="5593" r="79892" b="70193"/>
          <a:stretch/>
        </p:blipFill>
        <p:spPr>
          <a:xfrm flipH="1">
            <a:off x="1968960" y="975080"/>
            <a:ext cx="1079373" cy="1066230"/>
          </a:xfrm>
          <a:prstGeom prst="rect">
            <a:avLst/>
          </a:prstGeom>
        </p:spPr>
      </p:pic>
      <p:pic>
        <p:nvPicPr>
          <p:cNvPr id="9" name="Hình ảnh 8" descr="Ảnh có chứa trong nhà&#10;&#10;Mô tả được tạo tự động">
            <a:extLst>
              <a:ext uri="{FF2B5EF4-FFF2-40B4-BE49-F238E27FC236}">
                <a16:creationId xmlns:a16="http://schemas.microsoft.com/office/drawing/2014/main" id="{8D77C698-39B1-441E-9DA6-9B138ADC22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62" t="51724" r="39483" b="7356"/>
          <a:stretch/>
        </p:blipFill>
        <p:spPr>
          <a:xfrm>
            <a:off x="3307546" y="937864"/>
            <a:ext cx="1358814" cy="1151756"/>
          </a:xfrm>
          <a:prstGeom prst="rect">
            <a:avLst/>
          </a:prstGeom>
        </p:spPr>
      </p:pic>
      <p:pic>
        <p:nvPicPr>
          <p:cNvPr id="10" name="Hình ảnh 9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CC6A54D0-2A7F-4854-9786-B23BC13E6B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38" t="6667" r="53965" b="64138"/>
          <a:stretch/>
        </p:blipFill>
        <p:spPr>
          <a:xfrm rot="2098333">
            <a:off x="5855158" y="963430"/>
            <a:ext cx="1358814" cy="115046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45C5A01-E76E-467B-8D49-3CF3131537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5" t="5593" r="79892" b="70193"/>
          <a:stretch/>
        </p:blipFill>
        <p:spPr>
          <a:xfrm flipH="1">
            <a:off x="8317616" y="964569"/>
            <a:ext cx="1013753" cy="1001409"/>
          </a:xfrm>
          <a:prstGeom prst="rect">
            <a:avLst/>
          </a:prstGeom>
        </p:spPr>
      </p:pic>
      <p:pic>
        <p:nvPicPr>
          <p:cNvPr id="12" name="Hình ảnh 11" descr="Ảnh có chứa trong nhà&#10;&#10;Mô tả được tạo tự động">
            <a:extLst>
              <a:ext uri="{FF2B5EF4-FFF2-40B4-BE49-F238E27FC236}">
                <a16:creationId xmlns:a16="http://schemas.microsoft.com/office/drawing/2014/main" id="{47E0171F-A362-4272-B31A-F2B4590B3B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62" t="51724" r="39483" b="7356"/>
          <a:stretch/>
        </p:blipFill>
        <p:spPr>
          <a:xfrm>
            <a:off x="10733482" y="767239"/>
            <a:ext cx="1358814" cy="1151756"/>
          </a:xfrm>
          <a:prstGeom prst="rect">
            <a:avLst/>
          </a:prstGeom>
        </p:spPr>
      </p:pic>
      <p:pic>
        <p:nvPicPr>
          <p:cNvPr id="13" name="Hình ảnh 12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E66FB2BD-933C-4477-AF05-5DB0B98771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38" t="6667" r="53965" b="64138"/>
          <a:stretch/>
        </p:blipFill>
        <p:spPr>
          <a:xfrm rot="1765594">
            <a:off x="7071762" y="851856"/>
            <a:ext cx="1449017" cy="1226835"/>
          </a:xfrm>
          <a:prstGeom prst="rect">
            <a:avLst/>
          </a:prstGeom>
        </p:spPr>
      </p:pic>
      <p:pic>
        <p:nvPicPr>
          <p:cNvPr id="15" name="Hình ảnh 14" descr="Ảnh có chứa trong nhà&#10;&#10;Mô tả được tạo tự động">
            <a:extLst>
              <a:ext uri="{FF2B5EF4-FFF2-40B4-BE49-F238E27FC236}">
                <a16:creationId xmlns:a16="http://schemas.microsoft.com/office/drawing/2014/main" id="{A6A9B7B1-E0E5-4755-B573-E9C9E52A15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62" t="51724" r="39483" b="7356"/>
          <a:stretch/>
        </p:blipFill>
        <p:spPr>
          <a:xfrm>
            <a:off x="9532563" y="729010"/>
            <a:ext cx="1449017" cy="1228214"/>
          </a:xfrm>
          <a:prstGeom prst="rect">
            <a:avLst/>
          </a:prstGeom>
        </p:spPr>
      </p:pic>
      <p:pic>
        <p:nvPicPr>
          <p:cNvPr id="16" name="Hình ảnh 15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3B37F200-30E9-40B0-99B2-0184987C7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38" t="6667" r="53965" b="64138"/>
          <a:stretch/>
        </p:blipFill>
        <p:spPr>
          <a:xfrm rot="1608435">
            <a:off x="827176" y="884220"/>
            <a:ext cx="1358814" cy="1150462"/>
          </a:xfrm>
          <a:prstGeom prst="rect">
            <a:avLst/>
          </a:prstGeom>
        </p:spPr>
      </p:pic>
      <p:pic>
        <p:nvPicPr>
          <p:cNvPr id="18" name="Hình ảnh 17" descr="Ảnh có chứa trong nhà&#10;&#10;Mô tả được tạo tự động">
            <a:extLst>
              <a:ext uri="{FF2B5EF4-FFF2-40B4-BE49-F238E27FC236}">
                <a16:creationId xmlns:a16="http://schemas.microsoft.com/office/drawing/2014/main" id="{67B30A5E-8F5F-4C36-8436-8BEA840914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62" t="51724" r="39483" b="7356"/>
          <a:stretch/>
        </p:blipFill>
        <p:spPr>
          <a:xfrm>
            <a:off x="4523274" y="899621"/>
            <a:ext cx="1358814" cy="1151756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E35CA39-204B-46A3-8557-4904379DC087}"/>
              </a:ext>
            </a:extLst>
          </p:cNvPr>
          <p:cNvSpPr txBox="1"/>
          <p:nvPr/>
        </p:nvSpPr>
        <p:spPr>
          <a:xfrm>
            <a:off x="1189880" y="110806"/>
            <a:ext cx="9791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 cách sắp xếp theo quy tắc của 3 loại đối tượng.</a:t>
            </a:r>
            <a:endParaRPr lang="en-US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EC23056-6BE8-4200-90BD-660DFB376392}"/>
              </a:ext>
            </a:extLst>
          </p:cNvPr>
          <p:cNvSpPr/>
          <p:nvPr/>
        </p:nvSpPr>
        <p:spPr>
          <a:xfrm>
            <a:off x="119214" y="2883393"/>
            <a:ext cx="1122768" cy="3625771"/>
          </a:xfrm>
          <a:prstGeom prst="roundRect">
            <a:avLst/>
          </a:prstGeom>
          <a:solidFill>
            <a:srgbClr val="218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15CB18E-CE57-4D33-ABD5-8B1B7025F0BA}"/>
              </a:ext>
            </a:extLst>
          </p:cNvPr>
          <p:cNvSpPr/>
          <p:nvPr/>
        </p:nvSpPr>
        <p:spPr>
          <a:xfrm>
            <a:off x="1225581" y="3011775"/>
            <a:ext cx="583456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276C4036-60AC-42E1-BD80-E2CD3030294E}"/>
              </a:ext>
            </a:extLst>
          </p:cNvPr>
          <p:cNvSpPr/>
          <p:nvPr/>
        </p:nvSpPr>
        <p:spPr>
          <a:xfrm>
            <a:off x="1225581" y="4180911"/>
            <a:ext cx="627924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59674331-F1F3-4AFB-8239-33CDC42F07EB}"/>
              </a:ext>
            </a:extLst>
          </p:cNvPr>
          <p:cNvSpPr/>
          <p:nvPr/>
        </p:nvSpPr>
        <p:spPr>
          <a:xfrm>
            <a:off x="1232763" y="5306858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26" name="Hình ảnh 25" descr="Ảnh có chứa bầu trời, côn trùng, khác nhau, vài&#10;&#10;Mô tả được tạo tự động">
            <a:extLst>
              <a:ext uri="{FF2B5EF4-FFF2-40B4-BE49-F238E27FC236}">
                <a16:creationId xmlns:a16="http://schemas.microsoft.com/office/drawing/2014/main" id="{1FCBB575-B6E2-44C5-98DC-8BD629B1DF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38" t="6667" r="53965" b="64138"/>
          <a:stretch/>
        </p:blipFill>
        <p:spPr>
          <a:xfrm rot="1608435">
            <a:off x="264058" y="3017339"/>
            <a:ext cx="1055836" cy="89394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C349411-6469-4B74-9B01-268E5F250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5" t="5593" r="79892" b="70193"/>
          <a:stretch/>
        </p:blipFill>
        <p:spPr>
          <a:xfrm flipH="1">
            <a:off x="146103" y="4131531"/>
            <a:ext cx="944956" cy="933450"/>
          </a:xfrm>
          <a:prstGeom prst="rect">
            <a:avLst/>
          </a:prstGeom>
        </p:spPr>
      </p:pic>
      <p:pic>
        <p:nvPicPr>
          <p:cNvPr id="28" name="Hình ảnh 27" descr="Ảnh có chứa trong nhà&#10;&#10;Mô tả được tạo tự động">
            <a:extLst>
              <a:ext uri="{FF2B5EF4-FFF2-40B4-BE49-F238E27FC236}">
                <a16:creationId xmlns:a16="http://schemas.microsoft.com/office/drawing/2014/main" id="{3F4D5A69-16B2-436C-85D7-5897951786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62" t="51724" r="39483" b="7356"/>
          <a:stretch/>
        </p:blipFill>
        <p:spPr>
          <a:xfrm>
            <a:off x="127699" y="5326177"/>
            <a:ext cx="1101262" cy="933450"/>
          </a:xfrm>
          <a:prstGeom prst="rect">
            <a:avLst/>
          </a:prstGeom>
        </p:spPr>
      </p:pic>
      <p:pic>
        <p:nvPicPr>
          <p:cNvPr id="6" name="07. chuồn chuồn bướm ong">
            <a:hlinkClick r:id="" action="ppaction://media"/>
            <a:extLst>
              <a:ext uri="{FF2B5EF4-FFF2-40B4-BE49-F238E27FC236}">
                <a16:creationId xmlns:a16="http://schemas.microsoft.com/office/drawing/2014/main" id="{6FCB8554-BABC-48B4-B6BD-FE08B2EF3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27149" y="2051377"/>
            <a:ext cx="609600" cy="609600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B9C10535-C99F-44D0-B2DE-439941FD456C}"/>
              </a:ext>
            </a:extLst>
          </p:cNvPr>
          <p:cNvSpPr/>
          <p:nvPr/>
        </p:nvSpPr>
        <p:spPr>
          <a:xfrm>
            <a:off x="3695225" y="3011775"/>
            <a:ext cx="583456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7CEFDBEC-293A-4E70-A067-6842234F5C2E}"/>
              </a:ext>
            </a:extLst>
          </p:cNvPr>
          <p:cNvSpPr/>
          <p:nvPr/>
        </p:nvSpPr>
        <p:spPr>
          <a:xfrm>
            <a:off x="4373039" y="3011775"/>
            <a:ext cx="583456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7A0E2C19-A9F0-4F6B-8640-422E6F5836AC}"/>
              </a:ext>
            </a:extLst>
          </p:cNvPr>
          <p:cNvSpPr/>
          <p:nvPr/>
        </p:nvSpPr>
        <p:spPr>
          <a:xfrm>
            <a:off x="5202681" y="2997584"/>
            <a:ext cx="627924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ADCA9FB8-26E7-42A7-B7FD-0EFF12AD91FA}"/>
              </a:ext>
            </a:extLst>
          </p:cNvPr>
          <p:cNvSpPr/>
          <p:nvPr/>
        </p:nvSpPr>
        <p:spPr>
          <a:xfrm>
            <a:off x="6051026" y="2998815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46519535-92C6-478A-A91D-438836AF361E}"/>
              </a:ext>
            </a:extLst>
          </p:cNvPr>
          <p:cNvSpPr/>
          <p:nvPr/>
        </p:nvSpPr>
        <p:spPr>
          <a:xfrm>
            <a:off x="6796973" y="3011775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6247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000">
        <p15:prstTrans prst="wind"/>
      </p:transition>
    </mc:Choice>
    <mc:Fallback xmlns="">
      <p:transition spd="slow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46DFEBF-D2DC-44C8-BDB3-FB858CA5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65" b="100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1965349-66CB-4146-ACAC-46A0114F503D}"/>
              </a:ext>
            </a:extLst>
          </p:cNvPr>
          <p:cNvSpPr/>
          <p:nvPr/>
        </p:nvSpPr>
        <p:spPr>
          <a:xfrm>
            <a:off x="0" y="640542"/>
            <a:ext cx="12192000" cy="1797269"/>
          </a:xfrm>
          <a:prstGeom prst="roundRect">
            <a:avLst/>
          </a:prstGeom>
          <a:solidFill>
            <a:srgbClr val="848A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B59D981-747A-48A8-8951-268DE208A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0" t="57701" r="53190" b="16092"/>
          <a:stretch/>
        </p:blipFill>
        <p:spPr>
          <a:xfrm>
            <a:off x="1106000" y="1160803"/>
            <a:ext cx="1115201" cy="88286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1EEE878-A401-414A-A544-D60B8A6E9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6" t="13104" r="26163" b="69655"/>
          <a:stretch/>
        </p:blipFill>
        <p:spPr>
          <a:xfrm>
            <a:off x="38428" y="1223866"/>
            <a:ext cx="1160338" cy="7567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B834D3-7BFC-44DD-9327-BF5680E7C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0" t="57701" r="53190" b="16092"/>
          <a:stretch/>
        </p:blipFill>
        <p:spPr>
          <a:xfrm>
            <a:off x="2175856" y="1130580"/>
            <a:ext cx="1115201" cy="88286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768F047-F3F4-4292-BC39-F3E8C8375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3166090" y="1035339"/>
            <a:ext cx="1115201" cy="96607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37A2C09-ADB4-4204-B210-FC427278C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4002656" y="1043874"/>
            <a:ext cx="1115201" cy="96607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07B642D-E68E-4904-BB26-A7AE72447B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4887162" y="980488"/>
            <a:ext cx="1115201" cy="9660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9D24971-31FD-4099-936C-C43F2000DC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0" t="57701" r="53190" b="16092"/>
          <a:stretch/>
        </p:blipFill>
        <p:spPr>
          <a:xfrm>
            <a:off x="7330138" y="1221349"/>
            <a:ext cx="1115201" cy="882868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863384D-C896-49C3-A68A-9276CD39F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6" t="13104" r="26163" b="69655"/>
          <a:stretch/>
        </p:blipFill>
        <p:spPr>
          <a:xfrm>
            <a:off x="6060642" y="1221349"/>
            <a:ext cx="1160338" cy="75674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2AAC4D0-CDC9-4D71-B2BF-00848386A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0" t="57701" r="53190" b="16092"/>
          <a:stretch/>
        </p:blipFill>
        <p:spPr>
          <a:xfrm>
            <a:off x="8398780" y="1131885"/>
            <a:ext cx="1115201" cy="882868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7088EC5-92C9-413C-BFC0-B7BAC874E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9514959" y="980488"/>
            <a:ext cx="1115201" cy="966075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F1DAC71-DCBB-4A7C-9A70-2ECE397C60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11148849" y="1043874"/>
            <a:ext cx="1115201" cy="96607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D0594A4-F305-49B3-8D0C-AD10D1D19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10331904" y="946438"/>
            <a:ext cx="1115201" cy="96607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2E793BF-38E8-414D-8FE1-4217300A9EE1}"/>
              </a:ext>
            </a:extLst>
          </p:cNvPr>
          <p:cNvSpPr txBox="1"/>
          <p:nvPr/>
        </p:nvSpPr>
        <p:spPr>
          <a:xfrm>
            <a:off x="1200150" y="0"/>
            <a:ext cx="9791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 cách sắp xếp theo quy tắc của 3 loại đối tượng.</a:t>
            </a:r>
            <a:endParaRPr lang="en-US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E1E0A9E4-BD58-4A42-830D-068D0EB57A13}"/>
              </a:ext>
            </a:extLst>
          </p:cNvPr>
          <p:cNvSpPr/>
          <p:nvPr/>
        </p:nvSpPr>
        <p:spPr>
          <a:xfrm>
            <a:off x="102803" y="2902895"/>
            <a:ext cx="1122768" cy="3625771"/>
          </a:xfrm>
          <a:prstGeom prst="roundRect">
            <a:avLst/>
          </a:prstGeom>
          <a:solidFill>
            <a:srgbClr val="2361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B2B60198-E143-4B16-BFDB-4A3541B58BC8}"/>
              </a:ext>
            </a:extLst>
          </p:cNvPr>
          <p:cNvSpPr/>
          <p:nvPr/>
        </p:nvSpPr>
        <p:spPr>
          <a:xfrm>
            <a:off x="1225581" y="3011775"/>
            <a:ext cx="583456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DF00975-5A55-4CB1-B48E-6B44C2A04C67}"/>
              </a:ext>
            </a:extLst>
          </p:cNvPr>
          <p:cNvSpPr/>
          <p:nvPr/>
        </p:nvSpPr>
        <p:spPr>
          <a:xfrm>
            <a:off x="1225581" y="4180911"/>
            <a:ext cx="627924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1ED8509C-ECA9-4341-ADE0-EE6BA5971966}"/>
              </a:ext>
            </a:extLst>
          </p:cNvPr>
          <p:cNvSpPr/>
          <p:nvPr/>
        </p:nvSpPr>
        <p:spPr>
          <a:xfrm>
            <a:off x="1232763" y="5306858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A153A0F-A0C1-47AE-8A16-9BD7DEFACF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6" t="13104" r="26163" b="69655"/>
          <a:stretch/>
        </p:blipFill>
        <p:spPr>
          <a:xfrm>
            <a:off x="92229" y="3011775"/>
            <a:ext cx="1160338" cy="7567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51E36668-B708-489A-AD84-5B6B87E78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0" t="57701" r="53190" b="16092"/>
          <a:stretch/>
        </p:blipFill>
        <p:spPr>
          <a:xfrm>
            <a:off x="33966" y="4180911"/>
            <a:ext cx="1115201" cy="88286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2D3A7681-2742-4BCE-AEAD-9A70BE2F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8" t="4138" r="73621" b="61609"/>
          <a:stretch/>
        </p:blipFill>
        <p:spPr>
          <a:xfrm>
            <a:off x="75807" y="5271518"/>
            <a:ext cx="1115201" cy="966075"/>
          </a:xfrm>
          <a:prstGeom prst="rect">
            <a:avLst/>
          </a:prstGeom>
          <a:noFill/>
        </p:spPr>
      </p:pic>
      <p:pic>
        <p:nvPicPr>
          <p:cNvPr id="5" name="08.chuồn chuoonfcam 2 vang xanh">
            <a:hlinkClick r:id="" action="ppaction://media"/>
            <a:extLst>
              <a:ext uri="{FF2B5EF4-FFF2-40B4-BE49-F238E27FC236}">
                <a16:creationId xmlns:a16="http://schemas.microsoft.com/office/drawing/2014/main" id="{150B4FA1-87E8-4A9E-B2C7-011D4F864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73100" y="2706975"/>
            <a:ext cx="609600" cy="609600"/>
          </a:xfrm>
          <a:prstGeom prst="rect">
            <a:avLst/>
          </a:prstGeom>
        </p:spPr>
      </p:pic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BD9F7EE6-5F4D-41D8-880F-213FA7165BBE}"/>
              </a:ext>
            </a:extLst>
          </p:cNvPr>
          <p:cNvSpPr/>
          <p:nvPr/>
        </p:nvSpPr>
        <p:spPr>
          <a:xfrm>
            <a:off x="3976800" y="2886376"/>
            <a:ext cx="583456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8175214C-B0EA-4A79-8B13-2DEB9ADFC4F9}"/>
              </a:ext>
            </a:extLst>
          </p:cNvPr>
          <p:cNvSpPr/>
          <p:nvPr/>
        </p:nvSpPr>
        <p:spPr>
          <a:xfrm>
            <a:off x="4754477" y="2923421"/>
            <a:ext cx="627924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0B4CFDB4-281C-46BF-A4A4-29900D177F52}"/>
              </a:ext>
            </a:extLst>
          </p:cNvPr>
          <p:cNvSpPr/>
          <p:nvPr/>
        </p:nvSpPr>
        <p:spPr>
          <a:xfrm>
            <a:off x="5427394" y="2923421"/>
            <a:ext cx="627924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6D501AC1-7161-4487-AEEC-69CE0403BEA7}"/>
              </a:ext>
            </a:extLst>
          </p:cNvPr>
          <p:cNvSpPr/>
          <p:nvPr/>
        </p:nvSpPr>
        <p:spPr>
          <a:xfrm>
            <a:off x="6353834" y="2938884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177C50BB-BC31-4916-9027-AD37691DE941}"/>
              </a:ext>
            </a:extLst>
          </p:cNvPr>
          <p:cNvSpPr/>
          <p:nvPr/>
        </p:nvSpPr>
        <p:spPr>
          <a:xfrm>
            <a:off x="7019767" y="2938884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17A5AD9B-E67C-4CE4-80C0-8B3DA873E39A}"/>
              </a:ext>
            </a:extLst>
          </p:cNvPr>
          <p:cNvSpPr/>
          <p:nvPr/>
        </p:nvSpPr>
        <p:spPr>
          <a:xfrm>
            <a:off x="7710321" y="2938884"/>
            <a:ext cx="620742" cy="933450"/>
          </a:xfrm>
          <a:prstGeom prst="roundRect">
            <a:avLst/>
          </a:prstGeom>
          <a:solidFill>
            <a:srgbClr val="FD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658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DA756-738C-4283-B87B-520F5EAB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1632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11C7C9D-4A54-4F4D-AAA2-D28FDDF93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7" b="98465" l="2716" r="95048">
                        <a14:foregroundMark x1="56230" y1="23785" x2="56230" y2="23785"/>
                        <a14:foregroundMark x1="76837" y1="13299" x2="69169" y2="7417"/>
                        <a14:foregroundMark x1="69169" y1="7417" x2="35942" y2="15090"/>
                        <a14:foregroundMark x1="35942" y1="15090" x2="27157" y2="33760"/>
                        <a14:foregroundMark x1="27157" y1="33760" x2="57348" y2="49361"/>
                        <a14:foregroundMark x1="57348" y1="49361" x2="65335" y2="28645"/>
                        <a14:foregroundMark x1="65335" y1="28645" x2="65335" y2="10230"/>
                        <a14:foregroundMark x1="56550" y1="26854" x2="56550" y2="26854"/>
                        <a14:foregroundMark x1="34984" y1="14578" x2="34984" y2="14578"/>
                        <a14:foregroundMark x1="32588" y1="14834" x2="32588" y2="14834"/>
                        <a14:foregroundMark x1="44569" y1="20972" x2="44569" y2="33248"/>
                        <a14:foregroundMark x1="44569" y1="33248" x2="49521" y2="46036"/>
                        <a14:foregroundMark x1="49521" y1="46036" x2="46965" y2="34271"/>
                        <a14:foregroundMark x1="46965" y1="34271" x2="41374" y2="35294"/>
                        <a14:foregroundMark x1="44089" y1="14834" x2="43610" y2="33760"/>
                        <a14:foregroundMark x1="43610" y1="33760" x2="43450" y2="32481"/>
                        <a14:foregroundMark x1="43450" y1="15345" x2="35463" y2="25320"/>
                        <a14:foregroundMark x1="38179" y1="27366" x2="38179" y2="27366"/>
                        <a14:foregroundMark x1="48403" y1="20205" x2="48403" y2="20205"/>
                        <a14:foregroundMark x1="44728" y1="17391" x2="61661" y2="25575"/>
                        <a14:foregroundMark x1="61661" y1="25575" x2="61502" y2="35806"/>
                        <a14:foregroundMark x1="61502" y1="35806" x2="59585" y2="37084"/>
                        <a14:foregroundMark x1="54633" y1="25320" x2="54633" y2="25320"/>
                        <a14:foregroundMark x1="52716" y1="23274" x2="50958" y2="32481"/>
                        <a14:foregroundMark x1="50958" y1="32481" x2="56550" y2="31714"/>
                        <a14:foregroundMark x1="37220" y1="10230" x2="5751" y2="8184"/>
                        <a14:foregroundMark x1="5751" y1="8184" x2="2716" y2="41688"/>
                        <a14:foregroundMark x1="2716" y1="41688" x2="13738" y2="54220"/>
                        <a14:foregroundMark x1="13738" y1="54220" x2="34185" y2="58056"/>
                        <a14:foregroundMark x1="34185" y1="58056" x2="42492" y2="49105"/>
                        <a14:foregroundMark x1="42492" y1="49105" x2="46326" y2="39386"/>
                        <a14:foregroundMark x1="46326" y1="39386" x2="46486" y2="38363"/>
                        <a14:foregroundMark x1="23163" y1="82864" x2="23163" y2="82864"/>
                        <a14:foregroundMark x1="3674" y1="43478" x2="3514" y2="81841"/>
                        <a14:foregroundMark x1="3514" y1="81841" x2="9585" y2="83632"/>
                        <a14:foregroundMark x1="9585" y1="83632" x2="13738" y2="78772"/>
                        <a14:foregroundMark x1="10383" y1="83376" x2="30032" y2="84399"/>
                        <a14:foregroundMark x1="30032" y1="84399" x2="41853" y2="80818"/>
                        <a14:foregroundMark x1="41853" y1="80818" x2="44089" y2="78005"/>
                        <a14:foregroundMark x1="38179" y1="84143" x2="54473" y2="82864"/>
                        <a14:foregroundMark x1="67732" y1="71867" x2="67732" y2="71867"/>
                        <a14:foregroundMark x1="68371" y1="69565" x2="63898" y2="71867"/>
                        <a14:foregroundMark x1="80351" y1="75448" x2="78275" y2="75959"/>
                        <a14:foregroundMark x1="76518" y1="39386" x2="76518" y2="39386"/>
                        <a14:foregroundMark x1="76677" y1="27621" x2="76677" y2="27621"/>
                        <a14:foregroundMark x1="76677" y1="25831" x2="86262" y2="22506"/>
                        <a14:foregroundMark x1="86262" y1="22506" x2="86741" y2="38619"/>
                        <a14:foregroundMark x1="86741" y1="38619" x2="80032" y2="33248"/>
                        <a14:foregroundMark x1="80032" y1="33248" x2="79233" y2="25064"/>
                        <a14:foregroundMark x1="91534" y1="30435" x2="92971" y2="40921"/>
                        <a14:foregroundMark x1="91853" y1="52430" x2="91853" y2="52430"/>
                        <a14:foregroundMark x1="95048" y1="47315" x2="95048" y2="47315"/>
                        <a14:foregroundMark x1="69489" y1="83376" x2="69489" y2="83376"/>
                        <a14:foregroundMark x1="54473" y1="83376" x2="73003" y2="83376"/>
                        <a14:foregroundMark x1="73003" y1="83376" x2="76518" y2="77238"/>
                        <a14:foregroundMark x1="76038" y1="65729" x2="76198" y2="57033"/>
                        <a14:foregroundMark x1="62939" y1="8696" x2="23163" y2="7928"/>
                        <a14:foregroundMark x1="78594" y1="87980" x2="80990" y2="98465"/>
                        <a14:foregroundMark x1="80990" y1="98465" x2="88019" y2="98465"/>
                        <a14:foregroundMark x1="88019" y1="98465" x2="88498" y2="87980"/>
                        <a14:foregroundMark x1="88498" y1="87980" x2="88179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414" y="244282"/>
            <a:ext cx="11198771" cy="68974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92D07D-967A-4357-B1F7-3C241C14A9D0}"/>
              </a:ext>
            </a:extLst>
          </p:cNvPr>
          <p:cNvSpPr txBox="1"/>
          <p:nvPr/>
        </p:nvSpPr>
        <p:spPr>
          <a:xfrm>
            <a:off x="2638096" y="2632841"/>
            <a:ext cx="6432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Hoàn thiện quy tắc sắp xếp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09. hoàn thiện quy tắc sắp xếp">
            <a:hlinkClick r:id="" action="ppaction://media"/>
            <a:extLst>
              <a:ext uri="{FF2B5EF4-FFF2-40B4-BE49-F238E27FC236}">
                <a16:creationId xmlns:a16="http://schemas.microsoft.com/office/drawing/2014/main" id="{8225B497-3A95-4305-847A-0EA0887A3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318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000">
        <p15:prstTrans prst="pageCurlDouble"/>
      </p:transition>
    </mc:Choice>
    <mc:Fallback xmlns=""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3777</TotalTime>
  <Words>476</Words>
  <Application>Microsoft Office PowerPoint</Application>
  <PresentationFormat>Màn hình rộng</PresentationFormat>
  <Paragraphs>126</Paragraphs>
  <Slides>20</Slides>
  <Notes>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Calibri</vt:lpstr>
      <vt:lpstr>Garamond</vt:lpstr>
      <vt:lpstr>Roboto</vt:lpstr>
      <vt:lpstr>Times New Roman</vt:lpstr>
      <vt:lpstr>Tw Cen MT</vt:lpstr>
      <vt:lpstr>Giọt nước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Huế Đỗ</cp:lastModifiedBy>
  <cp:revision>18</cp:revision>
  <dcterms:created xsi:type="dcterms:W3CDTF">2021-11-30T09:25:02Z</dcterms:created>
  <dcterms:modified xsi:type="dcterms:W3CDTF">2022-12-25T17:16:38Z</dcterms:modified>
</cp:coreProperties>
</file>