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78" r:id="rId5"/>
    <p:sldId id="268" r:id="rId6"/>
    <p:sldId id="260" r:id="rId7"/>
    <p:sldId id="262" r:id="rId8"/>
    <p:sldId id="258" r:id="rId9"/>
    <p:sldId id="264" r:id="rId10"/>
    <p:sldId id="266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AC5"/>
    <a:srgbClr val="506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0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7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5" Type="http://schemas.openxmlformats.org/officeDocument/2006/relationships/image" Target="../media/image29.pn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image" Target="../media/image13.png"/><Relationship Id="rId10" Type="http://schemas.openxmlformats.org/officeDocument/2006/relationships/slide" Target="slide10.xml"/><Relationship Id="rId4" Type="http://schemas.openxmlformats.org/officeDocument/2006/relationships/image" Target="../media/image12.jpe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19.png"/><Relationship Id="rId1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microsoft.com/office/2007/relationships/hdphoto" Target="../media/hdphoto3.wdp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rdArt 53"/>
          <p:cNvSpPr>
            <a:spLocks noChangeArrowheads="1" noChangeShapeType="1" noTextEdit="1"/>
          </p:cNvSpPr>
          <p:nvPr/>
        </p:nvSpPr>
        <p:spPr bwMode="auto">
          <a:xfrm>
            <a:off x="2822678" y="3206010"/>
            <a:ext cx="4641644" cy="201943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>
              <a:defRPr/>
            </a:pP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NhiÖt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liÖt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chµo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mõng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c¸c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c«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vÒ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dù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thi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gi¸o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viªn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giái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cÊp</a:t>
            </a:r>
            <a:r>
              <a:rPr lang="en-US" sz="40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 </a:t>
            </a:r>
            <a:r>
              <a:rPr lang="en-US" sz="400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 pitchFamily="34" charset="0"/>
                <a:cs typeface="Times New Roman"/>
              </a:rPr>
              <a:t>tr­êng</a:t>
            </a:r>
            <a:endParaRPr lang="en-US" sz="400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ristote" pitchFamily="34" charset="0"/>
              <a:cs typeface="Times New Roman"/>
            </a:endParaRPr>
          </a:p>
        </p:txBody>
      </p:sp>
      <p:pic>
        <p:nvPicPr>
          <p:cNvPr id="14339" name="Picture 20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0" descr="887822uivpqeloz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9" descr="887822uivpqeloz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5206" y="-1015206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8" descr="878031oq6iuoirb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5" descr="878031oq6iuoirb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3" descr="887822uivpqeloz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4" descr="887822uivpqeloz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5" descr="878031oq6iuoirb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4" descr="878031oq6iuoirb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4" name="Picture 42" descr="comicbird-animat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9144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6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-27710" y="1621448"/>
            <a:ext cx="9296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thức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So </a:t>
            </a: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tam </a:t>
            </a:r>
            <a:r>
              <a:rPr lang="en-US" alt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giác</a:t>
            </a:r>
            <a:endParaRPr lang="en-US" altLang="en-US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4-5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4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Bích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Liên</a:t>
            </a:r>
            <a:endParaRPr lang="en-US" altLang="en-US" sz="24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7975" y="27781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UBND QUẬN LONG BIÊN</a:t>
            </a:r>
          </a:p>
          <a:p>
            <a:pPr algn="ctr"/>
            <a:r>
              <a:rPr lang="en-US" b="1" dirty="0" smtClean="0"/>
              <a:t>TRƯỜNG MN ÁNH SAO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237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0"/>
    </mc:Choice>
    <mc:Fallback>
      <p:transition spd="slow" advClick="0" advTm="1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8" grpId="0"/>
      <p:bldP spid="839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ải miễn phí hình nền cực đẹp cho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89" y="-381000"/>
            <a:ext cx="9297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1553227" y="2362200"/>
            <a:ext cx="4876800" cy="3696618"/>
          </a:xfrm>
          <a:prstGeom prst="triangl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01966" y="2351183"/>
            <a:ext cx="2438400" cy="36966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91627" y="2325477"/>
            <a:ext cx="2438400" cy="36966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3227" y="6022095"/>
            <a:ext cx="487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Block Arc 10"/>
          <p:cNvSpPr/>
          <p:nvPr/>
        </p:nvSpPr>
        <p:spPr>
          <a:xfrm rot="3526795">
            <a:off x="1592684" y="5761051"/>
            <a:ext cx="360369" cy="198931"/>
          </a:xfrm>
          <a:prstGeom prst="blockArc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11222661">
            <a:off x="3844695" y="2532678"/>
            <a:ext cx="300907" cy="98907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rot="18325492">
            <a:off x="6039079" y="5744387"/>
            <a:ext cx="304800" cy="304800"/>
          </a:xfrm>
          <a:prstGeom prst="blockArc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5039" y="4091752"/>
            <a:ext cx="22757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5400" b="1" cap="none" spc="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cạnh</a:t>
            </a:r>
            <a:r>
              <a:rPr lang="en-US" sz="5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5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góc</a:t>
            </a:r>
            <a:endParaRPr lang="en-US" sz="54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29989" y="0"/>
            <a:ext cx="9352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entagon 18">
            <a:hlinkClick r:id="rId6" action="ppaction://hlinksldjump"/>
          </p:cNvPr>
          <p:cNvSpPr/>
          <p:nvPr/>
        </p:nvSpPr>
        <p:spPr>
          <a:xfrm flipH="1">
            <a:off x="6858000" y="5638800"/>
            <a:ext cx="20574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 action="ppaction://hlinksldjump"/>
              </a:rPr>
              <a:t>Quay</a:t>
            </a:r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endParaRPr lang="en-US" sz="2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3826"/>
            <a:ext cx="2667001" cy="261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" y="2743200"/>
            <a:ext cx="2819400" cy="257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n cờ lưu niệm tam giác CLNTG001 và may thành phẩm cờ chuyên nghiệ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35" b="982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735"/>
            <a:ext cx="2319739" cy="23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ển báo trẻ em W.22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77" r="89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39724"/>
            <a:ext cx="33813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ướng dẫn học toán lớp 3 ôn tập hình họ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2590800"/>
            <a:ext cx="3028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12">
            <a:hlinkClick r:id="rId11" action="ppaction://hlinksldjump"/>
          </p:cNvPr>
          <p:cNvSpPr/>
          <p:nvPr/>
        </p:nvSpPr>
        <p:spPr>
          <a:xfrm flipH="1">
            <a:off x="7086600" y="4816150"/>
            <a:ext cx="20574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11" action="ppaction://hlinksldjump"/>
              </a:rPr>
              <a:t>Quay</a:t>
            </a:r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endParaRPr lang="en-US" sz="2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72" y="5703983"/>
            <a:ext cx="91440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98904" y="1371600"/>
            <a:ext cx="3886200" cy="3657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Isosceles Triangle 1"/>
          <p:cNvSpPr/>
          <p:nvPr/>
        </p:nvSpPr>
        <p:spPr>
          <a:xfrm>
            <a:off x="571041" y="1459735"/>
            <a:ext cx="4419600" cy="3581400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 flipH="1">
            <a:off x="7071911" y="5041135"/>
            <a:ext cx="20574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 action="ppaction://hlinksldjump"/>
              </a:rPr>
              <a:t>Quay</a:t>
            </a:r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endParaRPr lang="en-US" sz="2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1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miễn phí hình nền cực đẹp cho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89" y="-381000"/>
            <a:ext cx="92976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041" y="1371600"/>
            <a:ext cx="84835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về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nhà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0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3132">
            <a:off x="73152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62000" y="685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294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2435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8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34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6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16401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7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16399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79309" y="2021631"/>
            <a:ext cx="7283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1.Kiến </a:t>
            </a:r>
            <a:r>
              <a:rPr lang="en-US" sz="2000" b="1" dirty="0" err="1"/>
              <a:t>thức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en-US" sz="2000" b="1" dirty="0"/>
              <a:t>- </a:t>
            </a:r>
            <a:r>
              <a:rPr lang="en-US" sz="2000" dirty="0"/>
              <a:t> 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, </a:t>
            </a:r>
            <a:r>
              <a:rPr lang="en-US" sz="2000" dirty="0" err="1"/>
              <a:t>hình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.</a:t>
            </a:r>
          </a:p>
          <a:p>
            <a:r>
              <a:rPr lang="en-US" sz="2000" dirty="0"/>
              <a:t> -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trưng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: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lăn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. </a:t>
            </a:r>
            <a:r>
              <a:rPr lang="en-US" sz="2000" dirty="0" err="1"/>
              <a:t>Hình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lăn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.</a:t>
            </a:r>
          </a:p>
          <a:p>
            <a:r>
              <a:rPr lang="en-US" sz="2000" b="1" dirty="0"/>
              <a:t>2. </a:t>
            </a:r>
            <a:r>
              <a:rPr lang="en-US" sz="2000" b="1" dirty="0" err="1"/>
              <a:t>Kỹ</a:t>
            </a:r>
            <a:r>
              <a:rPr lang="en-US" sz="2000" b="1" dirty="0"/>
              <a:t> </a:t>
            </a:r>
            <a:r>
              <a:rPr lang="en-US" sz="2000" b="1" dirty="0" err="1"/>
              <a:t>năng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kỹ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,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biệt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, </a:t>
            </a:r>
            <a:r>
              <a:rPr lang="en-US" sz="2000" dirty="0" err="1"/>
              <a:t>hình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Rèn</a:t>
            </a:r>
            <a:r>
              <a:rPr lang="en-US" sz="2000" dirty="0"/>
              <a:t> </a:t>
            </a:r>
            <a:r>
              <a:rPr lang="en-US" sz="2000" dirty="0" err="1"/>
              <a:t>kỹ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kỹ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.</a:t>
            </a:r>
          </a:p>
          <a:p>
            <a:r>
              <a:rPr lang="en-US" sz="2000" b="1" dirty="0"/>
              <a:t>3. </a:t>
            </a:r>
            <a:r>
              <a:rPr lang="en-US" sz="2000" b="1" dirty="0" err="1"/>
              <a:t>Giáo</a:t>
            </a:r>
            <a:r>
              <a:rPr lang="en-US" sz="2000" b="1" dirty="0"/>
              <a:t> </a:t>
            </a:r>
            <a:r>
              <a:rPr lang="en-US" sz="2000" b="1" dirty="0" err="1"/>
              <a:t>dục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en-US" sz="2000" b="1" dirty="0"/>
              <a:t>-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67050" y="917306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MỤC ĐÍCH – YÊU CẦU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00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0"/>
    </mc:Choice>
    <mc:Fallback>
      <p:transition spd="slow" advClick="0" advTm="120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2400" y="6034088"/>
            <a:ext cx="1828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800">
              <a:latin typeface="Times New Roman" panose="02020603050405020304" pitchFamily="18" charset="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2438400" y="3048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990099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120900" y="1524000"/>
            <a:ext cx="4343400" cy="4114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1981200" y="1371600"/>
            <a:ext cx="4648200" cy="4419600"/>
          </a:xfrm>
          <a:prstGeom prst="donut">
            <a:avLst>
              <a:gd name="adj" fmla="val 324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8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0"/>
    </mc:Choice>
    <mc:Fallback>
      <p:transition spd="slow" advClick="0" advTm="1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209800" y="0"/>
            <a:ext cx="510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990099"/>
                </a:solidFill>
                <a:latin typeface="Times New Roman" panose="02020603050405020304" pitchFamily="18" charset="0"/>
              </a:rPr>
              <a:t>Hình tam giác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981200" y="1905000"/>
            <a:ext cx="5257800" cy="39624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>
            <a:stCxn id="5" idx="2"/>
            <a:endCxn id="5" idx="0"/>
          </p:cNvCxnSpPr>
          <p:nvPr/>
        </p:nvCxnSpPr>
        <p:spPr>
          <a:xfrm rot="5400000" flipH="1" flipV="1">
            <a:off x="1314450" y="2571750"/>
            <a:ext cx="3962400" cy="26289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2"/>
            <a:endCxn id="5" idx="4"/>
          </p:cNvCxnSpPr>
          <p:nvPr/>
        </p:nvCxnSpPr>
        <p:spPr>
          <a:xfrm rot="16200000" flipH="1">
            <a:off x="4610100" y="3238501"/>
            <a:ext cx="3175" cy="52578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</p:cNvCxnSpPr>
          <p:nvPr/>
        </p:nvCxnSpPr>
        <p:spPr>
          <a:xfrm rot="5400000" flipH="1">
            <a:off x="3924300" y="2552700"/>
            <a:ext cx="3962400" cy="2667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5400000">
            <a:off x="4191000" y="1066800"/>
            <a:ext cx="838200" cy="533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7391400" y="5562600"/>
            <a:ext cx="838200" cy="533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90600" y="5562600"/>
            <a:ext cx="838200" cy="533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0"/>
    </mc:Choice>
    <mc:Fallback>
      <p:transition spd="slow" advClick="0" advTm="1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5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55832"/>
            <a:ext cx="9176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QUAY"/>
          <p:cNvGrpSpPr/>
          <p:nvPr/>
        </p:nvGrpSpPr>
        <p:grpSpPr>
          <a:xfrm>
            <a:off x="3120225" y="350436"/>
            <a:ext cx="5212080" cy="5212080"/>
            <a:chOff x="1741796" y="650947"/>
            <a:chExt cx="5212080" cy="5212080"/>
          </a:xfrm>
        </p:grpSpPr>
        <p:sp>
          <p:nvSpPr>
            <p:cNvPr id="29" name="Oval 28"/>
            <p:cNvSpPr/>
            <p:nvPr/>
          </p:nvSpPr>
          <p:spPr>
            <a:xfrm>
              <a:off x="1741796" y="650947"/>
              <a:ext cx="5212080" cy="52120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092248" y="1035769"/>
              <a:ext cx="4572001" cy="4577145"/>
              <a:chOff x="2061835" y="1020562"/>
              <a:chExt cx="4572001" cy="457714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061835" y="1020562"/>
                <a:ext cx="4572000" cy="4572000"/>
                <a:chOff x="2115872" y="1212588"/>
                <a:chExt cx="4620937" cy="4673347"/>
              </a:xfrm>
            </p:grpSpPr>
            <p:sp>
              <p:nvSpPr>
                <p:cNvPr id="15" name="Flowchart: Or 14"/>
                <p:cNvSpPr/>
                <p:nvPr/>
              </p:nvSpPr>
              <p:spPr>
                <a:xfrm>
                  <a:off x="2133600" y="1219200"/>
                  <a:ext cx="4572000" cy="4572000"/>
                </a:xfrm>
                <a:prstGeom prst="flowChar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/>
                </a:p>
              </p:txBody>
            </p:sp>
            <p:sp>
              <p:nvSpPr>
                <p:cNvPr id="16" name="Flowchart: Or 15"/>
                <p:cNvSpPr/>
                <p:nvPr/>
              </p:nvSpPr>
              <p:spPr>
                <a:xfrm rot="2733177">
                  <a:off x="2133600" y="1219199"/>
                  <a:ext cx="4572000" cy="4572000"/>
                </a:xfrm>
                <a:prstGeom prst="flowChar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/>
                </a:p>
              </p:txBody>
            </p:sp>
            <p:sp>
              <p:nvSpPr>
                <p:cNvPr id="17" name="Pie 16"/>
                <p:cNvSpPr/>
                <p:nvPr/>
              </p:nvSpPr>
              <p:spPr>
                <a:xfrm>
                  <a:off x="2139863" y="1228132"/>
                  <a:ext cx="4572000" cy="4571999"/>
                </a:xfrm>
                <a:prstGeom prst="pie">
                  <a:avLst>
                    <a:gd name="adj1" fmla="val 0"/>
                    <a:gd name="adj2" fmla="val 2872957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Pie 17"/>
                <p:cNvSpPr/>
                <p:nvPr/>
              </p:nvSpPr>
              <p:spPr>
                <a:xfrm rot="2787487">
                  <a:off x="2134497" y="1221524"/>
                  <a:ext cx="4572000" cy="4571999"/>
                </a:xfrm>
                <a:prstGeom prst="pie">
                  <a:avLst>
                    <a:gd name="adj1" fmla="val 34733"/>
                    <a:gd name="adj2" fmla="val 2646478"/>
                  </a:avLst>
                </a:prstGeom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Pie 19"/>
                <p:cNvSpPr/>
                <p:nvPr/>
              </p:nvSpPr>
              <p:spPr>
                <a:xfrm rot="5400000">
                  <a:off x="2139862" y="1221525"/>
                  <a:ext cx="4572000" cy="4572000"/>
                </a:xfrm>
                <a:prstGeom prst="pie">
                  <a:avLst>
                    <a:gd name="adj1" fmla="val 34733"/>
                    <a:gd name="adj2" fmla="val 2742179"/>
                  </a:avLst>
                </a:prstGeom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Pie 20"/>
                <p:cNvSpPr/>
                <p:nvPr/>
              </p:nvSpPr>
              <p:spPr>
                <a:xfrm rot="8066233">
                  <a:off x="2118827" y="1220710"/>
                  <a:ext cx="4572000" cy="4571998"/>
                </a:xfrm>
                <a:prstGeom prst="pie">
                  <a:avLst>
                    <a:gd name="adj1" fmla="val 34733"/>
                    <a:gd name="adj2" fmla="val 2800042"/>
                  </a:avLst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Pie 21"/>
                <p:cNvSpPr/>
                <p:nvPr/>
              </p:nvSpPr>
              <p:spPr>
                <a:xfrm rot="10800000">
                  <a:off x="2131175" y="1228132"/>
                  <a:ext cx="4572000" cy="4572000"/>
                </a:xfrm>
                <a:prstGeom prst="pie">
                  <a:avLst>
                    <a:gd name="adj1" fmla="val 34733"/>
                    <a:gd name="adj2" fmla="val 2574494"/>
                  </a:avLst>
                </a:prstGeom>
                <a:ln>
                  <a:solidFill>
                    <a:srgbClr val="002060"/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Pie 22"/>
                <p:cNvSpPr/>
                <p:nvPr/>
              </p:nvSpPr>
              <p:spPr>
                <a:xfrm rot="13414433">
                  <a:off x="2115872" y="1231592"/>
                  <a:ext cx="4620937" cy="4654343"/>
                </a:xfrm>
                <a:prstGeom prst="pie">
                  <a:avLst>
                    <a:gd name="adj1" fmla="val 34733"/>
                    <a:gd name="adj2" fmla="val 2839626"/>
                  </a:avLst>
                </a:prstGeom>
                <a:ln>
                  <a:solidFill>
                    <a:srgbClr val="00206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Pie 24"/>
                <p:cNvSpPr/>
                <p:nvPr/>
              </p:nvSpPr>
              <p:spPr>
                <a:xfrm rot="18830920">
                  <a:off x="2140341" y="1212588"/>
                  <a:ext cx="4572000" cy="4572000"/>
                </a:xfrm>
                <a:prstGeom prst="pie">
                  <a:avLst>
                    <a:gd name="adj1" fmla="val 103866"/>
                    <a:gd name="adj2" fmla="val 2800283"/>
                  </a:avLst>
                </a:prstGeom>
                <a:solidFill>
                  <a:srgbClr val="FFFF00"/>
                </a:solidFill>
                <a:ln>
                  <a:solidFill>
                    <a:srgbClr val="002060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Pie 26"/>
              <p:cNvSpPr/>
              <p:nvPr/>
            </p:nvSpPr>
            <p:spPr>
              <a:xfrm rot="16025713">
                <a:off x="2061836" y="1025707"/>
                <a:ext cx="4572000" cy="4572000"/>
              </a:xfrm>
              <a:prstGeom prst="pie">
                <a:avLst>
                  <a:gd name="adj1" fmla="val 34733"/>
                  <a:gd name="adj2" fmla="val 2839626"/>
                </a:avLst>
              </a:prstGeom>
              <a:solidFill>
                <a:srgbClr val="25E78F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4043036" y="2895600"/>
              <a:ext cx="609600" cy="608555"/>
            </a:xfrm>
            <a:prstGeom prst="ellipse">
              <a:avLst/>
            </a:prstGeom>
            <a:solidFill>
              <a:srgbClr val="00B0F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10801" y="1524000"/>
              <a:ext cx="75854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spc="0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.VnAvant" pitchFamily="34" charset="0"/>
                </a:rPr>
                <a:t>6</a:t>
              </a:r>
              <a:endParaRPr lang="en-US" sz="8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2727260">
              <a:off x="5393426" y="2076493"/>
              <a:ext cx="75854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spc="0" dirty="0" smtClean="0">
                  <a:ln w="0"/>
                  <a:solidFill>
                    <a:srgbClr val="00B050"/>
                  </a:solidFill>
                  <a:effectLst>
                    <a:reflection blurRad="12700" stA="50000" endPos="50000" dist="5000" dir="5400000" sy="-100000" rotWithShape="0"/>
                  </a:effectLst>
                  <a:latin typeface=".VnAvant" pitchFamily="34" charset="0"/>
                </a:rPr>
                <a:t>1</a:t>
              </a:r>
              <a:endParaRPr lang="en-US" sz="8000" b="1" cap="all" spc="0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3587441">
              <a:off x="5393426" y="3133157"/>
              <a:ext cx="75854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dirty="0" smtClean="0">
                  <a:ln w="0"/>
                  <a:solidFill>
                    <a:srgbClr val="FFFF00"/>
                  </a:solidFill>
                  <a:effectLst>
                    <a:reflection blurRad="12700" stA="50000" endPos="50000" dist="5000" dir="5400000" sy="-100000" rotWithShape="0"/>
                  </a:effectLst>
                  <a:latin typeface=".VnAvant" pitchFamily="34" charset="0"/>
                </a:rPr>
                <a:t>3</a:t>
              </a:r>
              <a:endParaRPr lang="en-US" sz="80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9079851">
              <a:off x="4690841" y="3925447"/>
              <a:ext cx="416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.VnAvant" pitchFamily="34" charset="0"/>
                </a:rPr>
                <a:t>4</a:t>
              </a:r>
              <a:endParaRPr lang="en-US" sz="80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8686561">
              <a:off x="3682058" y="3861354"/>
              <a:ext cx="416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spc="0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.VnAvant" pitchFamily="34" charset="0"/>
                </a:rPr>
                <a:t>5</a:t>
              </a:r>
              <a:endParaRPr lang="en-US" sz="8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20147246">
              <a:off x="2646565" y="3172602"/>
              <a:ext cx="96604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dirty="0">
                  <a:ln w="0"/>
                  <a:solidFill>
                    <a:srgbClr val="7030A0"/>
                  </a:solidFill>
                  <a:effectLst>
                    <a:reflection blurRad="12700" stA="50000" endPos="50000" dist="5000" dir="5400000" sy="-100000" rotWithShape="0"/>
                  </a:effectLst>
                  <a:latin typeface=".VnAvant" pitchFamily="34" charset="0"/>
                </a:rPr>
                <a:t>8</a:t>
              </a:r>
              <a:endParaRPr lang="en-US" sz="80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7934005">
              <a:off x="2888358" y="2089565"/>
              <a:ext cx="416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spc="0" dirty="0" smtClean="0">
                  <a:ln w="0"/>
                  <a:effectLst>
                    <a:reflection blurRad="12700" stA="50000" endPos="50000" dist="5000" dir="5400000" sy="-100000" rotWithShape="0"/>
                  </a:effectLst>
                  <a:latin typeface=".VnAvant" pitchFamily="34" charset="0"/>
                </a:rPr>
                <a:t>7</a:t>
              </a:r>
              <a:endParaRPr lang="en-US" sz="80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8347225">
              <a:off x="3382908" y="1173591"/>
              <a:ext cx="41682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dirty="0" smtClean="0">
                  <a:ln w="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.VnAvant" pitchFamily="34" charset="0"/>
                </a:rPr>
                <a:t>2</a:t>
              </a:r>
              <a:endParaRPr lang="en-US" sz="8000" b="1" cap="all" spc="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endParaRPr>
            </a:p>
          </p:txBody>
        </p:sp>
      </p:grpSp>
      <p:sp>
        <p:nvSpPr>
          <p:cNvPr id="51" name="QUAY OK"/>
          <p:cNvSpPr/>
          <p:nvPr/>
        </p:nvSpPr>
        <p:spPr>
          <a:xfrm>
            <a:off x="7239000" y="5515089"/>
            <a:ext cx="1447800" cy="7333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QUAY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2" name="V.A – Nhạc Các Vòng Quay Của Chiếc Nón Kỳ Diệ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2305" y="105909"/>
            <a:ext cx="609600" cy="609600"/>
          </a:xfrm>
          <a:prstGeom prst="rect">
            <a:avLst/>
          </a:prstGeom>
        </p:spPr>
      </p:pic>
      <p:sp>
        <p:nvSpPr>
          <p:cNvPr id="53" name="Isosceles Triangle 52"/>
          <p:cNvSpPr/>
          <p:nvPr/>
        </p:nvSpPr>
        <p:spPr>
          <a:xfrm rot="16200000">
            <a:off x="7761749" y="2066579"/>
            <a:ext cx="495300" cy="1810207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ấn nút">
            <a:hlinkClick r:id="rId6" action="ppaction://hlinksldjump"/>
          </p:cNvPr>
          <p:cNvSpPr/>
          <p:nvPr/>
        </p:nvSpPr>
        <p:spPr>
          <a:xfrm>
            <a:off x="874691" y="1948518"/>
            <a:ext cx="1526146" cy="6780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1:</a:t>
            </a: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ấn nút">
            <a:hlinkClick r:id="rId7" action="ppaction://hlinksldjump"/>
          </p:cNvPr>
          <p:cNvSpPr/>
          <p:nvPr/>
        </p:nvSpPr>
        <p:spPr>
          <a:xfrm>
            <a:off x="32539" y="3140947"/>
            <a:ext cx="1474631" cy="7857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ấn nút">
            <a:hlinkClick r:id="rId8" action="ppaction://hlinksldjump"/>
          </p:cNvPr>
          <p:cNvSpPr/>
          <p:nvPr/>
        </p:nvSpPr>
        <p:spPr>
          <a:xfrm>
            <a:off x="1596241" y="3655460"/>
            <a:ext cx="1502535" cy="684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ấn nút">
            <a:hlinkClick r:id="rId9" action="ppaction://hlinksldjump"/>
          </p:cNvPr>
          <p:cNvSpPr/>
          <p:nvPr/>
        </p:nvSpPr>
        <p:spPr>
          <a:xfrm>
            <a:off x="382751" y="4547378"/>
            <a:ext cx="1487509" cy="740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ấn nút">
            <a:hlinkClick r:id="rId10" action="ppaction://hlinksldjump"/>
          </p:cNvPr>
          <p:cNvSpPr/>
          <p:nvPr/>
        </p:nvSpPr>
        <p:spPr>
          <a:xfrm>
            <a:off x="2200855" y="4778142"/>
            <a:ext cx="1485362" cy="7369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-8562"/>
            <a:ext cx="38861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VÒNG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QUAY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MAY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MẮN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ấn nút">
            <a:hlinkClick r:id="rId11" action="ppaction://hlinksldjump"/>
          </p:cNvPr>
          <p:cNvSpPr/>
          <p:nvPr/>
        </p:nvSpPr>
        <p:spPr>
          <a:xfrm>
            <a:off x="1200418" y="5715000"/>
            <a:ext cx="1485362" cy="7369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ấn nút">
            <a:hlinkClick r:id="rId12" action="ppaction://hlinksldjump"/>
          </p:cNvPr>
          <p:cNvSpPr/>
          <p:nvPr/>
        </p:nvSpPr>
        <p:spPr>
          <a:xfrm>
            <a:off x="2936819" y="5782926"/>
            <a:ext cx="1485362" cy="7369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ấn nút">
            <a:hlinkClick r:id="rId13" action="ppaction://hlinksldjump"/>
          </p:cNvPr>
          <p:cNvSpPr/>
          <p:nvPr/>
        </p:nvSpPr>
        <p:spPr>
          <a:xfrm>
            <a:off x="5535000" y="6027125"/>
            <a:ext cx="1485362" cy="73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941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25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5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25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25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5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25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25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25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25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25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25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25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25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25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25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2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2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2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25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25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25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25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25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25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25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7" dur="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25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25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25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4" grpId="0" build="allAtOnce" animBg="1"/>
      <p:bldP spid="55" grpId="0" build="allAtOnce" animBg="1"/>
      <p:bldP spid="56" grpId="0" build="allAtOnce" animBg="1"/>
      <p:bldP spid="57" grpId="0" build="allAtOnce" animBg="1"/>
      <p:bldP spid="58" grpId="0" build="allAtOnce" animBg="1"/>
      <p:bldP spid="36" grpId="0"/>
      <p:bldP spid="37" grpId="0" build="allAtOnce" animBg="1"/>
      <p:bldP spid="38" grpId="0" build="allAtOnce" animBg="1"/>
      <p:bldP spid="3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iáo viên mầm non online: Hình nền powerpoint dành cho mầm n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9200" y="1243529"/>
            <a:ext cx="3733800" cy="3657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Isosceles Triangle 5"/>
          <p:cNvSpPr/>
          <p:nvPr/>
        </p:nvSpPr>
        <p:spPr>
          <a:xfrm>
            <a:off x="4572000" y="2667000"/>
            <a:ext cx="4492869" cy="3886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38200" y="5721927"/>
            <a:ext cx="2584938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Đáp án:Hình màu đỏ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 flipH="1">
            <a:off x="7086600" y="2209800"/>
            <a:ext cx="20574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 action="ppaction://hlinksldjump"/>
              </a:rPr>
              <a:t>Quay</a:t>
            </a:r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endParaRPr lang="en-US" sz="2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iáo viên mầm non online: Hình nền powerpoint dành cho mầm n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 bwMode="auto">
          <a:xfrm>
            <a:off x="0" y="114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1" y="-16525"/>
            <a:ext cx="7619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esal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ơi bán Búp bê Elsa Disney BB011 giá rẻ nhất tháng 09/202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" b="986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02376"/>
            <a:ext cx="3429000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12">
            <a:hlinkClick r:id="rId6" action="ppaction://hlinksldjump"/>
          </p:cNvPr>
          <p:cNvSpPr/>
          <p:nvPr/>
        </p:nvSpPr>
        <p:spPr>
          <a:xfrm flipH="1">
            <a:off x="7086600" y="2286000"/>
            <a:ext cx="20574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 action="ppaction://hlinksldjump"/>
              </a:rPr>
              <a:t>Quay</a:t>
            </a:r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endParaRPr lang="en-US" sz="2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7800" y="1447800"/>
            <a:ext cx="5113908" cy="480059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Việt Từ điển: Hình trò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7299"/>
            <a:ext cx="5634546" cy="52959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65104" y="7674"/>
            <a:ext cx="9187070" cy="6857999"/>
            <a:chOff x="1" y="0"/>
            <a:chExt cx="9187070" cy="6857999"/>
          </a:xfrm>
        </p:grpSpPr>
        <p:sp>
          <p:nvSpPr>
            <p:cNvPr id="11" name="Rectangle 10"/>
            <p:cNvSpPr/>
            <p:nvPr/>
          </p:nvSpPr>
          <p:spPr>
            <a:xfrm>
              <a:off x="1" y="0"/>
              <a:ext cx="9187070" cy="49382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/>
            <p:cNvSpPr/>
            <p:nvPr/>
          </p:nvSpPr>
          <p:spPr>
            <a:xfrm>
              <a:off x="1" y="4385877"/>
              <a:ext cx="9143999" cy="2472122"/>
            </a:xfrm>
            <a:custGeom>
              <a:avLst/>
              <a:gdLst>
                <a:gd name="connsiteX0" fmla="*/ 0 w 9143999"/>
                <a:gd name="connsiteY0" fmla="*/ 0 h 2057400"/>
                <a:gd name="connsiteX1" fmla="*/ 9143999 w 9143999"/>
                <a:gd name="connsiteY1" fmla="*/ 0 h 2057400"/>
                <a:gd name="connsiteX2" fmla="*/ 9143999 w 9143999"/>
                <a:gd name="connsiteY2" fmla="*/ 2057400 h 2057400"/>
                <a:gd name="connsiteX3" fmla="*/ 0 w 9143999"/>
                <a:gd name="connsiteY3" fmla="*/ 2057400 h 2057400"/>
                <a:gd name="connsiteX4" fmla="*/ 0 w 9143999"/>
                <a:gd name="connsiteY4" fmla="*/ 0 h 2057400"/>
                <a:gd name="connsiteX0" fmla="*/ 0 w 9143999"/>
                <a:gd name="connsiteY0" fmla="*/ 103031 h 2160431"/>
                <a:gd name="connsiteX1" fmla="*/ 9105363 w 9143999"/>
                <a:gd name="connsiteY1" fmla="*/ 0 h 2160431"/>
                <a:gd name="connsiteX2" fmla="*/ 9143999 w 9143999"/>
                <a:gd name="connsiteY2" fmla="*/ 2160431 h 2160431"/>
                <a:gd name="connsiteX3" fmla="*/ 0 w 9143999"/>
                <a:gd name="connsiteY3" fmla="*/ 2160431 h 2160431"/>
                <a:gd name="connsiteX4" fmla="*/ 0 w 9143999"/>
                <a:gd name="connsiteY4" fmla="*/ 103031 h 2160431"/>
                <a:gd name="connsiteX0" fmla="*/ 38636 w 9143999"/>
                <a:gd name="connsiteY0" fmla="*/ 0 h 2211947"/>
                <a:gd name="connsiteX1" fmla="*/ 9105363 w 9143999"/>
                <a:gd name="connsiteY1" fmla="*/ 51516 h 2211947"/>
                <a:gd name="connsiteX2" fmla="*/ 9143999 w 9143999"/>
                <a:gd name="connsiteY2" fmla="*/ 2211947 h 2211947"/>
                <a:gd name="connsiteX3" fmla="*/ 0 w 9143999"/>
                <a:gd name="connsiteY3" fmla="*/ 2211947 h 2211947"/>
                <a:gd name="connsiteX4" fmla="*/ 38636 w 9143999"/>
                <a:gd name="connsiteY4" fmla="*/ 0 h 2211947"/>
                <a:gd name="connsiteX0" fmla="*/ 38636 w 9143999"/>
                <a:gd name="connsiteY0" fmla="*/ 58499 h 2270446"/>
                <a:gd name="connsiteX1" fmla="*/ 9105363 w 9143999"/>
                <a:gd name="connsiteY1" fmla="*/ 110015 h 2270446"/>
                <a:gd name="connsiteX2" fmla="*/ 9143999 w 9143999"/>
                <a:gd name="connsiteY2" fmla="*/ 2270446 h 2270446"/>
                <a:gd name="connsiteX3" fmla="*/ 0 w 9143999"/>
                <a:gd name="connsiteY3" fmla="*/ 2270446 h 2270446"/>
                <a:gd name="connsiteX4" fmla="*/ 38636 w 9143999"/>
                <a:gd name="connsiteY4" fmla="*/ 58499 h 2270446"/>
                <a:gd name="connsiteX0" fmla="*/ 38636 w 9143999"/>
                <a:gd name="connsiteY0" fmla="*/ 260175 h 2472122"/>
                <a:gd name="connsiteX1" fmla="*/ 5215943 w 9143999"/>
                <a:gd name="connsiteY1" fmla="*/ 31577 h 2472122"/>
                <a:gd name="connsiteX2" fmla="*/ 9105363 w 9143999"/>
                <a:gd name="connsiteY2" fmla="*/ 311691 h 2472122"/>
                <a:gd name="connsiteX3" fmla="*/ 9143999 w 9143999"/>
                <a:gd name="connsiteY3" fmla="*/ 2472122 h 2472122"/>
                <a:gd name="connsiteX4" fmla="*/ 0 w 9143999"/>
                <a:gd name="connsiteY4" fmla="*/ 2472122 h 2472122"/>
                <a:gd name="connsiteX5" fmla="*/ 38636 w 9143999"/>
                <a:gd name="connsiteY5" fmla="*/ 260175 h 24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999" h="2472122">
                  <a:moveTo>
                    <a:pt x="38636" y="260175"/>
                  </a:moveTo>
                  <a:cubicBezTo>
                    <a:pt x="914399" y="-114385"/>
                    <a:pt x="3704822" y="22991"/>
                    <a:pt x="5215943" y="31577"/>
                  </a:cubicBezTo>
                  <a:cubicBezTo>
                    <a:pt x="6727064" y="40163"/>
                    <a:pt x="8457126" y="-62869"/>
                    <a:pt x="9105363" y="311691"/>
                  </a:cubicBezTo>
                  <a:lnTo>
                    <a:pt x="9143999" y="2472122"/>
                  </a:lnTo>
                  <a:lnTo>
                    <a:pt x="0" y="2472122"/>
                  </a:lnTo>
                  <a:lnTo>
                    <a:pt x="38636" y="260175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1641"/>
            <a:ext cx="1600200" cy="181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94" y="1066800"/>
            <a:ext cx="2000825" cy="195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38" y="2460857"/>
            <a:ext cx="1764713" cy="159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3" b="97015" l="9562" r="94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95" y="4224913"/>
            <a:ext cx="2209799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63" y="4243094"/>
            <a:ext cx="2143125" cy="195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1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39" y="4393551"/>
            <a:ext cx="2590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6000" l="4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80" y="325995"/>
            <a:ext cx="22098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39247" y="5791200"/>
            <a:ext cx="94997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entagon 18">
            <a:hlinkClick r:id="rId16" action="ppaction://hlinksldjump"/>
          </p:cNvPr>
          <p:cNvSpPr/>
          <p:nvPr/>
        </p:nvSpPr>
        <p:spPr>
          <a:xfrm flipH="1">
            <a:off x="6827338" y="3448102"/>
            <a:ext cx="20574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16" action="ppaction://hlinksldjump"/>
              </a:rPr>
              <a:t>Quay</a:t>
            </a:r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endParaRPr lang="en-US" sz="2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Giáo viên mầm non online: Hình nền powerpoint dành cho mầm n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67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1600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086" y="2743200"/>
            <a:ext cx="3276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Isosceles Triangle 7"/>
          <p:cNvSpPr/>
          <p:nvPr/>
        </p:nvSpPr>
        <p:spPr>
          <a:xfrm rot="3657863">
            <a:off x="5277961" y="1848777"/>
            <a:ext cx="3973447" cy="34308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505200" y="4343400"/>
            <a:ext cx="1383077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: </a:t>
            </a:r>
            <a:r>
              <a:rPr lang="en-US" dirty="0" err="1" smtClean="0"/>
              <a:t>mèo</a:t>
            </a:r>
            <a:r>
              <a:rPr lang="en-US" dirty="0" smtClean="0"/>
              <a:t> tom</a:t>
            </a:r>
            <a:endParaRPr lang="vi-VN" dirty="0"/>
          </a:p>
        </p:txBody>
      </p:sp>
      <p:sp>
        <p:nvSpPr>
          <p:cNvPr id="10" name="Pentagon 9">
            <a:hlinkClick r:id="rId5" action="ppaction://hlinksldjump"/>
          </p:cNvPr>
          <p:cNvSpPr/>
          <p:nvPr/>
        </p:nvSpPr>
        <p:spPr>
          <a:xfrm flipH="1">
            <a:off x="7083846" y="935825"/>
            <a:ext cx="20574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5" action="ppaction://hlinksldjump"/>
              </a:rPr>
              <a:t>Quay</a:t>
            </a:r>
            <a:r>
              <a:rPr lang="en-US" sz="28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endParaRPr lang="en-US" sz="2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4800" y="5410532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Tom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jerry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đang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đứng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trên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hìnhtam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giác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vi-VN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Download Tom Cat - Boomerang Tv Tom And Jerry Show - Full Size PNG Image -  PNGk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220265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224</Words>
  <Application>Microsoft Office PowerPoint</Application>
  <PresentationFormat>On-screen Show (4:3)</PresentationFormat>
  <Paragraphs>62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.VnAristote</vt:lpstr>
      <vt:lpstr>.VnAvant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2006-08-16T00:00:00Z</dcterms:created>
  <dcterms:modified xsi:type="dcterms:W3CDTF">2024-12-18T07:36:25Z</dcterms:modified>
</cp:coreProperties>
</file>