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71" r:id="rId8"/>
    <p:sldId id="265" r:id="rId9"/>
    <p:sldId id="266" r:id="rId10"/>
    <p:sldId id="267" r:id="rId11"/>
    <p:sldId id="268" r:id="rId12"/>
    <p:sldId id="269" r:id="rId13"/>
    <p:sldId id="259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4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3053-7B43-4C3E-AC25-1ADDE1AF35BF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770-A569-4B59-8566-004AAC78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6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3053-7B43-4C3E-AC25-1ADDE1AF35BF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770-A569-4B59-8566-004AAC78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3053-7B43-4C3E-AC25-1ADDE1AF35BF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770-A569-4B59-8566-004AAC78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7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3053-7B43-4C3E-AC25-1ADDE1AF35BF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770-A569-4B59-8566-004AAC78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1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3053-7B43-4C3E-AC25-1ADDE1AF35BF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770-A569-4B59-8566-004AAC78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7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3053-7B43-4C3E-AC25-1ADDE1AF35BF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770-A569-4B59-8566-004AAC78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7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3053-7B43-4C3E-AC25-1ADDE1AF35BF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770-A569-4B59-8566-004AAC78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6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3053-7B43-4C3E-AC25-1ADDE1AF35BF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770-A569-4B59-8566-004AAC78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6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3053-7B43-4C3E-AC25-1ADDE1AF35BF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770-A569-4B59-8566-004AAC78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3053-7B43-4C3E-AC25-1ADDE1AF35BF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770-A569-4B59-8566-004AAC78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8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3053-7B43-4C3E-AC25-1ADDE1AF35BF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770-A569-4B59-8566-004AAC78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3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3053-7B43-4C3E-AC25-1ADDE1AF35BF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C770-A569-4B59-8566-004AAC78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295400"/>
            <a:ext cx="7467600" cy="335726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Chào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mừng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quý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thầy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>
                  <a:lumMod val="5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362200"/>
            <a:ext cx="5943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D2D8A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VỀ DỰ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D2D8A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GIỜ LỚP 3D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D2D8A">
                  <a:lumMod val="5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676400" y="0"/>
            <a:ext cx="533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TIỂU HỌC </a:t>
            </a:r>
            <a:r>
              <a:rPr lang="en-US" altLang="en-US" sz="22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THƯỢNG THANH</a:t>
            </a:r>
            <a:endParaRPr lang="en-US" altLang="en-US" sz="2200" b="1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8922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TRẦN THỊ HUYỀN TRANG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410200" y="2209800"/>
            <a:ext cx="3505200" cy="319472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AU" sz="2800" i="0" u="none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 ở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Linh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914401"/>
            <a:ext cx="4905375" cy="5291138"/>
            <a:chOff x="192" y="1374"/>
            <a:chExt cx="3090" cy="2535"/>
          </a:xfrm>
        </p:grpSpPr>
        <p:pic>
          <p:nvPicPr>
            <p:cNvPr id="10246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392"/>
              <a:ext cx="3090" cy="2517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</p:spPr>
        </p:pic>
        <p:grpSp>
          <p:nvGrpSpPr>
            <p:cNvPr id="10247" name="Group 8"/>
            <p:cNvGrpSpPr>
              <a:grpSpLocks/>
            </p:cNvGrpSpPr>
            <p:nvPr/>
          </p:nvGrpSpPr>
          <p:grpSpPr bwMode="auto">
            <a:xfrm>
              <a:off x="192" y="1374"/>
              <a:ext cx="405" cy="363"/>
              <a:chOff x="2688" y="227"/>
              <a:chExt cx="405" cy="408"/>
            </a:xfrm>
          </p:grpSpPr>
          <p:grpSp>
            <p:nvGrpSpPr>
              <p:cNvPr id="10248" name="Group 9"/>
              <p:cNvGrpSpPr>
                <a:grpSpLocks/>
              </p:cNvGrpSpPr>
              <p:nvPr/>
            </p:nvGrpSpPr>
            <p:grpSpPr bwMode="auto">
              <a:xfrm>
                <a:off x="2688" y="243"/>
                <a:ext cx="405" cy="392"/>
                <a:chOff x="1289" y="587"/>
                <a:chExt cx="668" cy="647"/>
              </a:xfrm>
            </p:grpSpPr>
            <p:sp>
              <p:nvSpPr>
                <p:cNvPr id="10250" name="Oval 10"/>
                <p:cNvSpPr>
                  <a:spLocks noChangeArrowheads="1"/>
                </p:cNvSpPr>
                <p:nvPr/>
              </p:nvSpPr>
              <p:spPr bwMode="gray">
                <a:xfrm>
                  <a:off x="1289" y="612"/>
                  <a:ext cx="668" cy="557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251" name="Oval 1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252" name="Oval 1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253" name="Oval 1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254" name="Oval 1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0249" name="Text Box 15"/>
              <p:cNvSpPr txBox="1">
                <a:spLocks noChangeArrowheads="1"/>
              </p:cNvSpPr>
              <p:nvPr/>
            </p:nvSpPr>
            <p:spPr bwMode="gray">
              <a:xfrm>
                <a:off x="2758" y="227"/>
                <a:ext cx="255" cy="3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i="0" u="none">
                    <a:solidFill>
                      <a:srgbClr val="CC0000"/>
                    </a:solidFill>
                  </a:rPr>
                  <a:t>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669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181600" y="2209800"/>
            <a:ext cx="3886200" cy="319472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AU" sz="2800" i="0" u="none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n-AU" sz="2800" i="0" u="none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chườm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914401"/>
            <a:ext cx="4733925" cy="5183188"/>
            <a:chOff x="192" y="1383"/>
            <a:chExt cx="2982" cy="2458"/>
          </a:xfrm>
        </p:grpSpPr>
        <p:pic>
          <p:nvPicPr>
            <p:cNvPr id="11270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392"/>
              <a:ext cx="2982" cy="2449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</p:spPr>
        </p:pic>
        <p:grpSp>
          <p:nvGrpSpPr>
            <p:cNvPr id="11271" name="Group 8"/>
            <p:cNvGrpSpPr>
              <a:grpSpLocks/>
            </p:cNvGrpSpPr>
            <p:nvPr/>
          </p:nvGrpSpPr>
          <p:grpSpPr bwMode="auto">
            <a:xfrm>
              <a:off x="192" y="1383"/>
              <a:ext cx="405" cy="363"/>
              <a:chOff x="2688" y="227"/>
              <a:chExt cx="405" cy="408"/>
            </a:xfrm>
          </p:grpSpPr>
          <p:grpSp>
            <p:nvGrpSpPr>
              <p:cNvPr id="11272" name="Group 9"/>
              <p:cNvGrpSpPr>
                <a:grpSpLocks/>
              </p:cNvGrpSpPr>
              <p:nvPr/>
            </p:nvGrpSpPr>
            <p:grpSpPr bwMode="auto">
              <a:xfrm>
                <a:off x="2688" y="243"/>
                <a:ext cx="405" cy="392"/>
                <a:chOff x="1289" y="587"/>
                <a:chExt cx="668" cy="647"/>
              </a:xfrm>
            </p:grpSpPr>
            <p:sp>
              <p:nvSpPr>
                <p:cNvPr id="11274" name="Oval 10"/>
                <p:cNvSpPr>
                  <a:spLocks noChangeArrowheads="1"/>
                </p:cNvSpPr>
                <p:nvPr/>
              </p:nvSpPr>
              <p:spPr bwMode="gray">
                <a:xfrm>
                  <a:off x="1289" y="612"/>
                  <a:ext cx="668" cy="557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275" name="Oval 1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1276" name="Oval 1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1277" name="Oval 1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1278" name="Oval 1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1273" name="Text Box 15"/>
              <p:cNvSpPr txBox="1">
                <a:spLocks noChangeArrowheads="1"/>
              </p:cNvSpPr>
              <p:nvPr/>
            </p:nvSpPr>
            <p:spPr bwMode="gray">
              <a:xfrm>
                <a:off x="2765" y="227"/>
                <a:ext cx="243" cy="3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i="0" u="none">
                    <a:solidFill>
                      <a:srgbClr val="800000"/>
                    </a:solidFill>
                  </a:rPr>
                  <a:t>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21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35327"/>
            <a:ext cx="2895167" cy="2484836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6132" y="635376"/>
            <a:ext cx="3071812" cy="2488824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2296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6394" y="635376"/>
            <a:ext cx="2971800" cy="2488824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9548" y="76200"/>
            <a:ext cx="9305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bà,cha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-304800" y="342900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bà,cha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24090"/>
            <a:ext cx="241946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Nhổ</a:t>
            </a:r>
            <a:r>
              <a:rPr lang="en-US" sz="2000" dirty="0" smtClean="0"/>
              <a:t> </a:t>
            </a:r>
            <a:r>
              <a:rPr lang="en-US" sz="2000" dirty="0" err="1" smtClean="0"/>
              <a:t>tóc</a:t>
            </a:r>
            <a:r>
              <a:rPr lang="en-US" sz="2000" dirty="0" smtClean="0"/>
              <a:t> </a:t>
            </a:r>
            <a:r>
              <a:rPr lang="en-US" sz="2000" dirty="0" err="1" smtClean="0"/>
              <a:t>sâu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ông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112766" y="2754868"/>
            <a:ext cx="27546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Trông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1920" y="2754868"/>
            <a:ext cx="191248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ốm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94" y="3886200"/>
            <a:ext cx="349293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3886200"/>
            <a:ext cx="3584575" cy="253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785977" y="6055425"/>
            <a:ext cx="171427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Đòi</a:t>
            </a:r>
            <a:r>
              <a:rPr lang="en-US" dirty="0" smtClean="0"/>
              <a:t> </a:t>
            </a:r>
            <a:r>
              <a:rPr lang="en-US" dirty="0" err="1" smtClean="0"/>
              <a:t>quà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bà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528494" y="6011940"/>
            <a:ext cx="332010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Mải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ý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6" grpId="0"/>
      <p:bldP spid="36" grpId="1"/>
      <p:bldP spid="4" grpId="0" animBg="1"/>
      <p:bldP spid="38" grpId="0" animBg="1"/>
      <p:bldP spid="39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9840"/>
            <a:ext cx="5334000" cy="3878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6400" y="228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81200" y="-76200"/>
            <a:ext cx="7543800" cy="2209800"/>
            <a:chOff x="1981200" y="-76200"/>
            <a:chExt cx="7543800" cy="2209800"/>
          </a:xfrm>
        </p:grpSpPr>
        <p:sp>
          <p:nvSpPr>
            <p:cNvPr id="14" name="Cloud Callout 13"/>
            <p:cNvSpPr/>
            <p:nvPr/>
          </p:nvSpPr>
          <p:spPr>
            <a:xfrm>
              <a:off x="1981200" y="-76200"/>
              <a:ext cx="7239000" cy="2133600"/>
            </a:xfrm>
            <a:prstGeom prst="cloudCallout">
              <a:avLst>
                <a:gd name="adj1" fmla="val -20325"/>
                <a:gd name="adj2" fmla="val 11156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3940"/>
              <a:ext cx="7162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0" u="none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800" b="1" i="0" u="none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0" u="none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4800" b="1" i="0" u="none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4800" b="1" i="0" u="none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4800" b="1" i="0" u="none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9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1676400" y="228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209730" cy="6824353"/>
            <a:chOff x="0" y="-27709"/>
            <a:chExt cx="9209730" cy="68243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-27709"/>
              <a:ext cx="3951930" cy="682435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6399"/>
              <a:ext cx="5257800" cy="331024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5257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4.19981E-6 L -0.10208 4.19981E-6 C -0.16128 4.19981E-6 -0.23333 -0.06453 -0.23333 -0.11679 L -0.23333 -0.2331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11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495369" y="1295400"/>
            <a:ext cx="8534399" cy="30916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810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62" y="108729"/>
            <a:ext cx="990738" cy="91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29"/>
            <a:ext cx="990738" cy="914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5246370"/>
            <a:ext cx="6096000" cy="1390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371600"/>
            <a:ext cx="84201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i="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AU" sz="3200" i="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35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2" y="1"/>
            <a:ext cx="917895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54864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497759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BÀ, CHA MẸ, ANH CHỊ EM</a:t>
            </a:r>
            <a:endParaRPr lang="en-US"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507159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TÂM CHĂM SÓC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76400" y="228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3" descr="DSC06054"/>
          <p:cNvPicPr>
            <a:picLocks noChangeAspect="1" noChangeArrowheads="1"/>
          </p:cNvPicPr>
          <p:nvPr/>
        </p:nvPicPr>
        <p:blipFill>
          <a:blip r:embed="rId2"/>
          <a:srcRect l="9589" t="12747" r="13699" b="5312"/>
          <a:stretch>
            <a:fillRect/>
          </a:stretch>
        </p:blipFill>
        <p:spPr bwMode="auto">
          <a:xfrm>
            <a:off x="152400" y="1110949"/>
            <a:ext cx="4418929" cy="437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57200" y="1334312"/>
            <a:ext cx="1440955" cy="1217789"/>
            <a:chOff x="1371600" y="2209800"/>
            <a:chExt cx="2286000" cy="1295400"/>
          </a:xfrm>
        </p:grpSpPr>
        <p:sp>
          <p:nvSpPr>
            <p:cNvPr id="4" name="Cloud Callout 3"/>
            <p:cNvSpPr/>
            <p:nvPr/>
          </p:nvSpPr>
          <p:spPr>
            <a:xfrm>
              <a:off x="1371600" y="2209800"/>
              <a:ext cx="2209800" cy="1295400"/>
            </a:xfrm>
            <a:prstGeom prst="cloudCallout">
              <a:avLst>
                <a:gd name="adj1" fmla="val 12563"/>
                <a:gd name="adj2" fmla="val 763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1600" y="2514600"/>
              <a:ext cx="2286000" cy="94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1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1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lang="en-US" sz="1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1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1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dịp</a:t>
              </a:r>
              <a:r>
                <a:rPr lang="en-US" sz="1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1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endPara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57190" y="391940"/>
            <a:ext cx="3581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18238" y="1524000"/>
            <a:ext cx="4572671" cy="3455313"/>
            <a:chOff x="4723729" y="1524000"/>
            <a:chExt cx="4572671" cy="3455313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4724400" y="1524000"/>
              <a:ext cx="4419600" cy="1371600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1676400"/>
              <a:ext cx="4343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Ly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dịp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endPara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4742850" y="3080198"/>
              <a:ext cx="4401150" cy="1720402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23729" y="3163431"/>
              <a:ext cx="457267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Ly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rằng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Ly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u="none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800" b="1" i="0" u="none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endPara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3733801" y="5535881"/>
            <a:ext cx="3200399" cy="12192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7734E-6 L 0.24392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76400" y="228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3" descr="DSC06054"/>
          <p:cNvPicPr>
            <a:picLocks noChangeAspect="1" noChangeArrowheads="1"/>
          </p:cNvPicPr>
          <p:nvPr/>
        </p:nvPicPr>
        <p:blipFill>
          <a:blip r:embed="rId2"/>
          <a:srcRect l="9589" t="12747" r="13699" b="5312"/>
          <a:stretch>
            <a:fillRect/>
          </a:stretch>
        </p:blipFill>
        <p:spPr bwMode="auto">
          <a:xfrm>
            <a:off x="1" y="16823"/>
            <a:ext cx="9144000" cy="493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57200" y="123450"/>
            <a:ext cx="3241040" cy="1705350"/>
            <a:chOff x="1371600" y="2209800"/>
            <a:chExt cx="2209800" cy="1295400"/>
          </a:xfrm>
        </p:grpSpPr>
        <p:sp>
          <p:nvSpPr>
            <p:cNvPr id="4" name="Cloud Callout 3"/>
            <p:cNvSpPr/>
            <p:nvPr/>
          </p:nvSpPr>
          <p:spPr>
            <a:xfrm>
              <a:off x="1371600" y="2209800"/>
              <a:ext cx="2209800" cy="1295400"/>
            </a:xfrm>
            <a:prstGeom prst="cloudCallout">
              <a:avLst>
                <a:gd name="adj1" fmla="val 19158"/>
                <a:gd name="adj2" fmla="val 5053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79418" y="2514599"/>
              <a:ext cx="1804239" cy="79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lang="en-US" sz="2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dịp</a:t>
              </a:r>
              <a:r>
                <a:rPr lang="en-US" sz="2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orizontal Scroll 2"/>
          <p:cNvSpPr/>
          <p:nvPr/>
        </p:nvSpPr>
        <p:spPr>
          <a:xfrm>
            <a:off x="990600" y="4800600"/>
            <a:ext cx="7239000" cy="19050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1373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953000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u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76400" y="228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0" y="27449"/>
            <a:ext cx="3125060" cy="3830124"/>
            <a:chOff x="240" y="2256"/>
            <a:chExt cx="2688" cy="2001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256"/>
              <a:ext cx="2688" cy="2001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</p:spPr>
        </p:pic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40" y="2256"/>
              <a:ext cx="405" cy="363"/>
              <a:chOff x="2688" y="227"/>
              <a:chExt cx="405" cy="408"/>
            </a:xfrm>
          </p:grpSpPr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2688" y="243"/>
                <a:ext cx="405" cy="392"/>
                <a:chOff x="1289" y="587"/>
                <a:chExt cx="668" cy="647"/>
              </a:xfrm>
            </p:grpSpPr>
            <p:sp>
              <p:nvSpPr>
                <p:cNvPr id="15" name="Oval 13"/>
                <p:cNvSpPr>
                  <a:spLocks noChangeArrowheads="1"/>
                </p:cNvSpPr>
                <p:nvPr/>
              </p:nvSpPr>
              <p:spPr bwMode="gray">
                <a:xfrm>
                  <a:off x="1289" y="612"/>
                  <a:ext cx="668" cy="506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 i="1" u="sng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6" name="Oval 14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 i="1" u="sng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 i="1" u="sng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 i="1" u="sng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" name="Oval 17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 i="1" u="sng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gray">
              <a:xfrm>
                <a:off x="2765" y="227"/>
                <a:ext cx="224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CC0000"/>
                    </a:solidFill>
                    <a:latin typeface="Arial" charset="0"/>
                  </a:rPr>
                  <a:t>a</a:t>
                </a: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60" y="-33648"/>
            <a:ext cx="2897590" cy="389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21701" y="-33648"/>
            <a:ext cx="3122300" cy="3891961"/>
            <a:chOff x="-1298" y="3386138"/>
            <a:chExt cx="4268498" cy="347186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8" y="3386138"/>
              <a:ext cx="4268498" cy="3471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0" y="3427213"/>
              <a:ext cx="577489" cy="535187"/>
              <a:chOff x="0" y="3427213"/>
              <a:chExt cx="577489" cy="535187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gray">
              <a:xfrm>
                <a:off x="0" y="3458369"/>
                <a:ext cx="577489" cy="50403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i="1" u="sng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gray">
              <a:xfrm>
                <a:off x="101063" y="3427213"/>
                <a:ext cx="385763" cy="5240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CC0000"/>
                    </a:solidFill>
                    <a:latin typeface="Arial" charset="0"/>
                  </a:rPr>
                  <a:t>c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0" y="3742726"/>
            <a:ext cx="4724399" cy="3115271"/>
            <a:chOff x="4800600" y="3626778"/>
            <a:chExt cx="4343400" cy="3191640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600" y="3758958"/>
              <a:ext cx="4343400" cy="3059460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</p:spPr>
        </p:pic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4800600" y="3626778"/>
              <a:ext cx="569281" cy="1554920"/>
              <a:chOff x="2688" y="125"/>
              <a:chExt cx="405" cy="1441"/>
            </a:xfrm>
          </p:grpSpPr>
          <p:grpSp>
            <p:nvGrpSpPr>
              <p:cNvPr id="26" name="Group 9"/>
              <p:cNvGrpSpPr>
                <a:grpSpLocks/>
              </p:cNvGrpSpPr>
              <p:nvPr/>
            </p:nvGrpSpPr>
            <p:grpSpPr bwMode="auto">
              <a:xfrm>
                <a:off x="2688" y="243"/>
                <a:ext cx="405" cy="1323"/>
                <a:chOff x="1289" y="587"/>
                <a:chExt cx="668" cy="2185"/>
              </a:xfrm>
            </p:grpSpPr>
            <p:sp>
              <p:nvSpPr>
                <p:cNvPr id="28" name="Oval 10"/>
                <p:cNvSpPr>
                  <a:spLocks noChangeArrowheads="1"/>
                </p:cNvSpPr>
                <p:nvPr/>
              </p:nvSpPr>
              <p:spPr bwMode="gray">
                <a:xfrm>
                  <a:off x="1289" y="612"/>
                  <a:ext cx="668" cy="557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" name="Oval 1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0" name="Oval 12"/>
                <p:cNvSpPr>
                  <a:spLocks noChangeArrowheads="1"/>
                </p:cNvSpPr>
                <p:nvPr/>
              </p:nvSpPr>
              <p:spPr bwMode="gray">
                <a:xfrm>
                  <a:off x="1304" y="214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" name="Oval 1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27" name="Text Box 15"/>
              <p:cNvSpPr txBox="1">
                <a:spLocks noChangeArrowheads="1"/>
              </p:cNvSpPr>
              <p:nvPr/>
            </p:nvSpPr>
            <p:spPr bwMode="gray">
              <a:xfrm>
                <a:off x="2758" y="125"/>
                <a:ext cx="255" cy="3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i="0" u="none" dirty="0">
                    <a:solidFill>
                      <a:srgbClr val="CC0000"/>
                    </a:solidFill>
                  </a:rPr>
                  <a:t>d</a:t>
                </a:r>
              </a:p>
            </p:txBody>
          </p: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88" y="3790143"/>
            <a:ext cx="4386512" cy="303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9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48200" y="1157285"/>
            <a:ext cx="3962400" cy="366664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0" u="none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AU" sz="2800" i="0" u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AU" sz="2800" i="0" u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709" y="39110"/>
            <a:ext cx="4316413" cy="6514175"/>
            <a:chOff x="240" y="2256"/>
            <a:chExt cx="2719" cy="1964"/>
          </a:xfrm>
        </p:grpSpPr>
        <p:pic>
          <p:nvPicPr>
            <p:cNvPr id="7177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" y="2279"/>
              <a:ext cx="2688" cy="1941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</p:spPr>
        </p:pic>
        <p:grpSp>
          <p:nvGrpSpPr>
            <p:cNvPr id="7178" name="Group 11"/>
            <p:cNvGrpSpPr>
              <a:grpSpLocks/>
            </p:cNvGrpSpPr>
            <p:nvPr/>
          </p:nvGrpSpPr>
          <p:grpSpPr bwMode="auto">
            <a:xfrm>
              <a:off x="240" y="2256"/>
              <a:ext cx="405" cy="363"/>
              <a:chOff x="2688" y="227"/>
              <a:chExt cx="405" cy="408"/>
            </a:xfrm>
          </p:grpSpPr>
          <p:grpSp>
            <p:nvGrpSpPr>
              <p:cNvPr id="7179" name="Group 12"/>
              <p:cNvGrpSpPr>
                <a:grpSpLocks/>
              </p:cNvGrpSpPr>
              <p:nvPr/>
            </p:nvGrpSpPr>
            <p:grpSpPr bwMode="auto">
              <a:xfrm>
                <a:off x="2688" y="243"/>
                <a:ext cx="405" cy="392"/>
                <a:chOff x="1289" y="587"/>
                <a:chExt cx="668" cy="647"/>
              </a:xfrm>
            </p:grpSpPr>
            <p:sp>
              <p:nvSpPr>
                <p:cNvPr id="7181" name="Oval 13"/>
                <p:cNvSpPr>
                  <a:spLocks noChangeArrowheads="1"/>
                </p:cNvSpPr>
                <p:nvPr/>
              </p:nvSpPr>
              <p:spPr bwMode="gray">
                <a:xfrm>
                  <a:off x="1289" y="612"/>
                  <a:ext cx="668" cy="506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7182" name="Oval 14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183" name="Oval 15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3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184" name="Oval 16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185" name="Oval 17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400"/>
                </a:p>
              </p:txBody>
            </p:sp>
          </p:grpSp>
          <p:sp>
            <p:nvSpPr>
              <p:cNvPr id="7180" name="Text Box 18"/>
              <p:cNvSpPr txBox="1">
                <a:spLocks noChangeArrowheads="1"/>
              </p:cNvSpPr>
              <p:nvPr/>
            </p:nvSpPr>
            <p:spPr bwMode="gray">
              <a:xfrm>
                <a:off x="2765" y="227"/>
                <a:ext cx="224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0" u="none">
                    <a:solidFill>
                      <a:srgbClr val="CC0000"/>
                    </a:solidFill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174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76400" y="228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617"/>
            <a:ext cx="4495800" cy="389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419600" y="0"/>
            <a:ext cx="4724400" cy="3858313"/>
            <a:chOff x="-1298" y="3386138"/>
            <a:chExt cx="4268498" cy="347186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8" y="3386138"/>
              <a:ext cx="4268498" cy="3471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0" y="3427213"/>
              <a:ext cx="577489" cy="535187"/>
              <a:chOff x="0" y="3427213"/>
              <a:chExt cx="577489" cy="535187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gray">
              <a:xfrm>
                <a:off x="0" y="3458369"/>
                <a:ext cx="577489" cy="50403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i="1" u="sng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gray">
              <a:xfrm>
                <a:off x="101063" y="3427213"/>
                <a:ext cx="385763" cy="5240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CC0000"/>
                    </a:solidFill>
                    <a:latin typeface="Arial" charset="0"/>
                  </a:rPr>
                  <a:t>c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" y="3742726"/>
            <a:ext cx="4532894" cy="3115271"/>
            <a:chOff x="4800600" y="3626778"/>
            <a:chExt cx="4343400" cy="3191640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600" y="3758958"/>
              <a:ext cx="4343400" cy="3059460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</p:spPr>
        </p:pic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4800600" y="3626778"/>
              <a:ext cx="569281" cy="1554920"/>
              <a:chOff x="2688" y="125"/>
              <a:chExt cx="405" cy="1441"/>
            </a:xfrm>
          </p:grpSpPr>
          <p:grpSp>
            <p:nvGrpSpPr>
              <p:cNvPr id="26" name="Group 9"/>
              <p:cNvGrpSpPr>
                <a:grpSpLocks/>
              </p:cNvGrpSpPr>
              <p:nvPr/>
            </p:nvGrpSpPr>
            <p:grpSpPr bwMode="auto">
              <a:xfrm>
                <a:off x="2688" y="243"/>
                <a:ext cx="405" cy="1323"/>
                <a:chOff x="1289" y="587"/>
                <a:chExt cx="668" cy="2185"/>
              </a:xfrm>
            </p:grpSpPr>
            <p:sp>
              <p:nvSpPr>
                <p:cNvPr id="28" name="Oval 10"/>
                <p:cNvSpPr>
                  <a:spLocks noChangeArrowheads="1"/>
                </p:cNvSpPr>
                <p:nvPr/>
              </p:nvSpPr>
              <p:spPr bwMode="gray">
                <a:xfrm>
                  <a:off x="1289" y="612"/>
                  <a:ext cx="668" cy="557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" name="Oval 1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0" name="Oval 12"/>
                <p:cNvSpPr>
                  <a:spLocks noChangeArrowheads="1"/>
                </p:cNvSpPr>
                <p:nvPr/>
              </p:nvSpPr>
              <p:spPr bwMode="gray">
                <a:xfrm>
                  <a:off x="1304" y="214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" name="Oval 1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27" name="Text Box 15"/>
              <p:cNvSpPr txBox="1">
                <a:spLocks noChangeArrowheads="1"/>
              </p:cNvSpPr>
              <p:nvPr/>
            </p:nvSpPr>
            <p:spPr bwMode="gray">
              <a:xfrm>
                <a:off x="2758" y="125"/>
                <a:ext cx="255" cy="3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i="0" u="none" dirty="0">
                    <a:solidFill>
                      <a:srgbClr val="CC0000"/>
                    </a:solidFill>
                  </a:rPr>
                  <a:t>d</a:t>
                </a:r>
              </a:p>
            </p:txBody>
          </p: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95" y="3790142"/>
            <a:ext cx="4594238" cy="306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2895600"/>
            <a:ext cx="152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+ 2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6248400"/>
            <a:ext cx="1447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3+ 4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410200" y="1828800"/>
            <a:ext cx="3581400" cy="371178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AU" sz="2800" i="0" u="none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762000"/>
            <a:ext cx="4876800" cy="5387975"/>
            <a:chOff x="240" y="1335"/>
            <a:chExt cx="3072" cy="2539"/>
          </a:xfrm>
        </p:grpSpPr>
        <p:pic>
          <p:nvPicPr>
            <p:cNvPr id="819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344"/>
              <a:ext cx="3072" cy="2530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</p:spPr>
        </p:pic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240" y="1335"/>
              <a:ext cx="405" cy="364"/>
              <a:chOff x="2688" y="227"/>
              <a:chExt cx="405" cy="409"/>
            </a:xfrm>
          </p:grpSpPr>
          <p:grpSp>
            <p:nvGrpSpPr>
              <p:cNvPr id="8200" name="Group 9"/>
              <p:cNvGrpSpPr>
                <a:grpSpLocks/>
              </p:cNvGrpSpPr>
              <p:nvPr/>
            </p:nvGrpSpPr>
            <p:grpSpPr bwMode="auto">
              <a:xfrm>
                <a:off x="2688" y="232"/>
                <a:ext cx="405" cy="404"/>
                <a:chOff x="1289" y="568"/>
                <a:chExt cx="668" cy="666"/>
              </a:xfrm>
            </p:grpSpPr>
            <p:sp>
              <p:nvSpPr>
                <p:cNvPr id="8202" name="Oval 10"/>
                <p:cNvSpPr>
                  <a:spLocks noChangeArrowheads="1"/>
                </p:cNvSpPr>
                <p:nvPr/>
              </p:nvSpPr>
              <p:spPr bwMode="gray">
                <a:xfrm>
                  <a:off x="1289" y="568"/>
                  <a:ext cx="668" cy="643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03" name="Oval 1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04" name="Oval 1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05" name="Oval 1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06" name="Oval 1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201" name="Text Box 15"/>
              <p:cNvSpPr txBox="1">
                <a:spLocks noChangeArrowheads="1"/>
              </p:cNvSpPr>
              <p:nvPr/>
            </p:nvSpPr>
            <p:spPr bwMode="gray">
              <a:xfrm>
                <a:off x="2771" y="227"/>
                <a:ext cx="229" cy="2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i="0" u="none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646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34000" y="1752600"/>
            <a:ext cx="3581400" cy="42288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AU" sz="2800" i="0" u="none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Vừa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quấy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AU" sz="28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1143000"/>
            <a:ext cx="4724400" cy="5013723"/>
            <a:chOff x="240" y="1440"/>
            <a:chExt cx="2976" cy="2410"/>
          </a:xfrm>
        </p:grpSpPr>
        <p:pic>
          <p:nvPicPr>
            <p:cNvPr id="9222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440"/>
              <a:ext cx="2976" cy="2410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</p:spPr>
        </p:pic>
        <p:grpSp>
          <p:nvGrpSpPr>
            <p:cNvPr id="9223" name="Group 8"/>
            <p:cNvGrpSpPr>
              <a:grpSpLocks/>
            </p:cNvGrpSpPr>
            <p:nvPr/>
          </p:nvGrpSpPr>
          <p:grpSpPr bwMode="auto">
            <a:xfrm>
              <a:off x="240" y="1440"/>
              <a:ext cx="405" cy="363"/>
              <a:chOff x="2688" y="227"/>
              <a:chExt cx="405" cy="408"/>
            </a:xfrm>
          </p:grpSpPr>
          <p:grpSp>
            <p:nvGrpSpPr>
              <p:cNvPr id="9224" name="Group 9"/>
              <p:cNvGrpSpPr>
                <a:grpSpLocks/>
              </p:cNvGrpSpPr>
              <p:nvPr/>
            </p:nvGrpSpPr>
            <p:grpSpPr bwMode="auto">
              <a:xfrm>
                <a:off x="2688" y="243"/>
                <a:ext cx="405" cy="392"/>
                <a:chOff x="1289" y="587"/>
                <a:chExt cx="668" cy="647"/>
              </a:xfrm>
            </p:grpSpPr>
            <p:sp>
              <p:nvSpPr>
                <p:cNvPr id="9226" name="Oval 10"/>
                <p:cNvSpPr>
                  <a:spLocks noChangeArrowheads="1"/>
                </p:cNvSpPr>
                <p:nvPr/>
              </p:nvSpPr>
              <p:spPr bwMode="gray">
                <a:xfrm>
                  <a:off x="1289" y="612"/>
                  <a:ext cx="668" cy="557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227" name="Oval 1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9228" name="Oval 1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9229" name="Oval 1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 dirty="0"/>
                </a:p>
              </p:txBody>
            </p:sp>
            <p:sp>
              <p:nvSpPr>
                <p:cNvPr id="9230" name="Oval 1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9225" name="Text Box 15"/>
              <p:cNvSpPr txBox="1">
                <a:spLocks noChangeArrowheads="1"/>
              </p:cNvSpPr>
              <p:nvPr/>
            </p:nvSpPr>
            <p:spPr bwMode="gray">
              <a:xfrm>
                <a:off x="2765" y="227"/>
                <a:ext cx="243" cy="3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i="0" u="none" dirty="0" smtClean="0">
                    <a:solidFill>
                      <a:srgbClr val="CC0000"/>
                    </a:solidFill>
                  </a:rPr>
                  <a:t>c</a:t>
                </a:r>
                <a:endParaRPr lang="en-US" sz="2800" i="0" u="none" dirty="0">
                  <a:solidFill>
                    <a:srgbClr val="CC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263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483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ĐẠO ĐỨC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2018-10-12T15:51:09Z</dcterms:created>
  <dcterms:modified xsi:type="dcterms:W3CDTF">2018-10-15T05:40:24Z</dcterms:modified>
</cp:coreProperties>
</file>