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99"/>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31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7492BF56-8E48-40DD-8156-E0F13727AAB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36FAE8FA-C4E7-478B-B408-2E7800D10D4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1D9A348-4692-43E2-8F80-5BF9DB1824B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90D53DE-57FF-4196-BFAF-33D97E291B5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6834C08-20DE-4BAE-913F-1A2872E4485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8C73F1C-887A-4C85-84B5-C36A3CBD96C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D8F307A1-BC7E-4B4D-8214-8B2A5139206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E8FB8C7F-055D-4B56-9DEC-7123E3DCEC7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00AB84D1-524B-4CDB-859A-F320F602F9D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0A4AF5A-706F-428E-924F-E50F2E4ACE8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8F7E06FE-1991-4D30-81F7-C5A7FF4C2E5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C116EB1-AB8F-464E-A22E-384A0F2C76B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04nu"/>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150" name="WordArt 6"/>
          <p:cNvSpPr>
            <a:spLocks noChangeArrowheads="1" noChangeShapeType="1" noTextEdit="1"/>
          </p:cNvSpPr>
          <p:nvPr/>
        </p:nvSpPr>
        <p:spPr bwMode="auto">
          <a:xfrm>
            <a:off x="1981200" y="2438400"/>
            <a:ext cx="5715000" cy="838200"/>
          </a:xfrm>
          <a:prstGeom prst="rect">
            <a:avLst/>
          </a:prstGeom>
        </p:spPr>
        <p:txBody>
          <a:bodyPr wrap="none" fromWordArt="1">
            <a:prstTxWarp prst="textPlain">
              <a:avLst>
                <a:gd name="adj" fmla="val 50000"/>
              </a:avLst>
            </a:prstTxWarp>
          </a:bodyPr>
          <a:lstStyle/>
          <a:p>
            <a:pPr algn="ctr"/>
            <a:r>
              <a:rPr lang="en-US" sz="6000" b="1" i="1" kern="10">
                <a:ln w="9525">
                  <a:solidFill>
                    <a:srgbClr val="FF0000"/>
                  </a:solidFill>
                  <a:round/>
                  <a:headEnd/>
                  <a:tailEnd/>
                </a:ln>
                <a:solidFill>
                  <a:srgbClr val="FFFF00">
                    <a:alpha val="72156"/>
                  </a:srgbClr>
                </a:solidFill>
                <a:effectLst>
                  <a:outerShdw dist="107763" dir="13500000" algn="ctr" rotWithShape="0">
                    <a:srgbClr val="808080">
                      <a:alpha val="50000"/>
                    </a:srgbClr>
                  </a:outerShdw>
                </a:effectLst>
                <a:latin typeface="Arial"/>
                <a:cs typeface="Arial"/>
              </a:rPr>
              <a:t>Môn : Chính tả</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150"/>
                                        </p:tgtEl>
                                        <p:attrNameLst>
                                          <p:attrName>style.visibility</p:attrName>
                                        </p:attrNameLst>
                                      </p:cBhvr>
                                      <p:to>
                                        <p:strVal val="visible"/>
                                      </p:to>
                                    </p:set>
                                    <p:anim calcmode="lin" valueType="num">
                                      <p:cBhvr>
                                        <p:cTn id="7" dur="500" fill="hold"/>
                                        <p:tgtEl>
                                          <p:spTgt spid="6150"/>
                                        </p:tgtEl>
                                        <p:attrNameLst>
                                          <p:attrName>ppt_w</p:attrName>
                                        </p:attrNameLst>
                                      </p:cBhvr>
                                      <p:tavLst>
                                        <p:tav tm="0">
                                          <p:val>
                                            <p:fltVal val="0"/>
                                          </p:val>
                                        </p:tav>
                                        <p:tav tm="100000">
                                          <p:val>
                                            <p:strVal val="#ppt_w"/>
                                          </p:val>
                                        </p:tav>
                                      </p:tavLst>
                                    </p:anim>
                                    <p:anim calcmode="lin" valueType="num">
                                      <p:cBhvr>
                                        <p:cTn id="8" dur="500" fill="hold"/>
                                        <p:tgtEl>
                                          <p:spTgt spid="6150"/>
                                        </p:tgtEl>
                                        <p:attrNameLst>
                                          <p:attrName>ppt_h</p:attrName>
                                        </p:attrNameLst>
                                      </p:cBhvr>
                                      <p:tavLst>
                                        <p:tav tm="0">
                                          <p:val>
                                            <p:fltVal val="0"/>
                                          </p:val>
                                        </p:tav>
                                        <p:tav tm="100000">
                                          <p:val>
                                            <p:strVal val="#ppt_h"/>
                                          </p:val>
                                        </p:tav>
                                      </p:tavLst>
                                    </p:anim>
                                    <p:animEffect transition="in" filter="fade">
                                      <p:cBhvr>
                                        <p:cTn id="9" dur="500"/>
                                        <p:tgtEl>
                                          <p:spTgt spid="6150"/>
                                        </p:tgtEl>
                                      </p:cBhvr>
                                    </p:animEffect>
                                  </p:childTnLst>
                                </p:cTn>
                              </p:par>
                            </p:childTnLst>
                          </p:cTn>
                        </p:par>
                        <p:par>
                          <p:cTn id="10" fill="hold" nodeType="afterGroup">
                            <p:stCondLst>
                              <p:cond delay="500"/>
                            </p:stCondLst>
                            <p:childTnLst>
                              <p:par>
                                <p:cTn id="11" presetID="22" presetClass="emph" presetSubtype="0" repeatCount="indefinite" fill="hold" grpId="1" nodeType="afterEffect">
                                  <p:stCondLst>
                                    <p:cond delay="0"/>
                                  </p:stCondLst>
                                  <p:endCondLst>
                                    <p:cond evt="onNext" delay="0">
                                      <p:tgtEl>
                                        <p:sldTgt/>
                                      </p:tgtEl>
                                    </p:cond>
                                  </p:endCondLst>
                                  <p:childTnLst>
                                    <p:animClr clrSpc="hsl" dir="cw">
                                      <p:cBhvr override="childStyle">
                                        <p:cTn id="12" dur="500" fill="hold"/>
                                        <p:tgtEl>
                                          <p:spTgt spid="6150"/>
                                        </p:tgtEl>
                                        <p:attrNameLst>
                                          <p:attrName>style.color</p:attrName>
                                        </p:attrNameLst>
                                      </p:cBhvr>
                                      <p:by>
                                        <p:hsl h="-7200000" s="0" l="0"/>
                                      </p:by>
                                    </p:animClr>
                                    <p:animClr clrSpc="hsl" dir="cw">
                                      <p:cBhvr>
                                        <p:cTn id="13" dur="500" fill="hold"/>
                                        <p:tgtEl>
                                          <p:spTgt spid="6150"/>
                                        </p:tgtEl>
                                        <p:attrNameLst>
                                          <p:attrName>fillcolor</p:attrName>
                                        </p:attrNameLst>
                                      </p:cBhvr>
                                      <p:by>
                                        <p:hsl h="-7200000" s="0" l="0"/>
                                      </p:by>
                                    </p:animClr>
                                    <p:animClr clrSpc="hsl" dir="cw">
                                      <p:cBhvr>
                                        <p:cTn id="14" dur="500" fill="hold"/>
                                        <p:tgtEl>
                                          <p:spTgt spid="6150"/>
                                        </p:tgtEl>
                                        <p:attrNameLst>
                                          <p:attrName>stroke.color</p:attrName>
                                        </p:attrNameLst>
                                      </p:cBhvr>
                                      <p:by>
                                        <p:hsl h="-7200000" s="0" l="0"/>
                                      </p:by>
                                    </p:animClr>
                                    <p:set>
                                      <p:cBhvr>
                                        <p:cTn id="15" dur="500" fill="hold"/>
                                        <p:tgtEl>
                                          <p:spTgt spid="615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nimBg="1"/>
      <p:bldP spid="6150"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3581400" y="690563"/>
            <a:ext cx="2286000" cy="523875"/>
          </a:xfrm>
          <a:prstGeom prst="rect">
            <a:avLst/>
          </a:prstGeom>
          <a:noFill/>
          <a:ln w="9525">
            <a:noFill/>
            <a:miter lim="800000"/>
            <a:headEnd/>
            <a:tailEnd/>
          </a:ln>
        </p:spPr>
        <p:txBody>
          <a:bodyPr>
            <a:spAutoFit/>
          </a:bodyPr>
          <a:lstStyle/>
          <a:p>
            <a:pPr>
              <a:spcBef>
                <a:spcPct val="50000"/>
              </a:spcBef>
            </a:pPr>
            <a:r>
              <a:rPr lang="en-US" sz="2800" b="1" i="1" u="sng">
                <a:solidFill>
                  <a:srgbClr val="006600"/>
                </a:solidFill>
              </a:rPr>
              <a:t>Chính tả</a:t>
            </a:r>
            <a:endParaRPr lang="en-US" sz="2800" b="1" i="1">
              <a:solidFill>
                <a:srgbClr val="006600"/>
              </a:solidFill>
            </a:endParaRPr>
          </a:p>
        </p:txBody>
      </p:sp>
      <p:sp>
        <p:nvSpPr>
          <p:cNvPr id="2054" name="Text Box 6"/>
          <p:cNvSpPr txBox="1">
            <a:spLocks noChangeArrowheads="1"/>
          </p:cNvSpPr>
          <p:nvPr/>
        </p:nvSpPr>
        <p:spPr bwMode="auto">
          <a:xfrm>
            <a:off x="3200400" y="1177925"/>
            <a:ext cx="25146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Cóc kiện Trời</a:t>
            </a:r>
          </a:p>
        </p:txBody>
      </p:sp>
      <p:sp>
        <p:nvSpPr>
          <p:cNvPr id="2055" name="Text Box 7"/>
          <p:cNvSpPr txBox="1">
            <a:spLocks noChangeArrowheads="1"/>
          </p:cNvSpPr>
          <p:nvPr/>
        </p:nvSpPr>
        <p:spPr bwMode="auto">
          <a:xfrm>
            <a:off x="228600" y="1752600"/>
            <a:ext cx="8686800" cy="3108325"/>
          </a:xfrm>
          <a:prstGeom prst="rect">
            <a:avLst/>
          </a:prstGeom>
          <a:noFill/>
          <a:ln w="9525">
            <a:noFill/>
            <a:miter lim="800000"/>
            <a:headEnd/>
            <a:tailEnd/>
          </a:ln>
        </p:spPr>
        <p:txBody>
          <a:bodyPr>
            <a:spAutoFit/>
          </a:bodyPr>
          <a:lstStyle/>
          <a:p>
            <a:pPr>
              <a:spcBef>
                <a:spcPct val="50000"/>
              </a:spcBef>
            </a:pPr>
            <a:r>
              <a:rPr lang="en-US" sz="2800" b="1" i="1"/>
              <a:t>    Thấy trời hạn hán quá lâu, làm ruộng đồng, cây cỏ, chim muông chết dần, chết mòn vì khát, Cóc quyết lên thiên đình kiện ông Trời. Cùng đi với Cóc có Cua, Gấu, Cọp, Ong và Cáo. Dưới sự chỉ huy khôn khéo của Cóc, các con vật đã đánh thắng đội quân nhà Trời, buộc Trời phải cho mưa xuống trần gian.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checkerboard(across)">
                                      <p:cBhvr>
                                        <p:cTn id="7" dur="5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55"/>
                                        </p:tgtEl>
                                        <p:attrNameLst>
                                          <p:attrName>style.visibility</p:attrName>
                                        </p:attrNameLst>
                                      </p:cBhvr>
                                      <p:to>
                                        <p:strVal val="visible"/>
                                      </p:to>
                                    </p:set>
                                    <p:animEffect transition="in" filter="checkerboard(across)">
                                      <p:cBhvr>
                                        <p:cTn id="12" dur="5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3"/>
          <p:cNvSpPr txBox="1">
            <a:spLocks noChangeArrowheads="1"/>
          </p:cNvSpPr>
          <p:nvPr/>
        </p:nvSpPr>
        <p:spPr bwMode="auto">
          <a:xfrm>
            <a:off x="3581400" y="690563"/>
            <a:ext cx="2286000" cy="523875"/>
          </a:xfrm>
          <a:prstGeom prst="rect">
            <a:avLst/>
          </a:prstGeom>
          <a:noFill/>
          <a:ln w="9525">
            <a:noFill/>
            <a:miter lim="800000"/>
            <a:headEnd/>
            <a:tailEnd/>
          </a:ln>
        </p:spPr>
        <p:txBody>
          <a:bodyPr>
            <a:spAutoFit/>
          </a:bodyPr>
          <a:lstStyle/>
          <a:p>
            <a:pPr>
              <a:spcBef>
                <a:spcPct val="50000"/>
              </a:spcBef>
            </a:pPr>
            <a:r>
              <a:rPr lang="en-US" sz="2800" b="1" i="1" u="sng">
                <a:solidFill>
                  <a:srgbClr val="006600"/>
                </a:solidFill>
              </a:rPr>
              <a:t>Chính tả</a:t>
            </a:r>
            <a:endParaRPr lang="en-US" sz="2800" b="1" i="1">
              <a:solidFill>
                <a:srgbClr val="006600"/>
              </a:solidFill>
            </a:endParaRPr>
          </a:p>
        </p:txBody>
      </p:sp>
      <p:sp>
        <p:nvSpPr>
          <p:cNvPr id="4099" name="Text Box 4"/>
          <p:cNvSpPr txBox="1">
            <a:spLocks noChangeArrowheads="1"/>
          </p:cNvSpPr>
          <p:nvPr/>
        </p:nvSpPr>
        <p:spPr bwMode="auto">
          <a:xfrm>
            <a:off x="3200400" y="1177925"/>
            <a:ext cx="25146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Cóc kiện Trời</a:t>
            </a:r>
          </a:p>
        </p:txBody>
      </p:sp>
      <p:sp>
        <p:nvSpPr>
          <p:cNvPr id="3077" name="Text Box 5"/>
          <p:cNvSpPr txBox="1">
            <a:spLocks noChangeArrowheads="1"/>
          </p:cNvSpPr>
          <p:nvPr/>
        </p:nvSpPr>
        <p:spPr bwMode="auto">
          <a:xfrm>
            <a:off x="228600" y="1752600"/>
            <a:ext cx="8686800" cy="3108325"/>
          </a:xfrm>
          <a:prstGeom prst="rect">
            <a:avLst/>
          </a:prstGeom>
          <a:noFill/>
          <a:ln w="9525">
            <a:noFill/>
            <a:miter lim="800000"/>
            <a:headEnd/>
            <a:tailEnd/>
          </a:ln>
        </p:spPr>
        <p:txBody>
          <a:bodyPr>
            <a:spAutoFit/>
          </a:bodyPr>
          <a:lstStyle/>
          <a:p>
            <a:pPr>
              <a:spcBef>
                <a:spcPct val="50000"/>
              </a:spcBef>
            </a:pPr>
            <a:r>
              <a:rPr lang="en-US" sz="2800" b="1" i="1"/>
              <a:t>    Thấy trời </a:t>
            </a:r>
            <a:r>
              <a:rPr lang="en-US" sz="2800" b="1" i="1">
                <a:solidFill>
                  <a:srgbClr val="990000"/>
                </a:solidFill>
              </a:rPr>
              <a:t>hạn hán</a:t>
            </a:r>
            <a:r>
              <a:rPr lang="en-US" sz="2800" b="1" i="1"/>
              <a:t> quá lâu, làm </a:t>
            </a:r>
            <a:r>
              <a:rPr lang="en-US" sz="2800" b="1" i="1">
                <a:solidFill>
                  <a:srgbClr val="990000"/>
                </a:solidFill>
              </a:rPr>
              <a:t>ruộng đồng</a:t>
            </a:r>
            <a:r>
              <a:rPr lang="en-US" sz="2800" b="1" i="1"/>
              <a:t>, cây cỏ, </a:t>
            </a:r>
            <a:r>
              <a:rPr lang="en-US" sz="2800" b="1" i="1">
                <a:solidFill>
                  <a:srgbClr val="990000"/>
                </a:solidFill>
              </a:rPr>
              <a:t>chim muông</a:t>
            </a:r>
            <a:r>
              <a:rPr lang="en-US" sz="2800" b="1" i="1"/>
              <a:t> chết dần, chết mòn </a:t>
            </a:r>
            <a:r>
              <a:rPr lang="en-US" sz="2800" b="1" i="1">
                <a:solidFill>
                  <a:srgbClr val="990000"/>
                </a:solidFill>
              </a:rPr>
              <a:t>vì khát</a:t>
            </a:r>
            <a:r>
              <a:rPr lang="en-US" sz="2800" b="1" i="1"/>
              <a:t>, Cóc quyết lên </a:t>
            </a:r>
            <a:r>
              <a:rPr lang="en-US" sz="2800" b="1" i="1">
                <a:solidFill>
                  <a:srgbClr val="990000"/>
                </a:solidFill>
              </a:rPr>
              <a:t>thiên đình</a:t>
            </a:r>
            <a:r>
              <a:rPr lang="en-US" sz="2800" b="1" i="1"/>
              <a:t> kiện ông Trời. Cùng đi với Cóc có Cua, </a:t>
            </a:r>
            <a:r>
              <a:rPr lang="en-US" sz="2800" b="1" i="1">
                <a:solidFill>
                  <a:srgbClr val="990000"/>
                </a:solidFill>
              </a:rPr>
              <a:t>Gấu</a:t>
            </a:r>
            <a:r>
              <a:rPr lang="en-US" sz="2800" b="1" i="1"/>
              <a:t>, </a:t>
            </a:r>
            <a:r>
              <a:rPr lang="en-US" sz="2800" b="1" i="1">
                <a:solidFill>
                  <a:srgbClr val="990000"/>
                </a:solidFill>
              </a:rPr>
              <a:t>Cọp</a:t>
            </a:r>
            <a:r>
              <a:rPr lang="en-US" sz="2800" b="1" i="1"/>
              <a:t>, Ong và </a:t>
            </a:r>
            <a:r>
              <a:rPr lang="en-US" sz="2800" b="1" i="1">
                <a:solidFill>
                  <a:srgbClr val="990000"/>
                </a:solidFill>
              </a:rPr>
              <a:t>Cáo</a:t>
            </a:r>
            <a:r>
              <a:rPr lang="en-US" sz="2800" b="1" i="1"/>
              <a:t>. Dưới sự chỉ huy </a:t>
            </a:r>
            <a:r>
              <a:rPr lang="en-US" sz="2800" b="1" i="1">
                <a:solidFill>
                  <a:srgbClr val="990000"/>
                </a:solidFill>
              </a:rPr>
              <a:t>khôn khéo</a:t>
            </a:r>
            <a:r>
              <a:rPr lang="en-US" sz="2800" b="1" i="1"/>
              <a:t> của Cóc, các con vật đã đánh thắng đội quân nhà Trời, </a:t>
            </a:r>
            <a:r>
              <a:rPr lang="en-US" sz="2800" b="1" i="1">
                <a:solidFill>
                  <a:srgbClr val="990000"/>
                </a:solidFill>
              </a:rPr>
              <a:t>buộc</a:t>
            </a:r>
            <a:r>
              <a:rPr lang="en-US" sz="2800" b="1" i="1"/>
              <a:t> Trời phải cho mưa xuống trần gian.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checkerboard(across)">
                                      <p:cBhvr>
                                        <p:cTn id="7"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5"/>
          <p:cNvSpPr txBox="1">
            <a:spLocks noChangeArrowheads="1"/>
          </p:cNvSpPr>
          <p:nvPr/>
        </p:nvSpPr>
        <p:spPr bwMode="auto">
          <a:xfrm>
            <a:off x="3581400" y="690563"/>
            <a:ext cx="2286000" cy="523875"/>
          </a:xfrm>
          <a:prstGeom prst="rect">
            <a:avLst/>
          </a:prstGeom>
          <a:noFill/>
          <a:ln w="9525">
            <a:noFill/>
            <a:miter lim="800000"/>
            <a:headEnd/>
            <a:tailEnd/>
          </a:ln>
        </p:spPr>
        <p:txBody>
          <a:bodyPr>
            <a:spAutoFit/>
          </a:bodyPr>
          <a:lstStyle/>
          <a:p>
            <a:pPr>
              <a:spcBef>
                <a:spcPct val="50000"/>
              </a:spcBef>
            </a:pPr>
            <a:r>
              <a:rPr lang="en-US" sz="2800" b="1" i="1" u="sng">
                <a:solidFill>
                  <a:srgbClr val="006600"/>
                </a:solidFill>
              </a:rPr>
              <a:t>Chính tả</a:t>
            </a:r>
            <a:endParaRPr lang="en-US" sz="2800" b="1" i="1">
              <a:solidFill>
                <a:srgbClr val="006600"/>
              </a:solidFill>
            </a:endParaRPr>
          </a:p>
        </p:txBody>
      </p:sp>
      <p:sp>
        <p:nvSpPr>
          <p:cNvPr id="5123" name="Text Box 6"/>
          <p:cNvSpPr txBox="1">
            <a:spLocks noChangeArrowheads="1"/>
          </p:cNvSpPr>
          <p:nvPr/>
        </p:nvSpPr>
        <p:spPr bwMode="auto">
          <a:xfrm>
            <a:off x="3200400" y="1177925"/>
            <a:ext cx="25146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Cóc kiện Trời</a:t>
            </a:r>
          </a:p>
        </p:txBody>
      </p:sp>
      <p:sp>
        <p:nvSpPr>
          <p:cNvPr id="4103" name="WordArt 7"/>
          <p:cNvSpPr>
            <a:spLocks noChangeArrowheads="1" noChangeShapeType="1" noTextEdit="1"/>
          </p:cNvSpPr>
          <p:nvPr/>
        </p:nvSpPr>
        <p:spPr bwMode="auto">
          <a:xfrm>
            <a:off x="685800" y="1295400"/>
            <a:ext cx="1828800" cy="787400"/>
          </a:xfrm>
          <a:prstGeom prst="rect">
            <a:avLst/>
          </a:prstGeom>
        </p:spPr>
        <p:txBody>
          <a:bodyPr wrap="none" fromWordArt="1">
            <a:prstTxWarp prst="textPlain">
              <a:avLst>
                <a:gd name="adj" fmla="val 50000"/>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en-US" sz="3200" b="1" i="1" kern="10">
                <a:ln w="9525">
                  <a:round/>
                  <a:headEnd/>
                  <a:tailEnd/>
                </a:ln>
                <a:gradFill rotWithShape="1">
                  <a:gsLst>
                    <a:gs pos="0">
                      <a:srgbClr val="FFE701"/>
                    </a:gs>
                    <a:gs pos="100000">
                      <a:srgbClr val="FE3E02"/>
                    </a:gs>
                  </a:gsLst>
                  <a:lin ang="5400000" scaled="1"/>
                </a:gradFill>
                <a:latin typeface="Arial"/>
                <a:cs typeface="Arial"/>
              </a:rPr>
              <a:t>Bài tập</a:t>
            </a:r>
          </a:p>
        </p:txBody>
      </p:sp>
      <p:sp>
        <p:nvSpPr>
          <p:cNvPr id="4106" name="Oval 10"/>
          <p:cNvSpPr>
            <a:spLocks noChangeArrowheads="1"/>
          </p:cNvSpPr>
          <p:nvPr/>
        </p:nvSpPr>
        <p:spPr bwMode="auto">
          <a:xfrm>
            <a:off x="304800" y="2286000"/>
            <a:ext cx="762000" cy="609600"/>
          </a:xfrm>
          <a:prstGeom prst="ellipse">
            <a:avLst/>
          </a:prstGeom>
          <a:solidFill>
            <a:srgbClr val="00FFFF"/>
          </a:solidFill>
          <a:ln w="38100">
            <a:solidFill>
              <a:srgbClr val="FF0000"/>
            </a:solidFill>
            <a:round/>
            <a:headEnd/>
            <a:tailEnd/>
          </a:ln>
        </p:spPr>
        <p:txBody>
          <a:bodyPr wrap="none" anchor="ctr"/>
          <a:lstStyle/>
          <a:p>
            <a:pPr algn="ctr"/>
            <a:r>
              <a:rPr lang="en-US" sz="2800" b="1">
                <a:solidFill>
                  <a:srgbClr val="0000FF"/>
                </a:solidFill>
              </a:rPr>
              <a:t>1</a:t>
            </a:r>
          </a:p>
        </p:txBody>
      </p:sp>
      <p:sp>
        <p:nvSpPr>
          <p:cNvPr id="4107" name="Text Box 11"/>
          <p:cNvSpPr txBox="1">
            <a:spLocks noChangeArrowheads="1"/>
          </p:cNvSpPr>
          <p:nvPr/>
        </p:nvSpPr>
        <p:spPr bwMode="auto">
          <a:xfrm>
            <a:off x="1066800" y="2286000"/>
            <a:ext cx="7696200" cy="2892425"/>
          </a:xfrm>
          <a:prstGeom prst="rect">
            <a:avLst/>
          </a:prstGeom>
          <a:noFill/>
          <a:ln w="9525">
            <a:noFill/>
            <a:miter lim="800000"/>
            <a:headEnd/>
            <a:tailEnd/>
          </a:ln>
        </p:spPr>
        <p:txBody>
          <a:bodyPr>
            <a:spAutoFit/>
          </a:bodyPr>
          <a:lstStyle/>
          <a:p>
            <a:pPr>
              <a:spcBef>
                <a:spcPct val="50000"/>
              </a:spcBef>
            </a:pPr>
            <a:r>
              <a:rPr lang="en-US" sz="2800" b="1" i="1">
                <a:solidFill>
                  <a:srgbClr val="000099"/>
                </a:solidFill>
              </a:rPr>
              <a:t>Đọc và viết lại tên 5 nước Đông Nam Á sau đây vào chỗ trống : </a:t>
            </a:r>
            <a:r>
              <a:rPr lang="en-US" sz="2800" b="1">
                <a:solidFill>
                  <a:srgbClr val="000099"/>
                </a:solidFill>
              </a:rPr>
              <a:t>Bru-nây, Cam-puchia, Đông Ti-mo, In-đô-nê-xi-a, Lào.</a:t>
            </a:r>
          </a:p>
          <a:p>
            <a:pPr>
              <a:spcBef>
                <a:spcPct val="50000"/>
              </a:spcBef>
            </a:pPr>
            <a:r>
              <a:rPr lang="en-US" sz="2800" b="1">
                <a:solidFill>
                  <a:srgbClr val="000099"/>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103"/>
                                        </p:tgtEl>
                                        <p:attrNameLst>
                                          <p:attrName>style.visibility</p:attrName>
                                        </p:attrNameLst>
                                      </p:cBhvr>
                                      <p:to>
                                        <p:strVal val="visible"/>
                                      </p:to>
                                    </p:set>
                                    <p:anim to="" calcmode="lin" valueType="num">
                                      <p:cBhvr>
                                        <p:cTn id="7" dur="1" fill="hold"/>
                                        <p:tgtEl>
                                          <p:spTgt spid="410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106"/>
                                        </p:tgtEl>
                                        <p:attrNameLst>
                                          <p:attrName>style.visibility</p:attrName>
                                        </p:attrNameLst>
                                      </p:cBhvr>
                                      <p:to>
                                        <p:strVal val="visible"/>
                                      </p:to>
                                    </p:set>
                                    <p:animEffect transition="in" filter="checkerboard(across)">
                                      <p:cBhvr>
                                        <p:cTn id="12" dur="500"/>
                                        <p:tgtEl>
                                          <p:spTgt spid="4106"/>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4107"/>
                                        </p:tgtEl>
                                        <p:attrNameLst>
                                          <p:attrName>style.visibility</p:attrName>
                                        </p:attrNameLst>
                                      </p:cBhvr>
                                      <p:to>
                                        <p:strVal val="visible"/>
                                      </p:to>
                                    </p:set>
                                    <p:animEffect transition="in" filter="checkerboard(across)">
                                      <p:cBhvr>
                                        <p:cTn id="15" dur="500"/>
                                        <p:tgtEl>
                                          <p:spTgt spid="4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animBg="1"/>
      <p:bldP spid="4106" grpId="0" animBg="1"/>
      <p:bldP spid="410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3581400" y="690563"/>
            <a:ext cx="2286000" cy="523875"/>
          </a:xfrm>
          <a:prstGeom prst="rect">
            <a:avLst/>
          </a:prstGeom>
          <a:noFill/>
          <a:ln w="9525">
            <a:noFill/>
            <a:miter lim="800000"/>
            <a:headEnd/>
            <a:tailEnd/>
          </a:ln>
        </p:spPr>
        <p:txBody>
          <a:bodyPr>
            <a:spAutoFit/>
          </a:bodyPr>
          <a:lstStyle/>
          <a:p>
            <a:pPr>
              <a:spcBef>
                <a:spcPct val="50000"/>
              </a:spcBef>
            </a:pPr>
            <a:r>
              <a:rPr lang="en-US" sz="2800" b="1" i="1" u="sng">
                <a:solidFill>
                  <a:srgbClr val="006600"/>
                </a:solidFill>
              </a:rPr>
              <a:t>Chính tả</a:t>
            </a:r>
            <a:endParaRPr lang="en-US" sz="2800" b="1" i="1">
              <a:solidFill>
                <a:srgbClr val="006600"/>
              </a:solidFill>
            </a:endParaRPr>
          </a:p>
        </p:txBody>
      </p:sp>
      <p:sp>
        <p:nvSpPr>
          <p:cNvPr id="6147" name="Text Box 6"/>
          <p:cNvSpPr txBox="1">
            <a:spLocks noChangeArrowheads="1"/>
          </p:cNvSpPr>
          <p:nvPr/>
        </p:nvSpPr>
        <p:spPr bwMode="auto">
          <a:xfrm>
            <a:off x="3200400" y="1177925"/>
            <a:ext cx="25146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Cóc kiện Trời</a:t>
            </a:r>
          </a:p>
        </p:txBody>
      </p:sp>
      <p:sp>
        <p:nvSpPr>
          <p:cNvPr id="5127" name="WordArt 7"/>
          <p:cNvSpPr>
            <a:spLocks noChangeArrowheads="1" noChangeShapeType="1" noTextEdit="1"/>
          </p:cNvSpPr>
          <p:nvPr/>
        </p:nvSpPr>
        <p:spPr bwMode="auto">
          <a:xfrm>
            <a:off x="685800" y="1295400"/>
            <a:ext cx="1828800" cy="787400"/>
          </a:xfrm>
          <a:prstGeom prst="rect">
            <a:avLst/>
          </a:prstGeom>
        </p:spPr>
        <p:txBody>
          <a:bodyPr wrap="none" fromWordArt="1">
            <a:prstTxWarp prst="textPlain">
              <a:avLst>
                <a:gd name="adj" fmla="val 50000"/>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en-US" sz="3200" b="1" i="1" kern="10">
                <a:ln w="9525">
                  <a:round/>
                  <a:headEnd/>
                  <a:tailEnd/>
                </a:ln>
                <a:gradFill rotWithShape="1">
                  <a:gsLst>
                    <a:gs pos="0">
                      <a:srgbClr val="FFE701"/>
                    </a:gs>
                    <a:gs pos="100000">
                      <a:srgbClr val="FE3E02"/>
                    </a:gs>
                  </a:gsLst>
                  <a:lin ang="5400000" scaled="1"/>
                </a:gradFill>
                <a:latin typeface="Arial"/>
                <a:cs typeface="Arial"/>
              </a:rPr>
              <a:t>Bài tập</a:t>
            </a:r>
          </a:p>
        </p:txBody>
      </p:sp>
      <p:sp>
        <p:nvSpPr>
          <p:cNvPr id="5132" name="Oval 12"/>
          <p:cNvSpPr>
            <a:spLocks noChangeArrowheads="1"/>
          </p:cNvSpPr>
          <p:nvPr/>
        </p:nvSpPr>
        <p:spPr bwMode="auto">
          <a:xfrm>
            <a:off x="490538" y="2309813"/>
            <a:ext cx="762000" cy="609600"/>
          </a:xfrm>
          <a:prstGeom prst="ellipse">
            <a:avLst/>
          </a:prstGeom>
          <a:solidFill>
            <a:srgbClr val="00FFFF"/>
          </a:solidFill>
          <a:ln w="38100">
            <a:solidFill>
              <a:srgbClr val="FF0000"/>
            </a:solidFill>
            <a:round/>
            <a:headEnd/>
            <a:tailEnd/>
          </a:ln>
        </p:spPr>
        <p:txBody>
          <a:bodyPr wrap="none" anchor="ctr"/>
          <a:lstStyle/>
          <a:p>
            <a:pPr algn="ctr"/>
            <a:r>
              <a:rPr lang="en-US" sz="2800" b="1">
                <a:solidFill>
                  <a:srgbClr val="0000FF"/>
                </a:solidFill>
              </a:rPr>
              <a:t>2</a:t>
            </a:r>
          </a:p>
        </p:txBody>
      </p:sp>
      <p:sp>
        <p:nvSpPr>
          <p:cNvPr id="5133" name="Text Box 13"/>
          <p:cNvSpPr txBox="1">
            <a:spLocks noChangeArrowheads="1"/>
          </p:cNvSpPr>
          <p:nvPr/>
        </p:nvSpPr>
        <p:spPr bwMode="auto">
          <a:xfrm>
            <a:off x="1328738" y="2309813"/>
            <a:ext cx="3810000" cy="523875"/>
          </a:xfrm>
          <a:prstGeom prst="rect">
            <a:avLst/>
          </a:prstGeom>
          <a:noFill/>
          <a:ln w="9525">
            <a:noFill/>
            <a:miter lim="800000"/>
            <a:headEnd/>
            <a:tailEnd/>
          </a:ln>
        </p:spPr>
        <p:txBody>
          <a:bodyPr>
            <a:spAutoFit/>
          </a:bodyPr>
          <a:lstStyle/>
          <a:p>
            <a:pPr>
              <a:spcBef>
                <a:spcPct val="50000"/>
              </a:spcBef>
            </a:pPr>
            <a:r>
              <a:rPr lang="en-US" sz="2800" b="1" i="1">
                <a:solidFill>
                  <a:srgbClr val="000099"/>
                </a:solidFill>
              </a:rPr>
              <a:t>Điền vào chỗ trống:</a:t>
            </a:r>
          </a:p>
        </p:txBody>
      </p:sp>
      <p:sp>
        <p:nvSpPr>
          <p:cNvPr id="5134" name="Text Box 14"/>
          <p:cNvSpPr txBox="1">
            <a:spLocks noChangeArrowheads="1"/>
          </p:cNvSpPr>
          <p:nvPr/>
        </p:nvSpPr>
        <p:spPr bwMode="auto">
          <a:xfrm>
            <a:off x="533400" y="2971800"/>
            <a:ext cx="2209800" cy="523875"/>
          </a:xfrm>
          <a:prstGeom prst="rect">
            <a:avLst/>
          </a:prstGeom>
          <a:noFill/>
          <a:ln w="9525">
            <a:noFill/>
            <a:miter lim="800000"/>
            <a:headEnd/>
            <a:tailEnd/>
          </a:ln>
        </p:spPr>
        <p:txBody>
          <a:bodyPr>
            <a:spAutoFit/>
          </a:bodyPr>
          <a:lstStyle/>
          <a:p>
            <a:pPr>
              <a:spcBef>
                <a:spcPct val="50000"/>
              </a:spcBef>
            </a:pPr>
            <a:r>
              <a:rPr lang="en-US" sz="2800" b="1" i="1">
                <a:solidFill>
                  <a:srgbClr val="000099"/>
                </a:solidFill>
              </a:rPr>
              <a:t>a) </a:t>
            </a:r>
            <a:r>
              <a:rPr lang="en-US" sz="2800" b="1" i="1">
                <a:solidFill>
                  <a:srgbClr val="990000"/>
                </a:solidFill>
              </a:rPr>
              <a:t>s</a:t>
            </a:r>
            <a:r>
              <a:rPr lang="en-US" sz="2800" b="1" i="1">
                <a:solidFill>
                  <a:srgbClr val="000099"/>
                </a:solidFill>
              </a:rPr>
              <a:t> hoặc </a:t>
            </a:r>
            <a:r>
              <a:rPr lang="en-US" sz="2800" b="1" i="1">
                <a:solidFill>
                  <a:srgbClr val="990000"/>
                </a:solidFill>
              </a:rPr>
              <a:t>x</a:t>
            </a:r>
          </a:p>
        </p:txBody>
      </p:sp>
      <p:sp>
        <p:nvSpPr>
          <p:cNvPr id="5135" name="Text Box 15"/>
          <p:cNvSpPr txBox="1">
            <a:spLocks noChangeArrowheads="1"/>
          </p:cNvSpPr>
          <p:nvPr/>
        </p:nvSpPr>
        <p:spPr bwMode="auto">
          <a:xfrm>
            <a:off x="228600" y="3709988"/>
            <a:ext cx="7467600" cy="523875"/>
          </a:xfrm>
          <a:prstGeom prst="rect">
            <a:avLst/>
          </a:prstGeom>
          <a:noFill/>
          <a:ln w="9525">
            <a:noFill/>
            <a:miter lim="800000"/>
            <a:headEnd/>
            <a:tailEnd/>
          </a:ln>
        </p:spPr>
        <p:txBody>
          <a:bodyPr>
            <a:spAutoFit/>
          </a:bodyPr>
          <a:lstStyle/>
          <a:p>
            <a:pPr>
              <a:spcBef>
                <a:spcPct val="50000"/>
              </a:spcBef>
            </a:pPr>
            <a:r>
              <a:rPr lang="en-US" sz="2800" b="1" i="1">
                <a:solidFill>
                  <a:srgbClr val="000099"/>
                </a:solidFill>
              </a:rPr>
              <a:t>cây  …ào,  …ào nấu,  lịch  …ử,  đối  …ử</a:t>
            </a:r>
          </a:p>
        </p:txBody>
      </p:sp>
      <p:sp>
        <p:nvSpPr>
          <p:cNvPr id="5136" name="Text Box 16"/>
          <p:cNvSpPr txBox="1">
            <a:spLocks noChangeArrowheads="1"/>
          </p:cNvSpPr>
          <p:nvPr/>
        </p:nvSpPr>
        <p:spPr bwMode="auto">
          <a:xfrm>
            <a:off x="533400" y="4524375"/>
            <a:ext cx="2209800" cy="523875"/>
          </a:xfrm>
          <a:prstGeom prst="rect">
            <a:avLst/>
          </a:prstGeom>
          <a:noFill/>
          <a:ln w="9525">
            <a:noFill/>
            <a:miter lim="800000"/>
            <a:headEnd/>
            <a:tailEnd/>
          </a:ln>
        </p:spPr>
        <p:txBody>
          <a:bodyPr>
            <a:spAutoFit/>
          </a:bodyPr>
          <a:lstStyle/>
          <a:p>
            <a:pPr>
              <a:spcBef>
                <a:spcPct val="50000"/>
              </a:spcBef>
            </a:pPr>
            <a:r>
              <a:rPr lang="en-US" sz="2800" b="1" i="1">
                <a:solidFill>
                  <a:srgbClr val="000099"/>
                </a:solidFill>
              </a:rPr>
              <a:t>b) </a:t>
            </a:r>
            <a:r>
              <a:rPr lang="en-US" sz="2800" b="1" i="1">
                <a:solidFill>
                  <a:srgbClr val="990000"/>
                </a:solidFill>
              </a:rPr>
              <a:t>o</a:t>
            </a:r>
            <a:r>
              <a:rPr lang="en-US" sz="2800" b="1" i="1">
                <a:solidFill>
                  <a:srgbClr val="000099"/>
                </a:solidFill>
              </a:rPr>
              <a:t> hoặc </a:t>
            </a:r>
            <a:r>
              <a:rPr lang="en-US" sz="2800" b="1" i="1">
                <a:solidFill>
                  <a:srgbClr val="990000"/>
                </a:solidFill>
              </a:rPr>
              <a:t>ô</a:t>
            </a:r>
          </a:p>
        </p:txBody>
      </p:sp>
      <p:sp>
        <p:nvSpPr>
          <p:cNvPr id="5137" name="Text Box 17"/>
          <p:cNvSpPr txBox="1">
            <a:spLocks noChangeArrowheads="1"/>
          </p:cNvSpPr>
          <p:nvPr/>
        </p:nvSpPr>
        <p:spPr bwMode="auto">
          <a:xfrm>
            <a:off x="304800" y="5257800"/>
            <a:ext cx="8839200" cy="523875"/>
          </a:xfrm>
          <a:prstGeom prst="rect">
            <a:avLst/>
          </a:prstGeom>
          <a:noFill/>
          <a:ln w="9525">
            <a:noFill/>
            <a:miter lim="800000"/>
            <a:headEnd/>
            <a:tailEnd/>
          </a:ln>
        </p:spPr>
        <p:txBody>
          <a:bodyPr>
            <a:spAutoFit/>
          </a:bodyPr>
          <a:lstStyle/>
          <a:p>
            <a:pPr>
              <a:spcBef>
                <a:spcPct val="50000"/>
              </a:spcBef>
            </a:pPr>
            <a:r>
              <a:rPr lang="en-US" sz="2800" b="1" i="1">
                <a:solidFill>
                  <a:srgbClr val="000099"/>
                </a:solidFill>
              </a:rPr>
              <a:t>chín m…ng, mơ m …ng, hoạt đ …ng, ứ đ …ng.</a:t>
            </a:r>
          </a:p>
        </p:txBody>
      </p:sp>
      <p:sp>
        <p:nvSpPr>
          <p:cNvPr id="5138" name="Text Box 18"/>
          <p:cNvSpPr txBox="1">
            <a:spLocks noChangeArrowheads="1"/>
          </p:cNvSpPr>
          <p:nvPr/>
        </p:nvSpPr>
        <p:spPr bwMode="auto">
          <a:xfrm>
            <a:off x="1066800" y="3687763"/>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x</a:t>
            </a:r>
          </a:p>
        </p:txBody>
      </p:sp>
      <p:sp>
        <p:nvSpPr>
          <p:cNvPr id="5139" name="Text Box 19"/>
          <p:cNvSpPr txBox="1">
            <a:spLocks noChangeArrowheads="1"/>
          </p:cNvSpPr>
          <p:nvPr/>
        </p:nvSpPr>
        <p:spPr bwMode="auto">
          <a:xfrm>
            <a:off x="2209800" y="3700463"/>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x</a:t>
            </a:r>
          </a:p>
        </p:txBody>
      </p:sp>
      <p:sp>
        <p:nvSpPr>
          <p:cNvPr id="5140" name="Text Box 20"/>
          <p:cNvSpPr txBox="1">
            <a:spLocks noChangeArrowheads="1"/>
          </p:cNvSpPr>
          <p:nvPr/>
        </p:nvSpPr>
        <p:spPr bwMode="auto">
          <a:xfrm>
            <a:off x="4800600" y="3687763"/>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s</a:t>
            </a:r>
          </a:p>
        </p:txBody>
      </p:sp>
      <p:sp>
        <p:nvSpPr>
          <p:cNvPr id="5141" name="Text Box 21"/>
          <p:cNvSpPr txBox="1">
            <a:spLocks noChangeArrowheads="1"/>
          </p:cNvSpPr>
          <p:nvPr/>
        </p:nvSpPr>
        <p:spPr bwMode="auto">
          <a:xfrm>
            <a:off x="6400800" y="3700463"/>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x</a:t>
            </a:r>
          </a:p>
        </p:txBody>
      </p:sp>
      <p:sp>
        <p:nvSpPr>
          <p:cNvPr id="5142" name="Text Box 22"/>
          <p:cNvSpPr txBox="1">
            <a:spLocks noChangeArrowheads="1"/>
          </p:cNvSpPr>
          <p:nvPr/>
        </p:nvSpPr>
        <p:spPr bwMode="auto">
          <a:xfrm>
            <a:off x="1524000" y="5253038"/>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ọ</a:t>
            </a:r>
          </a:p>
        </p:txBody>
      </p:sp>
      <p:sp>
        <p:nvSpPr>
          <p:cNvPr id="5143" name="Text Box 23"/>
          <p:cNvSpPr txBox="1">
            <a:spLocks noChangeArrowheads="1"/>
          </p:cNvSpPr>
          <p:nvPr/>
        </p:nvSpPr>
        <p:spPr bwMode="auto">
          <a:xfrm>
            <a:off x="3581400" y="5253038"/>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ộ</a:t>
            </a:r>
          </a:p>
        </p:txBody>
      </p:sp>
      <p:sp>
        <p:nvSpPr>
          <p:cNvPr id="5144" name="Text Box 24"/>
          <p:cNvSpPr txBox="1">
            <a:spLocks noChangeArrowheads="1"/>
          </p:cNvSpPr>
          <p:nvPr/>
        </p:nvSpPr>
        <p:spPr bwMode="auto">
          <a:xfrm>
            <a:off x="5715000" y="5257800"/>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ộ</a:t>
            </a:r>
          </a:p>
        </p:txBody>
      </p:sp>
      <p:sp>
        <p:nvSpPr>
          <p:cNvPr id="5145" name="Text Box 25"/>
          <p:cNvSpPr txBox="1">
            <a:spLocks noChangeArrowheads="1"/>
          </p:cNvSpPr>
          <p:nvPr/>
        </p:nvSpPr>
        <p:spPr bwMode="auto">
          <a:xfrm>
            <a:off x="7315200" y="5253038"/>
            <a:ext cx="457200" cy="523875"/>
          </a:xfrm>
          <a:prstGeom prst="rect">
            <a:avLst/>
          </a:prstGeom>
          <a:noFill/>
          <a:ln w="9525">
            <a:noFill/>
            <a:miter lim="800000"/>
            <a:headEnd/>
            <a:tailEnd/>
          </a:ln>
        </p:spPr>
        <p:txBody>
          <a:bodyPr>
            <a:spAutoFit/>
          </a:bodyPr>
          <a:lstStyle/>
          <a:p>
            <a:pPr>
              <a:spcBef>
                <a:spcPct val="50000"/>
              </a:spcBef>
            </a:pPr>
            <a:r>
              <a:rPr lang="en-US" sz="2800" b="1" i="1">
                <a:solidFill>
                  <a:srgbClr val="990000"/>
                </a:solidFill>
              </a:rPr>
              <a:t>ọ</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anim to="" calcmode="lin" valueType="num">
                                      <p:cBhvr>
                                        <p:cTn id="7" dur="1" fill="hold"/>
                                        <p:tgtEl>
                                          <p:spTgt spid="5127"/>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32"/>
                                        </p:tgtEl>
                                        <p:attrNameLst>
                                          <p:attrName>style.visibility</p:attrName>
                                        </p:attrNameLst>
                                      </p:cBhvr>
                                      <p:to>
                                        <p:strVal val="visible"/>
                                      </p:to>
                                    </p:set>
                                    <p:animEffect transition="in" filter="checkerboard(across)">
                                      <p:cBhvr>
                                        <p:cTn id="12" dur="500"/>
                                        <p:tgtEl>
                                          <p:spTgt spid="51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133"/>
                                        </p:tgtEl>
                                        <p:attrNameLst>
                                          <p:attrName>style.visibility</p:attrName>
                                        </p:attrNameLst>
                                      </p:cBhvr>
                                      <p:to>
                                        <p:strVal val="visible"/>
                                      </p:to>
                                    </p:set>
                                    <p:animEffect transition="in" filter="checkerboard(across)">
                                      <p:cBhvr>
                                        <p:cTn id="17" dur="500"/>
                                        <p:tgtEl>
                                          <p:spTgt spid="513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134"/>
                                        </p:tgtEl>
                                        <p:attrNameLst>
                                          <p:attrName>style.visibility</p:attrName>
                                        </p:attrNameLst>
                                      </p:cBhvr>
                                      <p:to>
                                        <p:strVal val="visible"/>
                                      </p:to>
                                    </p:set>
                                    <p:animEffect transition="in" filter="checkerboard(across)">
                                      <p:cBhvr>
                                        <p:cTn id="22" dur="500"/>
                                        <p:tgtEl>
                                          <p:spTgt spid="513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135"/>
                                        </p:tgtEl>
                                        <p:attrNameLst>
                                          <p:attrName>style.visibility</p:attrName>
                                        </p:attrNameLst>
                                      </p:cBhvr>
                                      <p:to>
                                        <p:strVal val="visible"/>
                                      </p:to>
                                    </p:set>
                                    <p:animEffect transition="in" filter="checkerboard(across)">
                                      <p:cBhvr>
                                        <p:cTn id="27" dur="500"/>
                                        <p:tgtEl>
                                          <p:spTgt spid="513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136"/>
                                        </p:tgtEl>
                                        <p:attrNameLst>
                                          <p:attrName>style.visibility</p:attrName>
                                        </p:attrNameLst>
                                      </p:cBhvr>
                                      <p:to>
                                        <p:strVal val="visible"/>
                                      </p:to>
                                    </p:set>
                                    <p:animEffect transition="in" filter="checkerboard(across)">
                                      <p:cBhvr>
                                        <p:cTn id="32" dur="500"/>
                                        <p:tgtEl>
                                          <p:spTgt spid="513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5137"/>
                                        </p:tgtEl>
                                        <p:attrNameLst>
                                          <p:attrName>style.visibility</p:attrName>
                                        </p:attrNameLst>
                                      </p:cBhvr>
                                      <p:to>
                                        <p:strVal val="visible"/>
                                      </p:to>
                                    </p:set>
                                    <p:animEffect transition="in" filter="checkerboard(across)">
                                      <p:cBhvr>
                                        <p:cTn id="37" dur="500"/>
                                        <p:tgtEl>
                                          <p:spTgt spid="513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5138"/>
                                        </p:tgtEl>
                                        <p:attrNameLst>
                                          <p:attrName>style.visibility</p:attrName>
                                        </p:attrNameLst>
                                      </p:cBhvr>
                                      <p:to>
                                        <p:strVal val="visible"/>
                                      </p:to>
                                    </p:set>
                                    <p:animEffect transition="in" filter="slide(fromLeft)">
                                      <p:cBhvr>
                                        <p:cTn id="42" dur="1000"/>
                                        <p:tgtEl>
                                          <p:spTgt spid="513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8" fill="hold" grpId="0" nodeType="clickEffect">
                                  <p:stCondLst>
                                    <p:cond delay="0"/>
                                  </p:stCondLst>
                                  <p:childTnLst>
                                    <p:set>
                                      <p:cBhvr>
                                        <p:cTn id="46" dur="1" fill="hold">
                                          <p:stCondLst>
                                            <p:cond delay="0"/>
                                          </p:stCondLst>
                                        </p:cTn>
                                        <p:tgtEl>
                                          <p:spTgt spid="5139"/>
                                        </p:tgtEl>
                                        <p:attrNameLst>
                                          <p:attrName>style.visibility</p:attrName>
                                        </p:attrNameLst>
                                      </p:cBhvr>
                                      <p:to>
                                        <p:strVal val="visible"/>
                                      </p:to>
                                    </p:set>
                                    <p:animEffect transition="in" filter="slide(fromLeft)">
                                      <p:cBhvr>
                                        <p:cTn id="47" dur="1000"/>
                                        <p:tgtEl>
                                          <p:spTgt spid="513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8" fill="hold" grpId="0" nodeType="clickEffect">
                                  <p:stCondLst>
                                    <p:cond delay="0"/>
                                  </p:stCondLst>
                                  <p:childTnLst>
                                    <p:set>
                                      <p:cBhvr>
                                        <p:cTn id="51" dur="1" fill="hold">
                                          <p:stCondLst>
                                            <p:cond delay="0"/>
                                          </p:stCondLst>
                                        </p:cTn>
                                        <p:tgtEl>
                                          <p:spTgt spid="5140"/>
                                        </p:tgtEl>
                                        <p:attrNameLst>
                                          <p:attrName>style.visibility</p:attrName>
                                        </p:attrNameLst>
                                      </p:cBhvr>
                                      <p:to>
                                        <p:strVal val="visible"/>
                                      </p:to>
                                    </p:set>
                                    <p:animEffect transition="in" filter="slide(fromLeft)">
                                      <p:cBhvr>
                                        <p:cTn id="52" dur="1000"/>
                                        <p:tgtEl>
                                          <p:spTgt spid="514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8" fill="hold" grpId="0" nodeType="clickEffect">
                                  <p:stCondLst>
                                    <p:cond delay="0"/>
                                  </p:stCondLst>
                                  <p:childTnLst>
                                    <p:set>
                                      <p:cBhvr>
                                        <p:cTn id="56" dur="1" fill="hold">
                                          <p:stCondLst>
                                            <p:cond delay="0"/>
                                          </p:stCondLst>
                                        </p:cTn>
                                        <p:tgtEl>
                                          <p:spTgt spid="5141"/>
                                        </p:tgtEl>
                                        <p:attrNameLst>
                                          <p:attrName>style.visibility</p:attrName>
                                        </p:attrNameLst>
                                      </p:cBhvr>
                                      <p:to>
                                        <p:strVal val="visible"/>
                                      </p:to>
                                    </p:set>
                                    <p:animEffect transition="in" filter="slide(fromLeft)">
                                      <p:cBhvr>
                                        <p:cTn id="57" dur="1000"/>
                                        <p:tgtEl>
                                          <p:spTgt spid="514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8" fill="hold" grpId="0" nodeType="clickEffect">
                                  <p:stCondLst>
                                    <p:cond delay="0"/>
                                  </p:stCondLst>
                                  <p:childTnLst>
                                    <p:set>
                                      <p:cBhvr>
                                        <p:cTn id="61" dur="1" fill="hold">
                                          <p:stCondLst>
                                            <p:cond delay="0"/>
                                          </p:stCondLst>
                                        </p:cTn>
                                        <p:tgtEl>
                                          <p:spTgt spid="5142"/>
                                        </p:tgtEl>
                                        <p:attrNameLst>
                                          <p:attrName>style.visibility</p:attrName>
                                        </p:attrNameLst>
                                      </p:cBhvr>
                                      <p:to>
                                        <p:strVal val="visible"/>
                                      </p:to>
                                    </p:set>
                                    <p:animEffect transition="in" filter="slide(fromLeft)">
                                      <p:cBhvr>
                                        <p:cTn id="62" dur="1000"/>
                                        <p:tgtEl>
                                          <p:spTgt spid="514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2" presetClass="entr" presetSubtype="8" fill="hold" grpId="0" nodeType="clickEffect">
                                  <p:stCondLst>
                                    <p:cond delay="0"/>
                                  </p:stCondLst>
                                  <p:childTnLst>
                                    <p:set>
                                      <p:cBhvr>
                                        <p:cTn id="66" dur="1" fill="hold">
                                          <p:stCondLst>
                                            <p:cond delay="0"/>
                                          </p:stCondLst>
                                        </p:cTn>
                                        <p:tgtEl>
                                          <p:spTgt spid="5143"/>
                                        </p:tgtEl>
                                        <p:attrNameLst>
                                          <p:attrName>style.visibility</p:attrName>
                                        </p:attrNameLst>
                                      </p:cBhvr>
                                      <p:to>
                                        <p:strVal val="visible"/>
                                      </p:to>
                                    </p:set>
                                    <p:animEffect transition="in" filter="slide(fromLeft)">
                                      <p:cBhvr>
                                        <p:cTn id="67" dur="1000"/>
                                        <p:tgtEl>
                                          <p:spTgt spid="514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2" presetClass="entr" presetSubtype="8" fill="hold" grpId="0" nodeType="clickEffect">
                                  <p:stCondLst>
                                    <p:cond delay="0"/>
                                  </p:stCondLst>
                                  <p:childTnLst>
                                    <p:set>
                                      <p:cBhvr>
                                        <p:cTn id="71" dur="1" fill="hold">
                                          <p:stCondLst>
                                            <p:cond delay="0"/>
                                          </p:stCondLst>
                                        </p:cTn>
                                        <p:tgtEl>
                                          <p:spTgt spid="5144"/>
                                        </p:tgtEl>
                                        <p:attrNameLst>
                                          <p:attrName>style.visibility</p:attrName>
                                        </p:attrNameLst>
                                      </p:cBhvr>
                                      <p:to>
                                        <p:strVal val="visible"/>
                                      </p:to>
                                    </p:set>
                                    <p:animEffect transition="in" filter="slide(fromLeft)">
                                      <p:cBhvr>
                                        <p:cTn id="72" dur="1000"/>
                                        <p:tgtEl>
                                          <p:spTgt spid="5144"/>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2" presetClass="entr" presetSubtype="8" fill="hold" grpId="0" nodeType="clickEffect">
                                  <p:stCondLst>
                                    <p:cond delay="0"/>
                                  </p:stCondLst>
                                  <p:childTnLst>
                                    <p:set>
                                      <p:cBhvr>
                                        <p:cTn id="76" dur="1" fill="hold">
                                          <p:stCondLst>
                                            <p:cond delay="0"/>
                                          </p:stCondLst>
                                        </p:cTn>
                                        <p:tgtEl>
                                          <p:spTgt spid="5145"/>
                                        </p:tgtEl>
                                        <p:attrNameLst>
                                          <p:attrName>style.visibility</p:attrName>
                                        </p:attrNameLst>
                                      </p:cBhvr>
                                      <p:to>
                                        <p:strVal val="visible"/>
                                      </p:to>
                                    </p:set>
                                    <p:animEffect transition="in" filter="slide(fromLeft)">
                                      <p:cBhvr>
                                        <p:cTn id="77" dur="1000"/>
                                        <p:tgtEl>
                                          <p:spTgt spid="5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nimBg="1"/>
      <p:bldP spid="5132" grpId="0" animBg="1"/>
      <p:bldP spid="5133" grpId="0"/>
      <p:bldP spid="5134" grpId="0"/>
      <p:bldP spid="5135" grpId="0"/>
      <p:bldP spid="5136" grpId="0"/>
      <p:bldP spid="5137" grpId="0"/>
      <p:bldP spid="5138" grpId="0"/>
      <p:bldP spid="5139" grpId="0"/>
      <p:bldP spid="5140" grpId="0"/>
      <p:bldP spid="5141" grpId="0"/>
      <p:bldP spid="5142" grpId="0"/>
      <p:bldP spid="5143" grpId="0"/>
      <p:bldP spid="5144" grpId="0"/>
      <p:bldP spid="514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28</TotalTime>
  <Words>270</Words>
  <Application>Microsoft Office PowerPoint</Application>
  <PresentationFormat>On-screen Show (4:3)</PresentationFormat>
  <Paragraphs>30</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Default Design</vt:lpstr>
      <vt:lpstr>Slide 1</vt:lpstr>
      <vt:lpstr>Slide 2</vt:lpstr>
      <vt:lpstr>Slide 3</vt:lpstr>
      <vt:lpstr>Slide 4</vt:lpstr>
      <vt:lpstr>Slide 5</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CSTeam</cp:lastModifiedBy>
  <cp:revision>8</cp:revision>
  <dcterms:created xsi:type="dcterms:W3CDTF">2005-12-31T19:03:38Z</dcterms:created>
  <dcterms:modified xsi:type="dcterms:W3CDTF">2016-06-29T10:23:24Z</dcterms:modified>
</cp:coreProperties>
</file>