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78" r:id="rId3"/>
    <p:sldId id="279" r:id="rId4"/>
    <p:sldId id="280" r:id="rId5"/>
    <p:sldId id="281" r:id="rId6"/>
    <p:sldId id="283" r:id="rId7"/>
    <p:sldId id="262" r:id="rId8"/>
    <p:sldId id="269" r:id="rId9"/>
    <p:sldId id="270" r:id="rId10"/>
    <p:sldId id="272" r:id="rId11"/>
    <p:sldId id="28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282" y="4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598C0-5C29-494A-AEDC-D3615EF67E37}" type="datetimeFigureOut">
              <a:rPr lang="en-US" smtClean="0"/>
              <a:t>7/17/2017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D675B-3425-4E71-BEC9-B075FC6B8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105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598C0-5C29-494A-AEDC-D3615EF67E37}" type="datetimeFigureOut">
              <a:rPr lang="en-US" smtClean="0"/>
              <a:t>7/17/2017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D675B-3425-4E71-BEC9-B075FC6B8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930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598C0-5C29-494A-AEDC-D3615EF67E37}" type="datetimeFigureOut">
              <a:rPr lang="en-US" smtClean="0"/>
              <a:t>7/17/2017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D675B-3425-4E71-BEC9-B075FC6B8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241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598C0-5C29-494A-AEDC-D3615EF67E37}" type="datetimeFigureOut">
              <a:rPr lang="en-US" smtClean="0"/>
              <a:t>7/17/2017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D675B-3425-4E71-BEC9-B075FC6B8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282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598C0-5C29-494A-AEDC-D3615EF67E37}" type="datetimeFigureOut">
              <a:rPr lang="en-US" smtClean="0"/>
              <a:t>7/17/2017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D675B-3425-4E71-BEC9-B075FC6B8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681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598C0-5C29-494A-AEDC-D3615EF67E37}" type="datetimeFigureOut">
              <a:rPr lang="en-US" smtClean="0"/>
              <a:t>7/17/2017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D675B-3425-4E71-BEC9-B075FC6B8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066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598C0-5C29-494A-AEDC-D3615EF67E37}" type="datetimeFigureOut">
              <a:rPr lang="en-US" smtClean="0"/>
              <a:t>7/17/2017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D675B-3425-4E71-BEC9-B075FC6B8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569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598C0-5C29-494A-AEDC-D3615EF67E37}" type="datetimeFigureOut">
              <a:rPr lang="en-US" smtClean="0"/>
              <a:t>7/17/2017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D675B-3425-4E71-BEC9-B075FC6B8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302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598C0-5C29-494A-AEDC-D3615EF67E37}" type="datetimeFigureOut">
              <a:rPr lang="en-US" smtClean="0"/>
              <a:t>7/17/2017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D675B-3425-4E71-BEC9-B075FC6B8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368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598C0-5C29-494A-AEDC-D3615EF67E37}" type="datetimeFigureOut">
              <a:rPr lang="en-US" smtClean="0"/>
              <a:t>7/17/2017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D675B-3425-4E71-BEC9-B075FC6B8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059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598C0-5C29-494A-AEDC-D3615EF67E37}" type="datetimeFigureOut">
              <a:rPr lang="en-US" smtClean="0"/>
              <a:t>7/17/2017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D675B-3425-4E71-BEC9-B075FC6B8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943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1598C0-5C29-494A-AEDC-D3615EF67E37}" type="datetimeFigureOut">
              <a:rPr lang="en-US" smtClean="0"/>
              <a:t>7/17/2017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D675B-3425-4E71-BEC9-B075FC6B8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039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589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295400" y="162005"/>
            <a:ext cx="7772400" cy="1470025"/>
          </a:xfrm>
        </p:spPr>
        <p:txBody>
          <a:bodyPr/>
          <a:lstStyle/>
          <a:p>
            <a:r>
              <a:rPr lang="en-US" b="1" u="sng" dirty="0" err="1" smtClean="0">
                <a:solidFill>
                  <a:srgbClr val="FF0000"/>
                </a:solidFill>
                <a:latin typeface=".VnMemorandum" panose="020B7200000000000000" pitchFamily="34" charset="0"/>
              </a:rPr>
              <a:t>Nội</a:t>
            </a:r>
            <a:r>
              <a:rPr lang="en-US" b="1" u="sng" dirty="0" smtClean="0">
                <a:solidFill>
                  <a:srgbClr val="FF0000"/>
                </a:solidFill>
                <a:latin typeface=".VnMemorandum" panose="020B7200000000000000" pitchFamily="34" charset="0"/>
              </a:rPr>
              <a:t> dung</a:t>
            </a:r>
            <a:endParaRPr lang="en-US" b="1" u="sng" dirty="0">
              <a:solidFill>
                <a:srgbClr val="FF0000"/>
              </a:solidFill>
              <a:latin typeface=".VnMemorandum" panose="020B7200000000000000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600200"/>
            <a:ext cx="8991600" cy="4038600"/>
          </a:xfrm>
        </p:spPr>
        <p:txBody>
          <a:bodyPr>
            <a:normAutofit/>
          </a:bodyPr>
          <a:lstStyle/>
          <a:p>
            <a:pPr algn="just"/>
            <a:r>
              <a:rPr lang="en-US" sz="4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4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4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4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nạn</a:t>
            </a:r>
            <a:r>
              <a:rPr lang="en-US" sz="4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lụt</a:t>
            </a:r>
            <a:r>
              <a:rPr lang="en-US" sz="4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4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4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4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4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r>
              <a:rPr lang="en-US" sz="4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sz="4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ghen</a:t>
            </a:r>
            <a:r>
              <a:rPr lang="en-US" sz="4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tức</a:t>
            </a:r>
            <a:r>
              <a:rPr lang="en-US" sz="4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Sơn</a:t>
            </a:r>
            <a:r>
              <a:rPr lang="en-US" sz="4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sz="4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4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4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4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4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4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4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4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4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4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4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đắp</a:t>
            </a:r>
            <a:r>
              <a:rPr lang="en-US" sz="4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đê</a:t>
            </a:r>
            <a:r>
              <a:rPr lang="en-US" sz="4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chống</a:t>
            </a:r>
            <a:r>
              <a:rPr lang="en-US" sz="4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lũ</a:t>
            </a:r>
            <a:r>
              <a:rPr lang="en-US" sz="4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lụt</a:t>
            </a:r>
            <a:endParaRPr lang="en-US" sz="48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6567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9220200" cy="58213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Mị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Nương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đùng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đùng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tức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giận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đuổi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Sơn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hô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dâng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cuồn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cuộn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ruộng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chìm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Sơn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bốc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đồi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dãy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chặn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lũ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dâng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Sơn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nâng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đồi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bấy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đuối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đành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lui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dâng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Sơn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lũ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lụt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khắp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chịu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thua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76200" y="1371600"/>
            <a:ext cx="32004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981200" y="1905000"/>
            <a:ext cx="1143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505200" y="1881851"/>
            <a:ext cx="1143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17675" y="2362200"/>
            <a:ext cx="8001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7345100" y="1847126"/>
            <a:ext cx="8001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369200" y="2860875"/>
            <a:ext cx="531471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400800" y="2860875"/>
            <a:ext cx="531471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3050" y="3856300"/>
            <a:ext cx="17526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613729" y="3856300"/>
            <a:ext cx="531471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6200" y="4343400"/>
            <a:ext cx="85315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382000" y="4343400"/>
            <a:ext cx="531471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71375" y="4876800"/>
            <a:ext cx="531471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2857500" y="6477000"/>
            <a:ext cx="15621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331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81000"/>
            <a:ext cx="8382000" cy="601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07282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52600"/>
            <a:ext cx="9372600" cy="2667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 err="1" smtClean="0"/>
              <a:t>Nhà</a:t>
            </a:r>
            <a:r>
              <a:rPr lang="en-US" sz="5400" dirty="0" smtClean="0"/>
              <a:t> </a:t>
            </a:r>
            <a:r>
              <a:rPr lang="en-US" sz="5400" dirty="0" err="1" smtClean="0"/>
              <a:t>vua</a:t>
            </a:r>
            <a:r>
              <a:rPr lang="en-US" sz="5400" dirty="0" smtClean="0"/>
              <a:t> </a:t>
            </a:r>
            <a:r>
              <a:rPr lang="en-US" sz="5400" dirty="0" err="1" smtClean="0"/>
              <a:t>muốn</a:t>
            </a:r>
            <a:r>
              <a:rPr lang="en-US" sz="5400" dirty="0" smtClean="0"/>
              <a:t> </a:t>
            </a:r>
            <a:r>
              <a:rPr lang="en-US" sz="5400" dirty="0" err="1" smtClean="0"/>
              <a:t>kén</a:t>
            </a:r>
            <a:r>
              <a:rPr lang="en-US" sz="5400" dirty="0" smtClean="0"/>
              <a:t> </a:t>
            </a:r>
            <a:r>
              <a:rPr lang="en-US" sz="5400" dirty="0" err="1" smtClean="0"/>
              <a:t>cho</a:t>
            </a:r>
            <a:r>
              <a:rPr lang="en-US" sz="5400" dirty="0" smtClean="0"/>
              <a:t> </a:t>
            </a:r>
            <a:r>
              <a:rPr lang="en-US" sz="5400" dirty="0" err="1" smtClean="0"/>
              <a:t>công</a:t>
            </a:r>
            <a:r>
              <a:rPr lang="en-US" sz="5400" dirty="0" smtClean="0"/>
              <a:t> </a:t>
            </a:r>
            <a:r>
              <a:rPr lang="en-US" sz="5400" dirty="0" err="1" smtClean="0"/>
              <a:t>chúa</a:t>
            </a:r>
            <a:r>
              <a:rPr lang="en-US" sz="5400" dirty="0" smtClean="0"/>
              <a:t> </a:t>
            </a:r>
            <a:r>
              <a:rPr lang="en-US" sz="5400" dirty="0" err="1" smtClean="0"/>
              <a:t>một</a:t>
            </a:r>
            <a:r>
              <a:rPr lang="en-US" sz="5400" dirty="0" smtClean="0"/>
              <a:t> </a:t>
            </a:r>
            <a:r>
              <a:rPr lang="en-US" sz="5400" dirty="0" err="1" smtClean="0"/>
              <a:t>người</a:t>
            </a:r>
            <a:r>
              <a:rPr lang="en-US" sz="5400" dirty="0" smtClean="0"/>
              <a:t> </a:t>
            </a:r>
            <a:r>
              <a:rPr lang="en-US" sz="5400" dirty="0" err="1" smtClean="0"/>
              <a:t>chồng</a:t>
            </a:r>
            <a:r>
              <a:rPr lang="en-US" sz="5400" dirty="0" smtClean="0"/>
              <a:t> </a:t>
            </a:r>
            <a:r>
              <a:rPr lang="en-US" sz="5400" dirty="0" err="1" smtClean="0"/>
              <a:t>tài</a:t>
            </a:r>
            <a:r>
              <a:rPr lang="en-US" sz="5400" dirty="0" smtClean="0"/>
              <a:t> </a:t>
            </a:r>
            <a:r>
              <a:rPr lang="en-US" sz="5400" dirty="0" err="1" smtClean="0"/>
              <a:t>giỏi</a:t>
            </a:r>
            <a:r>
              <a:rPr lang="en-US" sz="5400" dirty="0" smtClean="0"/>
              <a:t>.</a:t>
            </a:r>
            <a:endParaRPr lang="en-US" sz="5400" dirty="0"/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1588625" y="2643850"/>
            <a:ext cx="228600" cy="7620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 flipH="1">
            <a:off x="8801100" y="2643850"/>
            <a:ext cx="228600" cy="7620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8686800" y="2643850"/>
            <a:ext cx="228600" cy="7620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4988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err="1" smtClean="0"/>
              <a:t>Từ</a:t>
            </a:r>
            <a:r>
              <a:rPr lang="en-US" sz="4400" dirty="0" smtClean="0"/>
              <a:t> </a:t>
            </a:r>
            <a:r>
              <a:rPr lang="en-US" sz="4400" dirty="0" err="1" smtClean="0"/>
              <a:t>đó</a:t>
            </a:r>
            <a:r>
              <a:rPr lang="en-US" sz="4400" dirty="0" smtClean="0"/>
              <a:t>, </a:t>
            </a:r>
            <a:r>
              <a:rPr lang="en-US" sz="4400" dirty="0" err="1" smtClean="0"/>
              <a:t>năm</a:t>
            </a:r>
            <a:r>
              <a:rPr lang="en-US" sz="4400" dirty="0" smtClean="0"/>
              <a:t> </a:t>
            </a:r>
            <a:r>
              <a:rPr lang="en-US" sz="4400" dirty="0" err="1" smtClean="0"/>
              <a:t>nào</a:t>
            </a:r>
            <a:r>
              <a:rPr lang="en-US" sz="4400" dirty="0" smtClean="0"/>
              <a:t> </a:t>
            </a:r>
            <a:r>
              <a:rPr lang="en-US" sz="4400" dirty="0" err="1" smtClean="0"/>
              <a:t>Thủy</a:t>
            </a:r>
            <a:r>
              <a:rPr lang="en-US" sz="4400" dirty="0" smtClean="0"/>
              <a:t> </a:t>
            </a:r>
            <a:r>
              <a:rPr lang="en-US" sz="4400" dirty="0" err="1" smtClean="0"/>
              <a:t>Tinh</a:t>
            </a:r>
            <a:r>
              <a:rPr lang="en-US" sz="4400" dirty="0" smtClean="0"/>
              <a:t> </a:t>
            </a:r>
            <a:r>
              <a:rPr lang="en-US" sz="4400" dirty="0" err="1" smtClean="0"/>
              <a:t>cũng</a:t>
            </a:r>
            <a:r>
              <a:rPr lang="en-US" sz="4400" dirty="0" smtClean="0"/>
              <a:t> </a:t>
            </a:r>
            <a:r>
              <a:rPr lang="en-US" sz="4400" dirty="0" err="1" smtClean="0"/>
              <a:t>dâng</a:t>
            </a:r>
            <a:r>
              <a:rPr lang="en-US" sz="4400" dirty="0" smtClean="0"/>
              <a:t> </a:t>
            </a:r>
            <a:r>
              <a:rPr lang="en-US" sz="4400" dirty="0" err="1" smtClean="0"/>
              <a:t>nước</a:t>
            </a:r>
            <a:r>
              <a:rPr lang="en-US" sz="4400" dirty="0" smtClean="0"/>
              <a:t> </a:t>
            </a:r>
            <a:r>
              <a:rPr lang="en-US" sz="4400" dirty="0" err="1" smtClean="0"/>
              <a:t>lên</a:t>
            </a:r>
            <a:r>
              <a:rPr lang="en-US" sz="4400" dirty="0" smtClean="0"/>
              <a:t> </a:t>
            </a:r>
            <a:r>
              <a:rPr lang="en-US" sz="4400" dirty="0" err="1" smtClean="0"/>
              <a:t>đánh</a:t>
            </a:r>
            <a:r>
              <a:rPr lang="en-US" sz="4400" dirty="0" smtClean="0"/>
              <a:t> </a:t>
            </a:r>
            <a:r>
              <a:rPr lang="en-US" sz="4400" dirty="0" err="1" smtClean="0"/>
              <a:t>Sơn</a:t>
            </a:r>
            <a:r>
              <a:rPr lang="en-US" sz="4400" dirty="0" smtClean="0"/>
              <a:t> </a:t>
            </a:r>
            <a:r>
              <a:rPr lang="en-US" sz="4400" dirty="0" err="1" smtClean="0"/>
              <a:t>Tinh</a:t>
            </a:r>
            <a:r>
              <a:rPr lang="en-US" sz="4400" dirty="0" smtClean="0"/>
              <a:t>, </a:t>
            </a:r>
            <a:r>
              <a:rPr lang="en-US" sz="4400" dirty="0" err="1" smtClean="0"/>
              <a:t>gây</a:t>
            </a:r>
            <a:r>
              <a:rPr lang="en-US" sz="4400" dirty="0" smtClean="0"/>
              <a:t> </a:t>
            </a:r>
            <a:r>
              <a:rPr lang="en-US" sz="4400" dirty="0" err="1" smtClean="0"/>
              <a:t>lũ</a:t>
            </a:r>
            <a:r>
              <a:rPr lang="en-US" sz="4400" dirty="0" smtClean="0"/>
              <a:t> </a:t>
            </a:r>
            <a:r>
              <a:rPr lang="en-US" sz="4400" dirty="0" err="1" smtClean="0"/>
              <a:t>lụt</a:t>
            </a:r>
            <a:r>
              <a:rPr lang="en-US" sz="4400" dirty="0" smtClean="0"/>
              <a:t> </a:t>
            </a:r>
            <a:r>
              <a:rPr lang="en-US" sz="4400" dirty="0" err="1" smtClean="0"/>
              <a:t>khắp</a:t>
            </a:r>
            <a:r>
              <a:rPr lang="en-US" sz="4400" dirty="0" smtClean="0"/>
              <a:t> </a:t>
            </a:r>
            <a:r>
              <a:rPr lang="en-US" sz="4400" dirty="0" err="1" smtClean="0"/>
              <a:t>nơi</a:t>
            </a:r>
            <a:r>
              <a:rPr lang="en-US" sz="4400" dirty="0" smtClean="0"/>
              <a:t> </a:t>
            </a:r>
            <a:r>
              <a:rPr lang="en-US" sz="4400" dirty="0" err="1" smtClean="0"/>
              <a:t>nhưng</a:t>
            </a:r>
            <a:r>
              <a:rPr lang="en-US" sz="4400" dirty="0" smtClean="0"/>
              <a:t> </a:t>
            </a:r>
            <a:r>
              <a:rPr lang="en-US" sz="4400" dirty="0" err="1" smtClean="0"/>
              <a:t>lần</a:t>
            </a:r>
            <a:r>
              <a:rPr lang="en-US" sz="4400" dirty="0" smtClean="0"/>
              <a:t> </a:t>
            </a:r>
            <a:r>
              <a:rPr lang="en-US" sz="4400" dirty="0" err="1" smtClean="0"/>
              <a:t>nào</a:t>
            </a:r>
            <a:r>
              <a:rPr lang="en-US" sz="4400" dirty="0" smtClean="0"/>
              <a:t> </a:t>
            </a:r>
            <a:r>
              <a:rPr lang="en-US" sz="4400" dirty="0" err="1" smtClean="0"/>
              <a:t>Thủy</a:t>
            </a:r>
            <a:r>
              <a:rPr lang="en-US" sz="4400" dirty="0" smtClean="0"/>
              <a:t> </a:t>
            </a:r>
            <a:r>
              <a:rPr lang="en-US" sz="4400" dirty="0" err="1" smtClean="0"/>
              <a:t>Tinh</a:t>
            </a:r>
            <a:r>
              <a:rPr lang="en-US" sz="4400" dirty="0" smtClean="0"/>
              <a:t> </a:t>
            </a:r>
            <a:r>
              <a:rPr lang="en-US" sz="4400" dirty="0" err="1" smtClean="0"/>
              <a:t>cũng</a:t>
            </a:r>
            <a:r>
              <a:rPr lang="en-US" sz="4400" dirty="0" smtClean="0"/>
              <a:t> </a:t>
            </a:r>
            <a:r>
              <a:rPr lang="en-US" sz="4400" dirty="0" err="1" smtClean="0"/>
              <a:t>chịu</a:t>
            </a:r>
            <a:r>
              <a:rPr lang="en-US" sz="4400" dirty="0" smtClean="0"/>
              <a:t> </a:t>
            </a:r>
            <a:r>
              <a:rPr lang="en-US" sz="4400" dirty="0" err="1" smtClean="0"/>
              <a:t>thua</a:t>
            </a:r>
            <a:r>
              <a:rPr lang="en-US" sz="4400" dirty="0" smtClean="0"/>
              <a:t>.</a:t>
            </a:r>
            <a:endParaRPr lang="en-US" sz="4400" dirty="0"/>
          </a:p>
        </p:txBody>
      </p:sp>
      <p:cxnSp>
        <p:nvCxnSpPr>
          <p:cNvPr id="4" name="Straight Connector 3"/>
          <p:cNvCxnSpPr/>
          <p:nvPr/>
        </p:nvCxnSpPr>
        <p:spPr>
          <a:xfrm flipH="1">
            <a:off x="1946475" y="1752600"/>
            <a:ext cx="187125" cy="6096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H="1">
            <a:off x="7315200" y="2362200"/>
            <a:ext cx="152400" cy="6096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3792638" y="2977587"/>
            <a:ext cx="187125" cy="6096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5192209" y="3687500"/>
            <a:ext cx="187125" cy="6096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5093825" y="3687500"/>
            <a:ext cx="187125" cy="6096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9422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551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62200" y="990600"/>
            <a:ext cx="40318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8502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dulichlao.com/wp-content/uploads/2012/12/07-500x33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1936" y="658091"/>
            <a:ext cx="6192982" cy="45568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048000" y="5486400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Nệp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đệp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4135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upload.wikimedia.org/wikipedia/commons/1/18/Tanzanian_Elephan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399" y="457200"/>
            <a:ext cx="7215625" cy="4808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Straight Arrow Connector 2"/>
          <p:cNvCxnSpPr/>
          <p:nvPr/>
        </p:nvCxnSpPr>
        <p:spPr>
          <a:xfrm flipV="1">
            <a:off x="1447800" y="3581400"/>
            <a:ext cx="1219200" cy="19431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Cloud 6"/>
          <p:cNvSpPr/>
          <p:nvPr/>
        </p:nvSpPr>
        <p:spPr>
          <a:xfrm>
            <a:off x="533400" y="5524500"/>
            <a:ext cx="3429000" cy="10287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Ngà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voi</a:t>
            </a:r>
            <a:endParaRPr lang="en-US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2951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farm10.gox.vn/tinmoi/store/images/thumb/28092013/108/1511008/kinh_ngac_tap_doan_ga_than_o_bac_ninh_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61" y="27228"/>
            <a:ext cx="3784640" cy="3397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utoShape 4" descr="http://3.bp.blogspot.com/-HVO0xz5jqtM/U9raQxyXfwI/AAAAAAAB3Lc/OAKo_1JuVzU/s1600/ngua+bach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6" descr="http://3.bp.blogspot.com/-HVO0xz5jqtM/U9raQxyXfwI/AAAAAAAB3Lc/OAKo_1JuVzU/s1600/ngua+bach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3560271"/>
            <a:ext cx="6397663" cy="3091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9665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85</Words>
  <Application>Microsoft Office PowerPoint</Application>
  <PresentationFormat>On-screen Show (4:3)</PresentationFormat>
  <Paragraphs>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.VnMemorandum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Nội dung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contom</dc:creator>
  <cp:lastModifiedBy>Laptop BachkhoaINC</cp:lastModifiedBy>
  <cp:revision>28</cp:revision>
  <dcterms:created xsi:type="dcterms:W3CDTF">2016-02-27T15:55:05Z</dcterms:created>
  <dcterms:modified xsi:type="dcterms:W3CDTF">2017-07-17T03:52:53Z</dcterms:modified>
</cp:coreProperties>
</file>