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A5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3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0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6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1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7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5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AE4EB-0C32-4C8D-BD24-2362053BF13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FB60F-22CC-4948-A98D-58299D008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1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HOA\NHAC\TiengVoTay-DangCapNhat_49xap_2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1"/>
            <a:ext cx="9144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24000" y="1"/>
            <a:ext cx="9144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096962" y="3001963"/>
            <a:ext cx="609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8663" y="2963863"/>
            <a:ext cx="632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TiengVoTay-DangCapNhat_49xap_2.mp3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01200" y="6019800"/>
            <a:ext cx="304800" cy="304800"/>
          </a:xfr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xmlns="" id="{80587E72-A29A-4A14-A88E-1FEFD154C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1143000"/>
            <a:ext cx="7696200" cy="1828800"/>
          </a:xfrm>
          <a:ln>
            <a:miter lim="800000"/>
            <a:headEnd/>
            <a:tailEnd/>
          </a:ln>
          <a:extLst/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pPr>
              <a:defRPr/>
            </a:pP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Chào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mừng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quý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thầy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cô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đến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dự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giờ</a:t>
            </a:r>
            <a:r>
              <a:rPr lang="en-US" sz="5400" b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 </a:t>
            </a:r>
          </a:p>
        </p:txBody>
      </p:sp>
      <p:sp>
        <p:nvSpPr>
          <p:cNvPr id="13" name="Title 21">
            <a:extLst>
              <a:ext uri="{FF2B5EF4-FFF2-40B4-BE49-F238E27FC236}">
                <a16:creationId xmlns:a16="http://schemas.microsoft.com/office/drawing/2014/main" xmlns="" id="{0D04F31F-526B-43B7-9C0E-649A2B7AC394}"/>
              </a:ext>
            </a:extLst>
          </p:cNvPr>
          <p:cNvSpPr txBox="1">
            <a:spLocks/>
          </p:cNvSpPr>
          <p:nvPr/>
        </p:nvSpPr>
        <p:spPr bwMode="auto">
          <a:xfrm>
            <a:off x="2362200" y="222726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Môn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Tả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4" name="Subtitle 22"/>
          <p:cNvSpPr txBox="1">
            <a:spLocks/>
          </p:cNvSpPr>
          <p:nvPr/>
        </p:nvSpPr>
        <p:spPr bwMode="auto">
          <a:xfrm>
            <a:off x="3962400" y="3505200"/>
            <a:ext cx="449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5000" dirty="0">
                <a:solidFill>
                  <a:srgbClr val="10253F"/>
                </a:solidFill>
                <a:latin typeface="Calibri" panose="020F0502020204030204" pitchFamily="34" charset="0"/>
              </a:rPr>
              <a:t>         </a:t>
            </a:r>
            <a:r>
              <a:rPr lang="en-US" altLang="en-US" sz="5000" dirty="0" err="1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500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5000" dirty="0" smtClean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2A3</a:t>
            </a:r>
            <a:endParaRPr lang="en-US" altLang="en-US" sz="5000" dirty="0">
              <a:solidFill>
                <a:srgbClr val="1025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752600" y="4581525"/>
            <a:ext cx="868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36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altLang="en-US" sz="3600" b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altLang="en-US" sz="36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en-US" sz="3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altLang="en-US" sz="36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11142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85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85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106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14" grpId="0" build="p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cũ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5245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A5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23" y="107004"/>
            <a:ext cx="11792388" cy="6556443"/>
          </a:xfrm>
        </p:spPr>
      </p:pic>
    </p:spTree>
    <p:extLst>
      <p:ext uri="{BB962C8B-B14F-4D97-AF65-F5344CB8AC3E}">
        <p14:creationId xmlns:p14="http://schemas.microsoft.com/office/powerpoint/2010/main" val="327769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1833858" y="1031859"/>
            <a:ext cx="8929991" cy="2295727"/>
          </a:xfrm>
          <a:prstGeom prst="wedgeEllipseCallout">
            <a:avLst>
              <a:gd name="adj1" fmla="val -35158"/>
              <a:gd name="adj2" fmla="val 100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5724" y="1608002"/>
            <a:ext cx="6214353" cy="130803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Ba </a:t>
            </a:r>
            <a:r>
              <a:rPr lang="en-US" b="1" dirty="0" err="1" smtClean="0">
                <a:solidFill>
                  <a:schemeClr val="bg1"/>
                </a:solidFill>
              </a:rPr>
              <a:t>người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cháu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đã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làm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gì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với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những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quả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đào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9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23" y="107004"/>
            <a:ext cx="11792388" cy="6556443"/>
          </a:xfrm>
        </p:spPr>
      </p:pic>
    </p:spTree>
    <p:extLst>
      <p:ext uri="{BB962C8B-B14F-4D97-AF65-F5344CB8AC3E}">
        <p14:creationId xmlns:p14="http://schemas.microsoft.com/office/powerpoint/2010/main" val="3370925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</Words>
  <Application>Microsoft Office PowerPoint</Application>
  <PresentationFormat>Widescreen</PresentationFormat>
  <Paragraphs>6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Rockwell</vt:lpstr>
      <vt:lpstr>Times New Roman</vt:lpstr>
      <vt:lpstr>Office Theme</vt:lpstr>
      <vt:lpstr>Chào mừng quý thầy cô đến dự giờ </vt:lpstr>
      <vt:lpstr>Ôn bài cũ:</vt:lpstr>
      <vt:lpstr>PowerPoint Presentation</vt:lpstr>
      <vt:lpstr>Ba người cháu đã làm gì với những quả đào?</vt:lpstr>
      <vt:lpstr>PowerPoint Presentation</vt:lpstr>
    </vt:vector>
  </TitlesOfParts>
  <Company>LaptopBK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đến dự giờ </dc:title>
  <dc:creator>Laptop BachkhoaINC</dc:creator>
  <cp:lastModifiedBy>Laptop BachkhoaINC</cp:lastModifiedBy>
  <cp:revision>3</cp:revision>
  <dcterms:created xsi:type="dcterms:W3CDTF">2018-03-21T16:43:02Z</dcterms:created>
  <dcterms:modified xsi:type="dcterms:W3CDTF">2018-03-21T16:48:23Z</dcterms:modified>
</cp:coreProperties>
</file>