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71" r:id="rId2"/>
    <p:sldId id="273" r:id="rId3"/>
    <p:sldId id="261" r:id="rId4"/>
    <p:sldId id="257" r:id="rId5"/>
    <p:sldId id="258" r:id="rId6"/>
    <p:sldId id="259" r:id="rId7"/>
    <p:sldId id="276" r:id="rId8"/>
    <p:sldId id="27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18" autoAdjust="0"/>
    <p:restoredTop sz="94660"/>
  </p:normalViewPr>
  <p:slideViewPr>
    <p:cSldViewPr>
      <p:cViewPr varScale="1">
        <p:scale>
          <a:sx n="83" d="100"/>
          <a:sy n="83" d="100"/>
        </p:scale>
        <p:origin x="1406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B65F2-0456-433B-AB12-14DEAE4178BF}" type="datetimeFigureOut">
              <a:rPr lang="en-US" smtClean="0"/>
              <a:pPr/>
              <a:t>3/28/2019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5E276F-6B4E-4DDB-9AEC-8FD7C689CA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841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E276F-6B4E-4DDB-9AEC-8FD7C689CAE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620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3/28/2019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42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83A1E-6C42-47F5-9C44-F1357F8F55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1130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3/28/2019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3/28/2019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3/28/2019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3/28/2019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3/28/2019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94DAD-9379-4B20-B812-BFB27A9E5C7B}" type="datetimeFigureOut">
              <a:rPr lang="en-US" smtClean="0"/>
              <a:pPr/>
              <a:t>3/28/2019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D8294DAD-9379-4B20-B812-BFB27A9E5C7B}" type="datetimeFigureOut">
              <a:rPr lang="en-US" smtClean="0"/>
              <a:pPr/>
              <a:t>3/28/2019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E00FF9AD-C6E1-4385-9AAF-5BA564AD3BE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1959769" y="2101454"/>
            <a:ext cx="71842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400" b="1" dirty="0">
                <a:solidFill>
                  <a:srgbClr val="0E58C4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NHIỆT LIỆT CHÀO MỪNG CÁC THẦY CÔ GIÁO</a:t>
            </a:r>
          </a:p>
        </p:txBody>
      </p:sp>
      <p:sp>
        <p:nvSpPr>
          <p:cNvPr id="3076" name="TextBox 5"/>
          <p:cNvSpPr txBox="1">
            <a:spLocks noChangeArrowheads="1"/>
          </p:cNvSpPr>
          <p:nvPr/>
        </p:nvSpPr>
        <p:spPr bwMode="auto">
          <a:xfrm>
            <a:off x="1470423" y="2702719"/>
            <a:ext cx="63507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en-US" altLang="en-US" sz="24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VỀ DỰ TIẾT HỌC </a:t>
            </a:r>
          </a:p>
        </p:txBody>
      </p:sp>
      <p:sp>
        <p:nvSpPr>
          <p:cNvPr id="3077" name="TextBox 6"/>
          <p:cNvSpPr txBox="1">
            <a:spLocks noChangeArrowheads="1"/>
          </p:cNvSpPr>
          <p:nvPr/>
        </p:nvSpPr>
        <p:spPr bwMode="auto">
          <a:xfrm>
            <a:off x="1331119" y="3232548"/>
            <a:ext cx="63507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en-US" altLang="en-US" sz="2400">
                <a:solidFill>
                  <a:srgbClr val="0070C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MÔN: TOÁN</a:t>
            </a:r>
          </a:p>
        </p:txBody>
      </p:sp>
      <p:sp>
        <p:nvSpPr>
          <p:cNvPr id="3078" name="TextBox 7"/>
          <p:cNvSpPr txBox="1">
            <a:spLocks noChangeArrowheads="1"/>
          </p:cNvSpPr>
          <p:nvPr/>
        </p:nvSpPr>
        <p:spPr bwMode="auto">
          <a:xfrm>
            <a:off x="2594372" y="3776662"/>
            <a:ext cx="3824288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en-US" altLang="en-US" sz="2100">
                <a:solidFill>
                  <a:srgbClr val="00B05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Lớp: 2A1</a:t>
            </a:r>
          </a:p>
        </p:txBody>
      </p:sp>
    </p:spTree>
    <p:extLst>
      <p:ext uri="{BB962C8B-B14F-4D97-AF65-F5344CB8AC3E}">
        <p14:creationId xmlns:p14="http://schemas.microsoft.com/office/powerpoint/2010/main" val="4019995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257550" y="1257300"/>
            <a:ext cx="42291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3000">
                <a:latin typeface="Times New Roman" panose="02020603050405020304" pitchFamily="18" charset="0"/>
                <a:cs typeface="Times New Roman" panose="02020603050405020304" pitchFamily="18" charset="0"/>
              </a:rPr>
              <a:t>ÔN BÀI CŨ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371850" y="2564606"/>
            <a:ext cx="11430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216</a:t>
            </a:r>
            <a:endParaRPr lang="en-US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743450" y="2571750"/>
            <a:ext cx="10287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346</a:t>
            </a:r>
            <a:endParaRPr lang="en-US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171950" y="2571750"/>
            <a:ext cx="5715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371850" y="3193256"/>
            <a:ext cx="11430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942 </a:t>
            </a:r>
            <a:endParaRPr lang="en-US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743450" y="3200400"/>
            <a:ext cx="10287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978</a:t>
            </a:r>
            <a:endParaRPr lang="en-US" alt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 rot="10800000">
            <a:off x="4000500" y="3229392"/>
            <a:ext cx="5715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657350" y="2343150"/>
            <a:ext cx="457200" cy="147732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3000">
                <a:solidFill>
                  <a:srgbClr val="7030A0"/>
                </a:solidFill>
              </a:rPr>
              <a:t>&gt;</a:t>
            </a:r>
          </a:p>
          <a:p>
            <a:r>
              <a:rPr lang="en-US" altLang="en-US" sz="3000">
                <a:solidFill>
                  <a:srgbClr val="7030A0"/>
                </a:solidFill>
              </a:rPr>
              <a:t>&lt;</a:t>
            </a:r>
          </a:p>
          <a:p>
            <a:r>
              <a:rPr lang="en-US" altLang="en-US" sz="3000">
                <a:solidFill>
                  <a:srgbClr val="7030A0"/>
                </a:solidFill>
              </a:rPr>
              <a:t>=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124075" y="2851548"/>
            <a:ext cx="3429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400">
                <a:solidFill>
                  <a:srgbClr val="7030A0"/>
                </a:solidFill>
              </a:rPr>
              <a:t>?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057650" y="3319462"/>
            <a:ext cx="91440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100"/>
              <a:t>.....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057650" y="2687241"/>
            <a:ext cx="914400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100"/>
              <a:t>.....</a:t>
            </a:r>
          </a:p>
        </p:txBody>
      </p:sp>
    </p:spTree>
    <p:extLst>
      <p:ext uri="{BB962C8B-B14F-4D97-AF65-F5344CB8AC3E}">
        <p14:creationId xmlns:p14="http://schemas.microsoft.com/office/powerpoint/2010/main" val="48743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 animBg="1"/>
      <p:bldP spid="10" grpId="0"/>
      <p:bldP spid="13" grpId="0"/>
      <p:bldP spid="13" grpId="1"/>
      <p:bldP spid="14" grpId="0"/>
      <p:bldP spid="1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32118" y="2986524"/>
            <a:ext cx="4537298" cy="612775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vi-V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ười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ăm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654380"/>
              </p:ext>
            </p:extLst>
          </p:nvPr>
        </p:nvGraphicFramePr>
        <p:xfrm>
          <a:off x="436418" y="1701228"/>
          <a:ext cx="8305800" cy="3962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7243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6052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Viết</a:t>
                      </a:r>
                      <a:r>
                        <a:rPr lang="en-US" sz="24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lang="en-US" sz="2400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Trăm</a:t>
                      </a:r>
                      <a:endParaRPr lang="en-US" sz="2400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Chục</a:t>
                      </a:r>
                      <a:endParaRPr lang="en-US" sz="2400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Đơn</a:t>
                      </a:r>
                      <a:r>
                        <a:rPr lang="en-US" sz="2400" dirty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vị</a:t>
                      </a:r>
                      <a:endParaRPr lang="en-US" sz="2400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Đọc</a:t>
                      </a:r>
                      <a:r>
                        <a:rPr lang="en-US" sz="2400" dirty="0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endParaRPr lang="en-US" sz="2400" dirty="0"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3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116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2400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2400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trăm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mười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  <a:endParaRPr lang="en-US" sz="24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3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815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03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3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03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chín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trăm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03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533400" y="609600"/>
            <a:ext cx="6400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Bài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1: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Viết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theo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mẫu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: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2472" y="3137634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11234" y="3153721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28008" y="3137634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9770" y="3666569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93918" y="4650245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300842" y="3666569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16462" y="3671034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34934" y="4657169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20534" y="4661634"/>
            <a:ext cx="571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9100" y="5133372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802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26283" y="4683437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900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36418" y="4139858"/>
            <a:ext cx="820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475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4128720" y="5115659"/>
            <a:ext cx="4537298" cy="612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4094018" y="4102451"/>
            <a:ext cx="4537298" cy="612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ốn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4092434" y="3615386"/>
            <a:ext cx="4537298" cy="612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ăm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bảy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6050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6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3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5" grpId="0"/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09600" y="304800"/>
            <a:ext cx="23006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675863"/>
            <a:ext cx="853440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buAutoNum type="alphaLcParenR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400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; 500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         ;         ;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800 ; 900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lvl="0"/>
            <a:endParaRPr lang="en-US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itle 1"/>
          <p:cNvSpPr txBox="1">
            <a:spLocks/>
          </p:cNvSpPr>
          <p:nvPr/>
        </p:nvSpPr>
        <p:spPr>
          <a:xfrm>
            <a:off x="2057400" y="1627932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600 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2917157" y="1643336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700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5576656" y="1627932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1000 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2037470" y="1636033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……</a:t>
            </a:r>
            <a:endParaRPr lang="en-US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itle 1"/>
          <p:cNvSpPr txBox="1">
            <a:spLocks/>
          </p:cNvSpPr>
          <p:nvPr/>
        </p:nvSpPr>
        <p:spPr>
          <a:xfrm>
            <a:off x="2934172" y="1657636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>
                <a:latin typeface="Times New Roman" pitchFamily="18" charset="0"/>
                <a:cs typeface="Times New Roman" pitchFamily="18" charset="0"/>
              </a:rPr>
              <a:t>……</a:t>
            </a:r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5566729" y="1662514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……</a:t>
            </a:r>
            <a:endParaRPr lang="en-US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0" y="2753081"/>
            <a:ext cx="929640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b) 910 ; 920 ; 930 ;       ;       ;       ; 970 ;       ; 990 ; </a:t>
            </a:r>
          </a:p>
          <a:p>
            <a:pPr lvl="0"/>
            <a:endParaRPr lang="en-US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itle 1"/>
          <p:cNvSpPr txBox="1">
            <a:spLocks/>
          </p:cNvSpPr>
          <p:nvPr/>
        </p:nvSpPr>
        <p:spPr>
          <a:xfrm>
            <a:off x="2655648" y="2693275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…..</a:t>
            </a:r>
            <a:endParaRPr lang="en-US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itle 1"/>
          <p:cNvSpPr txBox="1">
            <a:spLocks/>
          </p:cNvSpPr>
          <p:nvPr/>
        </p:nvSpPr>
        <p:spPr>
          <a:xfrm>
            <a:off x="3365694" y="2693275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…..</a:t>
            </a:r>
            <a:endParaRPr lang="en-US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itle 1"/>
          <p:cNvSpPr txBox="1">
            <a:spLocks/>
          </p:cNvSpPr>
          <p:nvPr/>
        </p:nvSpPr>
        <p:spPr>
          <a:xfrm>
            <a:off x="4113840" y="2693275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…..</a:t>
            </a:r>
            <a:endParaRPr lang="en-US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itle 1"/>
          <p:cNvSpPr txBox="1">
            <a:spLocks/>
          </p:cNvSpPr>
          <p:nvPr/>
        </p:nvSpPr>
        <p:spPr>
          <a:xfrm>
            <a:off x="5731067" y="2700578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…..</a:t>
            </a:r>
            <a:endParaRPr lang="en-US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>
          <a:xfrm>
            <a:off x="7365129" y="2709354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…..</a:t>
            </a:r>
            <a:endParaRPr lang="en-US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itle 1"/>
          <p:cNvSpPr txBox="1">
            <a:spLocks/>
          </p:cNvSpPr>
          <p:nvPr/>
        </p:nvSpPr>
        <p:spPr>
          <a:xfrm>
            <a:off x="1981200" y="5015323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……</a:t>
            </a:r>
            <a:endParaRPr lang="en-US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itle 1"/>
          <p:cNvSpPr txBox="1">
            <a:spLocks/>
          </p:cNvSpPr>
          <p:nvPr/>
        </p:nvSpPr>
        <p:spPr>
          <a:xfrm>
            <a:off x="7365129" y="2691342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1000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5755131" y="2695514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980</a:t>
            </a:r>
            <a:endParaRPr lang="en-US" sz="29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itle 1"/>
          <p:cNvSpPr txBox="1">
            <a:spLocks/>
          </p:cNvSpPr>
          <p:nvPr/>
        </p:nvSpPr>
        <p:spPr>
          <a:xfrm>
            <a:off x="4194860" y="2672868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itle 1"/>
          <p:cNvSpPr txBox="1">
            <a:spLocks/>
          </p:cNvSpPr>
          <p:nvPr/>
        </p:nvSpPr>
        <p:spPr>
          <a:xfrm>
            <a:off x="4130100" y="2672868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960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itle 1"/>
          <p:cNvSpPr txBox="1">
            <a:spLocks/>
          </p:cNvSpPr>
          <p:nvPr/>
        </p:nvSpPr>
        <p:spPr>
          <a:xfrm>
            <a:off x="3374930" y="2688456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950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itle 1"/>
          <p:cNvSpPr txBox="1">
            <a:spLocks/>
          </p:cNvSpPr>
          <p:nvPr/>
        </p:nvSpPr>
        <p:spPr>
          <a:xfrm>
            <a:off x="2663778" y="2693273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940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3877010"/>
            <a:ext cx="876300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212 ; 213 ; 214 ;         ;         ; 217 ; 218 ;         ;                   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itle 1"/>
          <p:cNvSpPr txBox="1">
            <a:spLocks/>
          </p:cNvSpPr>
          <p:nvPr/>
        </p:nvSpPr>
        <p:spPr>
          <a:xfrm>
            <a:off x="2757248" y="3840058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……</a:t>
            </a:r>
            <a:endParaRPr lang="en-US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itle 1"/>
          <p:cNvSpPr txBox="1">
            <a:spLocks/>
          </p:cNvSpPr>
          <p:nvPr/>
        </p:nvSpPr>
        <p:spPr>
          <a:xfrm>
            <a:off x="3692042" y="3840058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……</a:t>
            </a:r>
            <a:endParaRPr lang="en-US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Title 1"/>
          <p:cNvSpPr txBox="1">
            <a:spLocks/>
          </p:cNvSpPr>
          <p:nvPr/>
        </p:nvSpPr>
        <p:spPr>
          <a:xfrm>
            <a:off x="6265048" y="3840058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……</a:t>
            </a:r>
            <a:endParaRPr lang="en-US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itle 1"/>
          <p:cNvSpPr txBox="1">
            <a:spLocks/>
          </p:cNvSpPr>
          <p:nvPr/>
        </p:nvSpPr>
        <p:spPr>
          <a:xfrm>
            <a:off x="7211388" y="3834138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……</a:t>
            </a:r>
            <a:endParaRPr lang="en-US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Title 1"/>
          <p:cNvSpPr txBox="1">
            <a:spLocks/>
          </p:cNvSpPr>
          <p:nvPr/>
        </p:nvSpPr>
        <p:spPr>
          <a:xfrm>
            <a:off x="2713375" y="3825309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215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Title 1"/>
          <p:cNvSpPr txBox="1">
            <a:spLocks/>
          </p:cNvSpPr>
          <p:nvPr/>
        </p:nvSpPr>
        <p:spPr>
          <a:xfrm>
            <a:off x="3672602" y="3832684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216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itle 1"/>
          <p:cNvSpPr txBox="1">
            <a:spLocks/>
          </p:cNvSpPr>
          <p:nvPr/>
        </p:nvSpPr>
        <p:spPr>
          <a:xfrm>
            <a:off x="6265048" y="3821740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219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Title 1"/>
          <p:cNvSpPr txBox="1">
            <a:spLocks/>
          </p:cNvSpPr>
          <p:nvPr/>
        </p:nvSpPr>
        <p:spPr>
          <a:xfrm>
            <a:off x="7192901" y="3819349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220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5055159"/>
            <a:ext cx="8928867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d) 693 ; 694 ;          ;          ; </a:t>
            </a:r>
            <a:r>
              <a:rPr lang="en-US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697 </a:t>
            </a:r>
            <a:r>
              <a:rPr lang="en-US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       ;         ;          ; 701               </a:t>
            </a:r>
            <a:endParaRPr lang="en-US" sz="2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itle 1"/>
          <p:cNvSpPr txBox="1">
            <a:spLocks/>
          </p:cNvSpPr>
          <p:nvPr/>
        </p:nvSpPr>
        <p:spPr>
          <a:xfrm>
            <a:off x="2979785" y="5015323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..…</a:t>
            </a:r>
            <a:endParaRPr lang="en-US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Title 1"/>
          <p:cNvSpPr txBox="1">
            <a:spLocks/>
          </p:cNvSpPr>
          <p:nvPr/>
        </p:nvSpPr>
        <p:spPr>
          <a:xfrm>
            <a:off x="5620620" y="4984168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……</a:t>
            </a:r>
            <a:endParaRPr lang="en-US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itle 1"/>
          <p:cNvSpPr txBox="1">
            <a:spLocks/>
          </p:cNvSpPr>
          <p:nvPr/>
        </p:nvSpPr>
        <p:spPr>
          <a:xfrm>
            <a:off x="6617743" y="4976642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……</a:t>
            </a:r>
            <a:endParaRPr lang="en-US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itle 1"/>
          <p:cNvSpPr txBox="1">
            <a:spLocks/>
          </p:cNvSpPr>
          <p:nvPr/>
        </p:nvSpPr>
        <p:spPr>
          <a:xfrm>
            <a:off x="1971681" y="5015323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695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itle 1"/>
          <p:cNvSpPr txBox="1">
            <a:spLocks/>
          </p:cNvSpPr>
          <p:nvPr/>
        </p:nvSpPr>
        <p:spPr>
          <a:xfrm>
            <a:off x="2996867" y="5022698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696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Title 1"/>
          <p:cNvSpPr txBox="1">
            <a:spLocks/>
          </p:cNvSpPr>
          <p:nvPr/>
        </p:nvSpPr>
        <p:spPr>
          <a:xfrm>
            <a:off x="4730708" y="5014739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698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Title 1"/>
          <p:cNvSpPr txBox="1">
            <a:spLocks/>
          </p:cNvSpPr>
          <p:nvPr/>
        </p:nvSpPr>
        <p:spPr>
          <a:xfrm>
            <a:off x="4724287" y="5018207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900" dirty="0" smtClean="0">
                <a:latin typeface="Times New Roman" pitchFamily="18" charset="0"/>
                <a:cs typeface="Times New Roman" pitchFamily="18" charset="0"/>
              </a:rPr>
              <a:t>……</a:t>
            </a:r>
            <a:endParaRPr lang="en-US" sz="2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itle 1"/>
          <p:cNvSpPr txBox="1">
            <a:spLocks/>
          </p:cNvSpPr>
          <p:nvPr/>
        </p:nvSpPr>
        <p:spPr>
          <a:xfrm>
            <a:off x="5651232" y="5005140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699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itle 1"/>
          <p:cNvSpPr txBox="1">
            <a:spLocks/>
          </p:cNvSpPr>
          <p:nvPr/>
        </p:nvSpPr>
        <p:spPr>
          <a:xfrm>
            <a:off x="6617742" y="5005909"/>
            <a:ext cx="1150315" cy="609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700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5451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7" grpId="0"/>
      <p:bldP spid="18" grpId="0"/>
      <p:bldP spid="19" grpId="0"/>
      <p:bldP spid="26" grpId="1"/>
      <p:bldP spid="26" grpId="2"/>
      <p:bldP spid="27" grpId="1"/>
      <p:bldP spid="27" grpId="2"/>
      <p:bldP spid="28" grpId="1"/>
      <p:bldP spid="28" grpId="2"/>
      <p:bldP spid="36" grpId="0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3" grpId="1"/>
      <p:bldP spid="43" grpId="2"/>
      <p:bldP spid="44" grpId="0"/>
      <p:bldP spid="45" grpId="0"/>
      <p:bldP spid="46" grpId="0"/>
      <p:bldP spid="48" grpId="0"/>
      <p:bldP spid="49" grpId="0"/>
      <p:bldP spid="50" grpId="0"/>
      <p:bldP spid="2" grpId="0"/>
      <p:bldP spid="51" grpId="0"/>
      <p:bldP spid="51" grpId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7" grpId="0"/>
      <p:bldP spid="58" grpId="0"/>
      <p:bldP spid="59" grpId="0"/>
      <p:bldP spid="3" grpId="0"/>
      <p:bldP spid="60" grpId="0"/>
      <p:bldP spid="60" grpId="1"/>
      <p:bldP spid="61" grpId="0"/>
      <p:bldP spid="61" grpId="1"/>
      <p:bldP spid="62" grpId="0"/>
      <p:bldP spid="62" grpId="1"/>
      <p:bldP spid="63" grpId="0"/>
      <p:bldP spid="64" grpId="0"/>
      <p:bldP spid="65" grpId="0"/>
      <p:bldP spid="66" grpId="0"/>
      <p:bldP spid="66" grpId="1"/>
      <p:bldP spid="67" grpId="0"/>
      <p:bldP spid="6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5800" y="1066800"/>
            <a:ext cx="1981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endParaRPr lang="en-US" sz="3600" u="sng" dirty="0">
              <a:solidFill>
                <a:srgbClr val="7030A0"/>
              </a:solidFill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690418" y="2590800"/>
            <a:ext cx="609600" cy="193833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4000">
                <a:solidFill>
                  <a:srgbClr val="7030A0"/>
                </a:solidFill>
              </a:rPr>
              <a:t>&gt;</a:t>
            </a:r>
          </a:p>
          <a:p>
            <a:r>
              <a:rPr lang="en-US" altLang="en-US" sz="4000">
                <a:solidFill>
                  <a:srgbClr val="7030A0"/>
                </a:solidFill>
              </a:rPr>
              <a:t>&lt;</a:t>
            </a:r>
          </a:p>
          <a:p>
            <a:r>
              <a:rPr lang="en-US" altLang="en-US" sz="4000">
                <a:solidFill>
                  <a:srgbClr val="7030A0"/>
                </a:solidFill>
              </a:rPr>
              <a:t>=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312718" y="3268663"/>
            <a:ext cx="457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3200">
                <a:solidFill>
                  <a:srgbClr val="7030A0"/>
                </a:solidFill>
              </a:rPr>
              <a:t>?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290618" y="2438400"/>
            <a:ext cx="2590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800" dirty="0" smtClean="0"/>
              <a:t>543       590</a:t>
            </a:r>
            <a:endParaRPr lang="en-US" altLang="en-US" sz="2800" dirty="0"/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284268" y="3268663"/>
            <a:ext cx="2590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800" dirty="0" smtClean="0"/>
              <a:t>670       676</a:t>
            </a:r>
            <a:endParaRPr lang="en-US" altLang="en-US" sz="2800" dirty="0"/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284268" y="4022725"/>
            <a:ext cx="2590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800" dirty="0" smtClean="0"/>
              <a:t>699       701</a:t>
            </a:r>
            <a:endParaRPr lang="en-US" altLang="en-US" sz="2800" dirty="0"/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872018" y="2444750"/>
            <a:ext cx="2590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800" dirty="0" smtClean="0"/>
              <a:t>342       432</a:t>
            </a:r>
            <a:endParaRPr lang="en-US" altLang="en-US" sz="2800" dirty="0"/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872018" y="3268663"/>
            <a:ext cx="2590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800" dirty="0" smtClean="0"/>
              <a:t>987       897</a:t>
            </a:r>
            <a:endParaRPr lang="en-US" altLang="en-US" sz="2800" dirty="0"/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859318" y="4024313"/>
            <a:ext cx="3517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800" dirty="0" smtClean="0"/>
              <a:t>695       600+95</a:t>
            </a:r>
            <a:endParaRPr lang="en-US" altLang="en-US" sz="2800" dirty="0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3052618" y="2509838"/>
            <a:ext cx="1219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800"/>
              <a:t>.....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052618" y="3279775"/>
            <a:ext cx="1219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800"/>
              <a:t>.....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052618" y="4035425"/>
            <a:ext cx="1219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800"/>
              <a:t>.....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6710218" y="2478088"/>
            <a:ext cx="1219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800"/>
              <a:t>.....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6710218" y="3340100"/>
            <a:ext cx="1219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800"/>
              <a:t>.....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710218" y="4035425"/>
            <a:ext cx="1219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800"/>
              <a:t>.....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 rot="10800000">
            <a:off x="2851006" y="3243263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800" b="1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243118" y="2425700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800" b="1" dirty="0" smtClean="0">
                <a:solidFill>
                  <a:srgbClr val="FF0000"/>
                </a:solidFill>
              </a:rPr>
              <a:t>&lt;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 rot="10800000">
            <a:off x="2900218" y="4022725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800" b="1">
                <a:solidFill>
                  <a:srgbClr val="FF0000"/>
                </a:solidFill>
              </a:rPr>
              <a:t>&gt;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6854681" y="3983038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800" b="1" dirty="0">
                <a:solidFill>
                  <a:srgbClr val="FF0000"/>
                </a:solidFill>
              </a:rPr>
              <a:t>=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 rot="10800000">
            <a:off x="6475268" y="3309938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800" b="1" dirty="0" smtClean="0">
                <a:solidFill>
                  <a:srgbClr val="FF0000"/>
                </a:solidFill>
              </a:rPr>
              <a:t>&lt;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 rot="10800000">
            <a:off x="6519718" y="2478088"/>
            <a:ext cx="8382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2800" b="1" dirty="0" smtClean="0">
                <a:solidFill>
                  <a:srgbClr val="FF0000"/>
                </a:solidFill>
              </a:rPr>
              <a:t>&gt;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79844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9" grpId="0" animBg="1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57200" y="685800"/>
            <a:ext cx="83058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4:</a:t>
            </a:r>
          </a:p>
          <a:p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875, 1000 , 299, 420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endParaRPr lang="en-US" sz="36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38400" y="3124200"/>
            <a:ext cx="525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299, 420, 875, 1000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97120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3"/>
          <p:cNvSpPr>
            <a:spLocks noChangeArrowheads="1"/>
          </p:cNvSpPr>
          <p:nvPr/>
        </p:nvSpPr>
        <p:spPr bwMode="auto">
          <a:xfrm>
            <a:off x="2555875" y="1989138"/>
            <a:ext cx="1150938" cy="115252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AutoShape 14"/>
          <p:cNvSpPr>
            <a:spLocks noChangeArrowheads="1"/>
          </p:cNvSpPr>
          <p:nvPr/>
        </p:nvSpPr>
        <p:spPr bwMode="auto">
          <a:xfrm>
            <a:off x="3851275" y="1989138"/>
            <a:ext cx="1150938" cy="115252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AutoShape 15"/>
          <p:cNvSpPr>
            <a:spLocks noChangeArrowheads="1"/>
          </p:cNvSpPr>
          <p:nvPr/>
        </p:nvSpPr>
        <p:spPr bwMode="auto">
          <a:xfrm>
            <a:off x="5148263" y="1989138"/>
            <a:ext cx="1150937" cy="115252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16"/>
          <p:cNvSpPr>
            <a:spLocks noChangeArrowheads="1"/>
          </p:cNvSpPr>
          <p:nvPr/>
        </p:nvSpPr>
        <p:spPr bwMode="auto">
          <a:xfrm>
            <a:off x="6443663" y="1989138"/>
            <a:ext cx="1150937" cy="1152525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3198522" y="3894137"/>
            <a:ext cx="3468687" cy="1165225"/>
            <a:chOff x="2101" y="2432"/>
            <a:chExt cx="2185" cy="734"/>
          </a:xfrm>
        </p:grpSpPr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2517" y="2931"/>
              <a:ext cx="1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endParaRPr lang="en-US" baseline="0"/>
            </a:p>
          </p:txBody>
        </p:sp>
        <p:sp>
          <p:nvSpPr>
            <p:cNvPr id="8" name="AutoShape 5"/>
            <p:cNvSpPr>
              <a:spLocks noChangeArrowheads="1"/>
            </p:cNvSpPr>
            <p:nvPr/>
          </p:nvSpPr>
          <p:spPr bwMode="auto">
            <a:xfrm rot="5400000">
              <a:off x="3553" y="2440"/>
              <a:ext cx="725" cy="726"/>
            </a:xfrm>
            <a:prstGeom prst="rtTriangle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AutoShape 6"/>
            <p:cNvSpPr>
              <a:spLocks noChangeArrowheads="1"/>
            </p:cNvSpPr>
            <p:nvPr/>
          </p:nvSpPr>
          <p:spPr bwMode="auto">
            <a:xfrm rot="16200000">
              <a:off x="2117" y="2432"/>
              <a:ext cx="725" cy="726"/>
            </a:xfrm>
            <a:prstGeom prst="rtTriangle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AutoShape 7"/>
            <p:cNvSpPr>
              <a:spLocks noChangeArrowheads="1"/>
            </p:cNvSpPr>
            <p:nvPr/>
          </p:nvSpPr>
          <p:spPr bwMode="auto">
            <a:xfrm rot="10800000">
              <a:off x="2835" y="2440"/>
              <a:ext cx="725" cy="726"/>
            </a:xfrm>
            <a:prstGeom prst="rtTriangle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AutoShape 8"/>
            <p:cNvSpPr>
              <a:spLocks noChangeArrowheads="1"/>
            </p:cNvSpPr>
            <p:nvPr/>
          </p:nvSpPr>
          <p:spPr bwMode="auto">
            <a:xfrm>
              <a:off x="2835" y="2432"/>
              <a:ext cx="725" cy="726"/>
            </a:xfrm>
            <a:prstGeom prst="rtTriangle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>
              <a:off x="2835" y="2440"/>
              <a:ext cx="145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15"/>
            <p:cNvSpPr>
              <a:spLocks noChangeShapeType="1"/>
            </p:cNvSpPr>
            <p:nvPr/>
          </p:nvSpPr>
          <p:spPr bwMode="auto">
            <a:xfrm>
              <a:off x="2114" y="3161"/>
              <a:ext cx="145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6"/>
            <p:cNvSpPr>
              <a:spLocks noChangeShapeType="1"/>
            </p:cNvSpPr>
            <p:nvPr/>
          </p:nvSpPr>
          <p:spPr bwMode="auto">
            <a:xfrm flipH="1">
              <a:off x="3555" y="2440"/>
              <a:ext cx="726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8"/>
            <p:cNvSpPr>
              <a:spLocks noChangeShapeType="1"/>
            </p:cNvSpPr>
            <p:nvPr/>
          </p:nvSpPr>
          <p:spPr bwMode="auto">
            <a:xfrm flipH="1">
              <a:off x="2101" y="2440"/>
              <a:ext cx="726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381000" y="152400"/>
            <a:ext cx="8305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5: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u="sng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142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6200000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07407E-6 L 0.09462 0.27292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00" y="1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07407E-6 L 0.07899 0.2729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0" y="1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3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8 1.9704E-6 L -0.06563 0.2728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00" y="1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4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8 1.9704E-6 L -0.07986 0.27289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00" y="1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4" grpId="0" animBg="1"/>
      <p:bldP spid="4" grpId="1" animBg="1"/>
      <p:bldP spid="5" grpId="0" animBg="1"/>
      <p:bldP spid="5" grpId="1" animBg="1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1"/>
          <p:cNvSpPr>
            <a:spLocks noGrp="1"/>
          </p:cNvSpPr>
          <p:nvPr>
            <p:ph/>
          </p:nvPr>
        </p:nvSpPr>
        <p:spPr>
          <a:xfrm>
            <a:off x="457200" y="1063229"/>
            <a:ext cx="8229600" cy="4388644"/>
          </a:xfrm>
        </p:spPr>
        <p:txBody>
          <a:bodyPr/>
          <a:lstStyle/>
          <a:p>
            <a:endParaRPr lang="en-US" altLang="en-US" smtClean="0"/>
          </a:p>
        </p:txBody>
      </p:sp>
      <p:pic>
        <p:nvPicPr>
          <p:cNvPr id="13315" name="Picture 2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TextBox 3"/>
          <p:cNvSpPr txBox="1">
            <a:spLocks noChangeArrowheads="1"/>
          </p:cNvSpPr>
          <p:nvPr/>
        </p:nvSpPr>
        <p:spPr bwMode="auto">
          <a:xfrm>
            <a:off x="1428750" y="2628900"/>
            <a:ext cx="6972300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r>
              <a:rPr lang="en-US" altLang="en-US" sz="4500">
                <a:solidFill>
                  <a:srgbClr val="92D050"/>
                </a:solidFill>
              </a:rPr>
              <a:t>CÁM ƠN CÁC THẦY CÔ VÀ CÁC EM HỌC SINH </a:t>
            </a:r>
          </a:p>
        </p:txBody>
      </p:sp>
    </p:spTree>
    <p:extLst>
      <p:ext uri="{BB962C8B-B14F-4D97-AF65-F5344CB8AC3E}">
        <p14:creationId xmlns:p14="http://schemas.microsoft.com/office/powerpoint/2010/main" val="309410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307</TotalTime>
  <Words>286</Words>
  <Application>Microsoft Office PowerPoint</Application>
  <PresentationFormat>On-screen Show (4:3)</PresentationFormat>
  <Paragraphs>137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Century Gothic</vt:lpstr>
      <vt:lpstr>Courier New</vt:lpstr>
      <vt:lpstr>Palatino Linotype</vt:lpstr>
      <vt:lpstr>Tahoma</vt:lpstr>
      <vt:lpstr>Times New Roman</vt:lpstr>
      <vt:lpstr>Verdana</vt:lpstr>
      <vt:lpstr>Executive</vt:lpstr>
      <vt:lpstr>PowerPoint Presentation</vt:lpstr>
      <vt:lpstr>PowerPoint Presentation</vt:lpstr>
      <vt:lpstr>tám trăm mười lăm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</dc:creator>
  <cp:lastModifiedBy>vhc</cp:lastModifiedBy>
  <cp:revision>64</cp:revision>
  <dcterms:created xsi:type="dcterms:W3CDTF">2016-03-14T13:53:49Z</dcterms:created>
  <dcterms:modified xsi:type="dcterms:W3CDTF">2019-03-28T02:13:33Z</dcterms:modified>
</cp:coreProperties>
</file>