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6E0D-E369-48D1-AD0A-F19441D5EFA2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A62A-B0B1-403D-8150-4651468AF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lessons do you have on Monday ?  I have </a:t>
            </a:r>
            <a:r>
              <a:rPr lang="en-US" baseline="0" dirty="0" err="1" smtClean="0"/>
              <a:t>three:Maths</a:t>
            </a:r>
            <a:r>
              <a:rPr lang="en-US" baseline="0" dirty="0" smtClean="0"/>
              <a:t>, Vietnamese and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√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A62A-B0B1-403D-8150-4651468AFC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727-0456-4142-8703-000CB55B68FA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FD3E-6EB8-4B3C-B3B6-3B686C378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6:How many</a:t>
            </a:r>
            <a:r>
              <a:rPr lang="en-US" sz="4000" b="1" cap="none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lessons do you have today 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9067800" cy="545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D Audio 7">
            <a:hlinkClick r:id="" action="ppaction://media"/>
          </p:cNvPr>
          <p:cNvPicPr>
            <a:picLocks noRot="1" noChangeAspect="1"/>
          </p:cNvPicPr>
          <p:nvPr>
            <a:audioCd>
              <a:st track="2"/>
              <a:end track="2" time="59"/>
            </a:audioCd>
          </p:nvPr>
        </p:nvPicPr>
        <p:blipFill>
          <a:blip r:embed="rId4"/>
          <a:stretch>
            <a:fillRect/>
          </a:stretch>
        </p:blipFill>
        <p:spPr>
          <a:xfrm>
            <a:off x="32004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732"/>
            <a:ext cx="9040764" cy="6725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D Audio 2">
            <a:hlinkClick r:id="" action="ppaction://media"/>
          </p:cNvPr>
          <p:cNvPicPr>
            <a:picLocks noRot="1" noChangeAspect="1"/>
          </p:cNvPicPr>
          <p:nvPr>
            <a:audioCd>
              <a:st track="9"/>
              <a:end track="9" time="42"/>
            </a:audioCd>
          </p:nvPr>
        </p:nvPicPr>
        <p:blipFill>
          <a:blip r:embed="rId4"/>
          <a:stretch>
            <a:fillRect/>
          </a:stretch>
        </p:blipFill>
        <p:spPr>
          <a:xfrm>
            <a:off x="4495800" y="838200"/>
            <a:ext cx="304800" cy="304800"/>
          </a:xfrm>
          <a:prstGeom prst="rect">
            <a:avLst/>
          </a:prstGeom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10"/>
              <a:end track="10" time="30"/>
            </a:audioCd>
          </p:nvPr>
        </p:nvPicPr>
        <p:blipFill>
          <a:blip r:embed="rId5"/>
          <a:stretch>
            <a:fillRect/>
          </a:stretch>
        </p:blipFill>
        <p:spPr>
          <a:xfrm>
            <a:off x="3352800" y="37338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4316364"/>
            <a:ext cx="996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books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05000" y="492104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5592096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lessons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52600" y="6248400"/>
            <a:ext cx="703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four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992" y="14748"/>
            <a:ext cx="9040763" cy="676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244"/>
            <a:ext cx="8903111" cy="674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128289" y="3440668"/>
            <a:ext cx="96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August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486400" y="3962400"/>
            <a:ext cx="2365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Sunday and Saturday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362200" y="4572000"/>
            <a:ext cx="674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four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816512" y="5238690"/>
            <a:ext cx="4063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Maths,Vietnamese,Music</a:t>
            </a:r>
            <a:r>
              <a:rPr lang="en-US" sz="2000" dirty="0" smtClean="0"/>
              <a:t> and English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743200" y="5641260"/>
            <a:ext cx="1541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once a week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895600" y="6159912"/>
            <a:ext cx="2047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four times a week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" y="58992"/>
            <a:ext cx="9070260" cy="6705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0"/>
            <a:ext cx="3890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091" y="1371600"/>
            <a:ext cx="5366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Write about your school schedule.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45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Do all exercises in workbook.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09600" y="2514600"/>
            <a:ext cx="3333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Prepare next lesson.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6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14600" y="2743200"/>
            <a:ext cx="711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five</a:t>
            </a:r>
            <a:endParaRPr lang="en-US" sz="2800" dirty="0"/>
          </a:p>
        </p:txBody>
      </p:sp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3"/>
              <a:end track="3" time="72"/>
            </a:audioCd>
          </p:nvPr>
        </p:nvPicPr>
        <p:blipFill>
          <a:blip r:embed="rId4"/>
          <a:stretch>
            <a:fillRect/>
          </a:stretch>
        </p:blipFill>
        <p:spPr>
          <a:xfrm>
            <a:off x="4419600" y="381000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37160" y="6248400"/>
            <a:ext cx="484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many lessons do you have on Monday 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30880" y="66294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37638" y="6248400"/>
            <a:ext cx="4758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 have </a:t>
            </a:r>
            <a:r>
              <a:rPr lang="en-US" sz="2000" dirty="0" err="1" smtClean="0">
                <a:solidFill>
                  <a:srgbClr val="FF0000"/>
                </a:solidFill>
              </a:rPr>
              <a:t>three:Maths</a:t>
            </a:r>
            <a:r>
              <a:rPr lang="en-US" sz="2000" dirty="0" smtClean="0">
                <a:solidFill>
                  <a:srgbClr val="FF0000"/>
                </a:solidFill>
              </a:rPr>
              <a:t>, Vietnamese and English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4"/>
              <a:end track="4" time="94"/>
            </a:audioCd>
          </p:nvPr>
        </p:nvPicPr>
        <p:blipFill>
          <a:blip r:embed="rId4"/>
          <a:stretch>
            <a:fillRect/>
          </a:stretch>
        </p:blipFill>
        <p:spPr>
          <a:xfrm>
            <a:off x="4114800" y="2895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4088" y="3974068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6548" y="4267200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8836" y="4659868"/>
            <a:ext cx="50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6304" y="49677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1556" y="4648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9096" y="39624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0548" y="59730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5296" y="62926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14304" y="46506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3800" y="5638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6592" y="5302044"/>
            <a:ext cx="378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97096" y="4267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9" y="76200"/>
            <a:ext cx="9018581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0" y="914400"/>
            <a:ext cx="1050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Tuesday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049592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lessons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1371600"/>
            <a:ext cx="1427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Wednesday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8404" y="1566342"/>
            <a:ext cx="629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four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0244" y="1873044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Art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" name="CD Audio 9">
            <a:hlinkClick r:id="" action="ppaction://media"/>
          </p:cNvPr>
          <p:cNvPicPr>
            <a:picLocks noRot="1" noChangeAspect="1"/>
          </p:cNvPicPr>
          <p:nvPr>
            <a:audioCd>
              <a:st track="5"/>
              <a:end track="5" time="58"/>
            </a:audioCd>
          </p:nvPr>
        </p:nvPicPr>
        <p:blipFill>
          <a:blip r:embed="rId5"/>
          <a:stretch>
            <a:fillRect/>
          </a:stretch>
        </p:blipFill>
        <p:spPr>
          <a:xfrm>
            <a:off x="2819400" y="2819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" y="80774"/>
            <a:ext cx="8997144" cy="674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D Audio 2">
            <a:hlinkClick r:id="" action="ppaction://media"/>
          </p:cNvPr>
          <p:cNvPicPr>
            <a:picLocks noRot="1" noChangeAspect="1"/>
          </p:cNvPicPr>
          <p:nvPr>
            <a:audioCd>
              <a:st track="6"/>
              <a:end track="6" time="53"/>
            </a:audioCd>
          </p:nvPr>
        </p:nvPicPr>
        <p:blipFill>
          <a:blip r:embed="rId3"/>
          <a:stretch>
            <a:fillRect/>
          </a:stretch>
        </p:blipFill>
        <p:spPr>
          <a:xfrm>
            <a:off x="57912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98" y="76200"/>
            <a:ext cx="8966602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7"/>
              <a:end track="7" time="42"/>
            </a:audioCd>
          </p:nvPr>
        </p:nvPicPr>
        <p:blipFill>
          <a:blip r:embed="rId3"/>
          <a:stretch>
            <a:fillRect/>
          </a:stretch>
        </p:blipFill>
        <p:spPr>
          <a:xfrm>
            <a:off x="3962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28" y="58992"/>
            <a:ext cx="8984724" cy="6716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8"/>
              <a:end track="8" time="119"/>
            </a:audioCd>
          </p:nvPr>
        </p:nvPicPr>
        <p:blipFill>
          <a:blip r:embed="rId4"/>
          <a:stretch>
            <a:fillRect/>
          </a:stretch>
        </p:blipFill>
        <p:spPr>
          <a:xfrm>
            <a:off x="5486400" y="381000"/>
            <a:ext cx="304800" cy="3048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248400" y="114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84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24600" y="452529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4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5" y="44244"/>
            <a:ext cx="9019425" cy="669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1" y="14748"/>
            <a:ext cx="8993849" cy="684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113</Words>
  <Application>Microsoft Office PowerPoint</Application>
  <PresentationFormat>On-screen Show (4:3)</PresentationFormat>
  <Paragraphs>51</Paragraphs>
  <Slides>13</Slides>
  <Notes>8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tc</cp:lastModifiedBy>
  <cp:revision>23</cp:revision>
  <dcterms:created xsi:type="dcterms:W3CDTF">2016-10-20T00:56:40Z</dcterms:created>
  <dcterms:modified xsi:type="dcterms:W3CDTF">2016-10-25T07:40:00Z</dcterms:modified>
</cp:coreProperties>
</file>