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61" r:id="rId6"/>
    <p:sldId id="259" r:id="rId7"/>
    <p:sldId id="263" r:id="rId8"/>
  </p:sldIdLst>
  <p:sldSz cx="9144000" cy="6858000" type="screen4x3"/>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796CFD-710C-489E-9D12-003B9BC7EE20}" type="datetimeFigureOut">
              <a:rPr lang="en-US" smtClean="0"/>
              <a:pPr/>
              <a:t>31/01/2018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3D7BA-D947-4476-B13B-E301EC56DA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96CFD-710C-489E-9D12-003B9BC7EE20}" type="datetimeFigureOut">
              <a:rPr lang="en-US" smtClean="0"/>
              <a:pPr/>
              <a:t>31/01/2018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3D7BA-D947-4476-B13B-E301EC56DA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96CFD-710C-489E-9D12-003B9BC7EE20}" type="datetimeFigureOut">
              <a:rPr lang="en-US" smtClean="0"/>
              <a:pPr/>
              <a:t>31/01/2018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3D7BA-D947-4476-B13B-E301EC56DA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96CFD-710C-489E-9D12-003B9BC7EE20}" type="datetimeFigureOut">
              <a:rPr lang="en-US" smtClean="0"/>
              <a:pPr/>
              <a:t>31/01/2018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3D7BA-D947-4476-B13B-E301EC56DA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96CFD-710C-489E-9D12-003B9BC7EE20}" type="datetimeFigureOut">
              <a:rPr lang="en-US" smtClean="0"/>
              <a:pPr/>
              <a:t>31/01/2018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3D7BA-D947-4476-B13B-E301EC56DA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796CFD-710C-489E-9D12-003B9BC7EE20}" type="datetimeFigureOut">
              <a:rPr lang="en-US" smtClean="0"/>
              <a:pPr/>
              <a:t>31/01/2018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3D7BA-D947-4476-B13B-E301EC56DA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796CFD-710C-489E-9D12-003B9BC7EE20}" type="datetimeFigureOut">
              <a:rPr lang="en-US" smtClean="0"/>
              <a:pPr/>
              <a:t>31/01/2018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3D7BA-D947-4476-B13B-E301EC56DA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796CFD-710C-489E-9D12-003B9BC7EE20}" type="datetimeFigureOut">
              <a:rPr lang="en-US" smtClean="0"/>
              <a:pPr/>
              <a:t>31/01/2018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3D7BA-D947-4476-B13B-E301EC56DA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96CFD-710C-489E-9D12-003B9BC7EE20}" type="datetimeFigureOut">
              <a:rPr lang="en-US" smtClean="0"/>
              <a:pPr/>
              <a:t>31/01/2018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3D7BA-D947-4476-B13B-E301EC56DA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96CFD-710C-489E-9D12-003B9BC7EE20}" type="datetimeFigureOut">
              <a:rPr lang="en-US" smtClean="0"/>
              <a:pPr/>
              <a:t>31/01/2018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3D7BA-D947-4476-B13B-E301EC56DA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96CFD-710C-489E-9D12-003B9BC7EE20}" type="datetimeFigureOut">
              <a:rPr lang="en-US" smtClean="0"/>
              <a:pPr/>
              <a:t>31/01/2018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3D7BA-D947-4476-B13B-E301EC56DA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96CFD-710C-489E-9D12-003B9BC7EE20}" type="datetimeFigureOut">
              <a:rPr lang="en-US" smtClean="0"/>
              <a:pPr/>
              <a:t>31/01/2018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3D7BA-D947-4476-B13B-E301EC56DA1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3"/>
          <p:cNvSpPr>
            <a:spLocks noGrp="1" noChangeArrowheads="1"/>
          </p:cNvSpPr>
          <p:nvPr>
            <p:ph type="body" idx="1"/>
          </p:nvPr>
        </p:nvSpPr>
        <p:spPr/>
        <p:txBody>
          <a:bodyPr/>
          <a:lstStyle/>
          <a:p>
            <a:endParaRPr lang="en-US" smtClean="0"/>
          </a:p>
        </p:txBody>
      </p:sp>
      <p:pic>
        <p:nvPicPr>
          <p:cNvPr id="452612" name="Picture 4" descr="flowersFrame_png_ydh_0002_2398x1795"/>
          <p:cNvPicPr>
            <a:picLocks noChangeAspect="1" noChangeArrowheads="1"/>
          </p:cNvPicPr>
          <p:nvPr/>
        </p:nvPicPr>
        <p:blipFill>
          <a:blip r:embed="rId2" cstate="print"/>
          <a:srcRect/>
          <a:stretch>
            <a:fillRect/>
          </a:stretch>
        </p:blipFill>
        <p:spPr bwMode="auto">
          <a:xfrm>
            <a:off x="-228600" y="0"/>
            <a:ext cx="9372600" cy="6858000"/>
          </a:xfrm>
          <a:prstGeom prst="rect">
            <a:avLst/>
          </a:prstGeom>
          <a:noFill/>
          <a:ln w="9525">
            <a:noFill/>
            <a:miter lim="800000"/>
            <a:headEnd/>
            <a:tailEnd/>
          </a:ln>
        </p:spPr>
      </p:pic>
      <p:pic>
        <p:nvPicPr>
          <p:cNvPr id="452616" name="Picture 7" descr="EC86B4260ABE4D00AED24191244CEFB6"/>
          <p:cNvPicPr>
            <a:picLocks noChangeAspect="1" noChangeArrowheads="1" noCrop="1"/>
          </p:cNvPicPr>
          <p:nvPr/>
        </p:nvPicPr>
        <p:blipFill>
          <a:blip r:embed="rId3" cstate="print"/>
          <a:srcRect/>
          <a:stretch>
            <a:fillRect/>
          </a:stretch>
        </p:blipFill>
        <p:spPr bwMode="auto">
          <a:xfrm>
            <a:off x="228600" y="4495800"/>
            <a:ext cx="1358900" cy="2362200"/>
          </a:xfrm>
          <a:prstGeom prst="rect">
            <a:avLst/>
          </a:prstGeom>
          <a:noFill/>
          <a:ln w="9525">
            <a:noFill/>
            <a:miter lim="800000"/>
            <a:headEnd/>
            <a:tailEnd/>
          </a:ln>
        </p:spPr>
      </p:pic>
      <p:sp>
        <p:nvSpPr>
          <p:cNvPr id="452617" name="WordArt 9"/>
          <p:cNvSpPr>
            <a:spLocks noChangeArrowheads="1" noChangeShapeType="1" noTextEdit="1"/>
          </p:cNvSpPr>
          <p:nvPr/>
        </p:nvSpPr>
        <p:spPr bwMode="auto">
          <a:xfrm>
            <a:off x="2362200" y="4038600"/>
            <a:ext cx="5486400" cy="1143000"/>
          </a:xfrm>
          <a:prstGeom prst="rect">
            <a:avLst/>
          </a:prstGeom>
        </p:spPr>
        <p:txBody>
          <a:bodyPr wrap="none" fromWordArt="1">
            <a:prstTxWarp prst="textFadeUp">
              <a:avLst>
                <a:gd name="adj" fmla="val 9991"/>
              </a:avLst>
            </a:prstTxWarp>
          </a:bodyPr>
          <a:lstStyle/>
          <a:p>
            <a:pPr algn="ctr"/>
            <a:r>
              <a:rPr lang="en-US" sz="4800" b="1" kern="10" dirty="0" smtClean="0">
                <a:ln w="31750">
                  <a:solidFill>
                    <a:srgbClr val="FF66CC"/>
                  </a:solidFill>
                  <a:round/>
                  <a:headEnd/>
                  <a:tailEnd/>
                </a:ln>
                <a:solidFill>
                  <a:srgbClr val="FF0000"/>
                </a:solidFill>
                <a:effectLst>
                  <a:outerShdw dist="35921" dir="2700000" sy="50000" rotWithShape="0">
                    <a:srgbClr val="875B0D">
                      <a:alpha val="70000"/>
                    </a:srgbClr>
                  </a:outerShdw>
                </a:effectLst>
                <a:latin typeface="Times New Roman"/>
                <a:cs typeface="Times New Roman"/>
              </a:rPr>
              <a:t>KỂ CHUYỆN - </a:t>
            </a:r>
            <a:r>
              <a:rPr lang="en-US" sz="4800" b="1" kern="10">
                <a:ln w="31750">
                  <a:solidFill>
                    <a:srgbClr val="FF66CC"/>
                  </a:solidFill>
                  <a:round/>
                  <a:headEnd/>
                  <a:tailEnd/>
                </a:ln>
                <a:solidFill>
                  <a:srgbClr val="FF0000"/>
                </a:solidFill>
                <a:effectLst>
                  <a:outerShdw dist="35921" dir="2700000" sy="50000" rotWithShape="0">
                    <a:srgbClr val="875B0D">
                      <a:alpha val="70000"/>
                    </a:srgbClr>
                  </a:outerShdw>
                </a:effectLst>
                <a:latin typeface="Times New Roman"/>
                <a:cs typeface="Times New Roman"/>
              </a:rPr>
              <a:t>LỚP </a:t>
            </a:r>
            <a:r>
              <a:rPr lang="en-US" sz="4800" b="1" kern="10" smtClean="0">
                <a:ln w="31750">
                  <a:solidFill>
                    <a:srgbClr val="FF66CC"/>
                  </a:solidFill>
                  <a:round/>
                  <a:headEnd/>
                  <a:tailEnd/>
                </a:ln>
                <a:solidFill>
                  <a:srgbClr val="FF0000"/>
                </a:solidFill>
                <a:effectLst>
                  <a:outerShdw dist="35921" dir="2700000" sy="50000" rotWithShape="0">
                    <a:srgbClr val="875B0D">
                      <a:alpha val="70000"/>
                    </a:srgbClr>
                  </a:outerShdw>
                </a:effectLst>
                <a:latin typeface="Times New Roman"/>
                <a:cs typeface="Times New Roman"/>
              </a:rPr>
              <a:t>2A1</a:t>
            </a:r>
            <a:endParaRPr lang="en-US" sz="4800" b="1" kern="10" dirty="0">
              <a:ln w="31750">
                <a:solidFill>
                  <a:srgbClr val="FF66CC"/>
                </a:solidFill>
                <a:round/>
                <a:headEnd/>
                <a:tailEnd/>
              </a:ln>
              <a:solidFill>
                <a:srgbClr val="FF0000"/>
              </a:solidFill>
              <a:effectLst>
                <a:outerShdw dist="35921" dir="2700000" sy="50000" rotWithShape="0">
                  <a:srgbClr val="875B0D">
                    <a:alpha val="70000"/>
                  </a:srgbClr>
                </a:outerShdw>
              </a:effectLst>
              <a:latin typeface="Times New Roman"/>
              <a:cs typeface="Times New Roman"/>
            </a:endParaRPr>
          </a:p>
        </p:txBody>
      </p:sp>
    </p:spTree>
  </p:cSld>
  <p:clrMapOvr>
    <a:masterClrMapping/>
  </p:clrMapOvr>
  <p:transition spd="slow">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152400" y="1447800"/>
            <a:ext cx="3581400" cy="609600"/>
          </a:xfrm>
          <a:prstGeom prst="flowChartTerminator">
            <a:avLst/>
          </a:prstGeom>
          <a:gradFill rotWithShape="1">
            <a:gsLst>
              <a:gs pos="0">
                <a:srgbClr val="00FF00"/>
              </a:gs>
              <a:gs pos="100000">
                <a:srgbClr val="FFFF00"/>
              </a:gs>
            </a:gsLst>
            <a:lin ang="5400000" scaled="1"/>
          </a:gradFill>
          <a:ln w="28575">
            <a:solidFill>
              <a:schemeClr val="folHlink"/>
            </a:solidFill>
            <a:miter lim="800000"/>
            <a:headEnd/>
            <a:tailEnd/>
          </a:ln>
          <a:effectLst/>
        </p:spPr>
        <p:txBody>
          <a:bodyPr wrap="none" anchor="ctr"/>
          <a:lstStyle/>
          <a:p>
            <a:pPr algn="ctr" eaLnBrk="1" hangingPunct="1"/>
            <a:r>
              <a:rPr lang="en-US" sz="2800" b="1" smtClean="0">
                <a:solidFill>
                  <a:srgbClr val="CC3300"/>
                </a:solidFill>
                <a:latin typeface="Times New Roman" pitchFamily="18" charset="0"/>
                <a:cs typeface="Times New Roman" pitchFamily="18" charset="0"/>
              </a:rPr>
              <a:t>Ôn </a:t>
            </a:r>
            <a:r>
              <a:rPr lang="en-US" sz="2800" b="1" smtClean="0">
                <a:solidFill>
                  <a:srgbClr val="CC3300"/>
                </a:solidFill>
                <a:latin typeface="Times New Roman" pitchFamily="18" charset="0"/>
                <a:cs typeface="Times New Roman" pitchFamily="18" charset="0"/>
              </a:rPr>
              <a:t>BÀI </a:t>
            </a:r>
            <a:r>
              <a:rPr lang="en-US" sz="2800" b="1">
                <a:solidFill>
                  <a:srgbClr val="CC3300"/>
                </a:solidFill>
                <a:latin typeface="Times New Roman" pitchFamily="18" charset="0"/>
                <a:cs typeface="Times New Roman" pitchFamily="18" charset="0"/>
              </a:rPr>
              <a:t>CŨ</a:t>
            </a:r>
          </a:p>
        </p:txBody>
      </p:sp>
      <p:sp>
        <p:nvSpPr>
          <p:cNvPr id="7" name="Text Box 5"/>
          <p:cNvSpPr txBox="1">
            <a:spLocks noChangeArrowheads="1"/>
          </p:cNvSpPr>
          <p:nvPr/>
        </p:nvSpPr>
        <p:spPr bwMode="auto">
          <a:xfrm>
            <a:off x="838200" y="2286000"/>
            <a:ext cx="7315200" cy="946150"/>
          </a:xfrm>
          <a:prstGeom prst="rect">
            <a:avLst/>
          </a:prstGeom>
          <a:noFill/>
          <a:ln w="9525">
            <a:noFill/>
            <a:miter lim="800000"/>
            <a:headEnd/>
            <a:tailEnd/>
          </a:ln>
          <a:effectLst/>
        </p:spPr>
        <p:txBody>
          <a:bodyPr wrap="square">
            <a:spAutoFit/>
          </a:bodyPr>
          <a:lstStyle/>
          <a:p>
            <a:pPr algn="ctr" eaLnBrk="1" hangingPunct="1">
              <a:spcBef>
                <a:spcPct val="50000"/>
              </a:spcBef>
            </a:pPr>
            <a:r>
              <a:rPr lang="en-US" sz="2800" b="1" dirty="0" err="1">
                <a:solidFill>
                  <a:srgbClr val="FFFF00"/>
                </a:solidFill>
                <a:latin typeface="Times New Roman" pitchFamily="18" charset="0"/>
                <a:cs typeface="Times New Roman" pitchFamily="18" charset="0"/>
              </a:rPr>
              <a:t>Dựa</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theo</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tranh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kể</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lại</a:t>
            </a:r>
            <a:r>
              <a:rPr lang="en-US" sz="2800" b="1" dirty="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đoạn</a:t>
            </a:r>
            <a:r>
              <a:rPr lang="en-US" sz="2800" b="1" dirty="0" smtClean="0">
                <a:solidFill>
                  <a:srgbClr val="FFFF00"/>
                </a:solidFill>
                <a:latin typeface="Times New Roman" pitchFamily="18" charset="0"/>
                <a:cs typeface="Times New Roman" pitchFamily="18" charset="0"/>
              </a:rPr>
              <a:t> 3 </a:t>
            </a:r>
            <a:r>
              <a:rPr lang="en-US" sz="2800" b="1" dirty="0" err="1" smtClean="0">
                <a:solidFill>
                  <a:srgbClr val="FFFF00"/>
                </a:solidFill>
                <a:latin typeface="Times New Roman" pitchFamily="18" charset="0"/>
                <a:cs typeface="Times New Roman" pitchFamily="18" charset="0"/>
              </a:rPr>
              <a:t>và</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đoạn</a:t>
            </a:r>
            <a:r>
              <a:rPr lang="en-US" sz="2800" b="1" dirty="0" smtClean="0">
                <a:solidFill>
                  <a:srgbClr val="FFFF00"/>
                </a:solidFill>
                <a:latin typeface="Times New Roman" pitchFamily="18" charset="0"/>
                <a:cs typeface="Times New Roman" pitchFamily="18" charset="0"/>
              </a:rPr>
              <a:t> 4 </a:t>
            </a:r>
            <a:r>
              <a:rPr lang="en-US" sz="2800" b="1" dirty="0" err="1" smtClean="0">
                <a:solidFill>
                  <a:srgbClr val="FFFF00"/>
                </a:solidFill>
                <a:latin typeface="Times New Roman" pitchFamily="18" charset="0"/>
                <a:cs typeface="Times New Roman" pitchFamily="18" charset="0"/>
              </a:rPr>
              <a:t>câu</a:t>
            </a:r>
            <a:r>
              <a:rPr lang="en-US" sz="2800" b="1" dirty="0" smtClean="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chuyện</a:t>
            </a:r>
            <a:r>
              <a:rPr lang="en-US" sz="2800" b="1" dirty="0">
                <a:solidFill>
                  <a:srgbClr val="FFFF00"/>
                </a:solidFill>
                <a:latin typeface="Times New Roman" pitchFamily="18" charset="0"/>
                <a:cs typeface="Times New Roman" pitchFamily="18" charset="0"/>
              </a:rPr>
              <a:t>:  Con </a:t>
            </a:r>
            <a:r>
              <a:rPr lang="en-US" sz="2800" b="1" dirty="0" err="1">
                <a:solidFill>
                  <a:srgbClr val="FFFF00"/>
                </a:solidFill>
                <a:latin typeface="Times New Roman" pitchFamily="18" charset="0"/>
                <a:cs typeface="Times New Roman" pitchFamily="18" charset="0"/>
              </a:rPr>
              <a:t>chó</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nhà</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hàng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xóm</a:t>
            </a:r>
            <a:r>
              <a:rPr lang="en-US" sz="2800" b="1" dirty="0">
                <a:solidFill>
                  <a:srgbClr val="FFFF00"/>
                </a:solidFill>
                <a:latin typeface="Times New Roman" pitchFamily="18" charset="0"/>
                <a:cs typeface="Times New Roman" pitchFamily="18" charset="0"/>
              </a:rPr>
              <a:t>.</a:t>
            </a:r>
          </a:p>
        </p:txBody>
      </p:sp>
      <p:pic>
        <p:nvPicPr>
          <p:cNvPr id="9" name="Picture 3" descr="anh3"/>
          <p:cNvPicPr>
            <a:picLocks noChangeAspect="1" noChangeArrowheads="1"/>
          </p:cNvPicPr>
          <p:nvPr/>
        </p:nvPicPr>
        <p:blipFill>
          <a:blip r:embed="rId2" cstate="print"/>
          <a:srcRect/>
          <a:stretch>
            <a:fillRect/>
          </a:stretch>
        </p:blipFill>
        <p:spPr bwMode="auto">
          <a:xfrm>
            <a:off x="381000" y="3431849"/>
            <a:ext cx="3581400" cy="3185444"/>
          </a:xfrm>
          <a:prstGeom prst="rect">
            <a:avLst/>
          </a:prstGeom>
          <a:noFill/>
          <a:ln w="57150">
            <a:solidFill>
              <a:srgbClr val="009900"/>
            </a:solidFill>
            <a:miter lim="800000"/>
            <a:headEnd/>
            <a:tailEnd/>
          </a:ln>
        </p:spPr>
      </p:pic>
      <p:pic>
        <p:nvPicPr>
          <p:cNvPr id="10" name="Picture 4" descr="anh4"/>
          <p:cNvPicPr>
            <a:picLocks noChangeAspect="1" noChangeArrowheads="1"/>
          </p:cNvPicPr>
          <p:nvPr/>
        </p:nvPicPr>
        <p:blipFill>
          <a:blip r:embed="rId3" cstate="print"/>
          <a:srcRect/>
          <a:stretch>
            <a:fillRect/>
          </a:stretch>
        </p:blipFill>
        <p:spPr bwMode="auto">
          <a:xfrm>
            <a:off x="4038600" y="3429000"/>
            <a:ext cx="4876800" cy="3200400"/>
          </a:xfrm>
          <a:prstGeom prst="rect">
            <a:avLst/>
          </a:prstGeom>
          <a:noFill/>
          <a:ln w="57150">
            <a:solidFill>
              <a:srgbClr val="0099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8"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7">
                                            <p:txEl>
                                              <p:pRg st="0" end="0"/>
                                            </p:txEl>
                                          </p:spTgt>
                                        </p:tgtEl>
                                        <p:attrNameLst>
                                          <p:attrName>fill.type</p:attrName>
                                        </p:attrNameLst>
                                      </p:cBhvr>
                                      <p:to>
                                        <p:strVal val="solid"/>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743200" y="914400"/>
            <a:ext cx="31242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FF0000"/>
                </a:solidFill>
                <a:latin typeface="Times New Roman" pitchFamily="18" charset="0"/>
              </a:rPr>
              <a:t>Tìm ngọc</a:t>
            </a:r>
          </a:p>
        </p:txBody>
      </p:sp>
      <p:pic>
        <p:nvPicPr>
          <p:cNvPr id="3" name="Picture 4"/>
          <p:cNvPicPr>
            <a:picLocks noChangeAspect="1" noChangeArrowheads="1"/>
          </p:cNvPicPr>
          <p:nvPr/>
        </p:nvPicPr>
        <p:blipFill>
          <a:blip r:embed="rId2" cstate="print"/>
          <a:srcRect/>
          <a:stretch>
            <a:fillRect/>
          </a:stretch>
        </p:blipFill>
        <p:spPr bwMode="auto">
          <a:xfrm>
            <a:off x="0" y="2362200"/>
            <a:ext cx="8991600" cy="4495800"/>
          </a:xfrm>
          <a:prstGeom prst="rect">
            <a:avLst/>
          </a:prstGeom>
          <a:noFill/>
          <a:ln w="9525">
            <a:noFill/>
            <a:miter lim="800000"/>
            <a:headEnd/>
            <a:tailEnd/>
          </a:ln>
          <a:effectLst/>
        </p:spPr>
      </p:pic>
      <p:sp>
        <p:nvSpPr>
          <p:cNvPr id="4" name="Text Box 5"/>
          <p:cNvSpPr txBox="1">
            <a:spLocks noChangeArrowheads="1"/>
          </p:cNvSpPr>
          <p:nvPr/>
        </p:nvSpPr>
        <p:spPr bwMode="auto">
          <a:xfrm>
            <a:off x="0" y="1600200"/>
            <a:ext cx="9144000" cy="519113"/>
          </a:xfrm>
          <a:prstGeom prst="rect">
            <a:avLst/>
          </a:prstGeom>
          <a:noFill/>
          <a:ln w="9525">
            <a:noFill/>
            <a:miter lim="800000"/>
            <a:headEnd/>
            <a:tailEnd/>
          </a:ln>
          <a:effectLst/>
        </p:spPr>
        <p:txBody>
          <a:bodyPr>
            <a:spAutoFit/>
          </a:bodyPr>
          <a:lstStyle/>
          <a:p>
            <a:pPr>
              <a:spcBef>
                <a:spcPct val="50000"/>
              </a:spcBef>
            </a:pPr>
            <a:r>
              <a:rPr lang="en-US" sz="2800" b="1">
                <a:latin typeface=".VnTime" pitchFamily="34" charset="0"/>
              </a:rPr>
              <a:t>1. Dùa theo tranh, kÓ l¹i tõng ®o¹n c©u chuyÖn  T×m ngäc.</a:t>
            </a:r>
            <a:endParaRPr lang="en-US" sz="2800" b="1" i="1">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5"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3000"/>
                                        <p:tgtEl>
                                          <p:spTgt spid="3"/>
                                        </p:tgtEl>
                                      </p:cBhvr>
                                    </p:animEffect>
                                    <p:anim calcmode="lin" valueType="num">
                                      <p:cBhvr>
                                        <p:cTn id="19" dur="3000" fill="hold"/>
                                        <p:tgtEl>
                                          <p:spTgt spid="3"/>
                                        </p:tgtEl>
                                        <p:attrNameLst>
                                          <p:attrName>style.rotation</p:attrName>
                                        </p:attrNameLst>
                                      </p:cBhvr>
                                      <p:tavLst>
                                        <p:tav tm="0">
                                          <p:val>
                                            <p:fltVal val="720"/>
                                          </p:val>
                                        </p:tav>
                                        <p:tav tm="100000">
                                          <p:val>
                                            <p:fltVal val="0"/>
                                          </p:val>
                                        </p:tav>
                                      </p:tavLst>
                                    </p:anim>
                                    <p:anim calcmode="lin" valueType="num">
                                      <p:cBhvr>
                                        <p:cTn id="20" dur="3000" fill="hold"/>
                                        <p:tgtEl>
                                          <p:spTgt spid="3"/>
                                        </p:tgtEl>
                                        <p:attrNameLst>
                                          <p:attrName>ppt_h</p:attrName>
                                        </p:attrNameLst>
                                      </p:cBhvr>
                                      <p:tavLst>
                                        <p:tav tm="0">
                                          <p:val>
                                            <p:fltVal val="0"/>
                                          </p:val>
                                        </p:tav>
                                        <p:tav tm="100000">
                                          <p:val>
                                            <p:strVal val="#ppt_h"/>
                                          </p:val>
                                        </p:tav>
                                      </p:tavLst>
                                    </p:anim>
                                    <p:anim calcmode="lin" valueType="num">
                                      <p:cBhvr>
                                        <p:cTn id="21" dur="3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124200" y="1906588"/>
            <a:ext cx="6019800" cy="4886325"/>
          </a:xfrm>
          <a:prstGeom prst="rect">
            <a:avLst/>
          </a:prstGeom>
          <a:noFill/>
          <a:ln w="9525">
            <a:noFill/>
            <a:miter lim="800000"/>
            <a:headEnd/>
            <a:tailEnd/>
          </a:ln>
        </p:spPr>
      </p:pic>
      <p:sp>
        <p:nvSpPr>
          <p:cNvPr id="3" name="Text Box 4"/>
          <p:cNvSpPr txBox="1">
            <a:spLocks noChangeArrowheads="1"/>
          </p:cNvSpPr>
          <p:nvPr/>
        </p:nvSpPr>
        <p:spPr bwMode="auto">
          <a:xfrm>
            <a:off x="228600" y="2278063"/>
            <a:ext cx="2590800" cy="3081337"/>
          </a:xfrm>
          <a:prstGeom prst="rect">
            <a:avLst/>
          </a:prstGeom>
          <a:noFill/>
          <a:ln w="9525">
            <a:noFill/>
            <a:miter lim="800000"/>
            <a:headEnd/>
            <a:tailEnd/>
          </a:ln>
          <a:effectLst/>
        </p:spPr>
        <p:txBody>
          <a:bodyPr>
            <a:spAutoFit/>
          </a:bodyPr>
          <a:lstStyle/>
          <a:p>
            <a:pPr>
              <a:spcBef>
                <a:spcPct val="50000"/>
              </a:spcBef>
            </a:pPr>
            <a:r>
              <a:rPr lang="en-US" sz="2800" b="1" smtClean="0">
                <a:solidFill>
                  <a:srgbClr val="FFFF00"/>
                </a:solidFill>
                <a:latin typeface="Times New Roman" pitchFamily="18" charset="0"/>
              </a:rPr>
              <a:t>   </a:t>
            </a:r>
            <a:r>
              <a:rPr lang="en-US" sz="2800" b="1">
                <a:solidFill>
                  <a:srgbClr val="FFFF00"/>
                </a:solidFill>
                <a:latin typeface="Times New Roman" pitchFamily="18" charset="0"/>
              </a:rPr>
              <a:t>Có một chàng trai đã cứu con gái của Long Vương và được Long Vương tặng cho một viên ngọc quý.</a:t>
            </a:r>
          </a:p>
        </p:txBody>
      </p:sp>
      <p:sp>
        <p:nvSpPr>
          <p:cNvPr id="4" name="Text Box 5"/>
          <p:cNvSpPr txBox="1">
            <a:spLocks noChangeArrowheads="1"/>
          </p:cNvSpPr>
          <p:nvPr/>
        </p:nvSpPr>
        <p:spPr bwMode="auto">
          <a:xfrm>
            <a:off x="2743200" y="914400"/>
            <a:ext cx="31242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FF0000"/>
                </a:solidFill>
                <a:latin typeface="Times New Roman" pitchFamily="18" charset="0"/>
              </a:rPr>
              <a:t>Tìm ngọc</a:t>
            </a:r>
          </a:p>
        </p:txBody>
      </p:sp>
      <p:pic>
        <p:nvPicPr>
          <p:cNvPr id="7" name="Picture 2"/>
          <p:cNvPicPr>
            <a:picLocks noChangeAspect="1" noChangeArrowheads="1"/>
          </p:cNvPicPr>
          <p:nvPr/>
        </p:nvPicPr>
        <p:blipFill>
          <a:blip r:embed="rId3" cstate="print"/>
          <a:srcRect/>
          <a:stretch>
            <a:fillRect/>
          </a:stretch>
        </p:blipFill>
        <p:spPr bwMode="auto">
          <a:xfrm>
            <a:off x="2895600" y="1874837"/>
            <a:ext cx="6248400" cy="4983163"/>
          </a:xfrm>
          <a:prstGeom prst="rect">
            <a:avLst/>
          </a:prstGeom>
          <a:noFill/>
          <a:ln w="9525">
            <a:noFill/>
            <a:miter lim="800000"/>
            <a:headEnd/>
            <a:tailEnd/>
          </a:ln>
        </p:spPr>
      </p:pic>
      <p:sp>
        <p:nvSpPr>
          <p:cNvPr id="8" name="Text Box 7"/>
          <p:cNvSpPr txBox="1">
            <a:spLocks noChangeArrowheads="1"/>
          </p:cNvSpPr>
          <p:nvPr/>
        </p:nvSpPr>
        <p:spPr bwMode="auto">
          <a:xfrm>
            <a:off x="152400" y="1981200"/>
            <a:ext cx="2514600" cy="3508375"/>
          </a:xfrm>
          <a:prstGeom prst="rect">
            <a:avLst/>
          </a:prstGeom>
          <a:noFill/>
          <a:ln w="9525">
            <a:noFill/>
            <a:miter lim="800000"/>
            <a:headEnd/>
            <a:tailEnd/>
          </a:ln>
          <a:effectLst/>
        </p:spPr>
        <p:txBody>
          <a:bodyPr>
            <a:spAutoFit/>
          </a:bodyPr>
          <a:lstStyle/>
          <a:p>
            <a:pPr>
              <a:spcBef>
                <a:spcPct val="50000"/>
              </a:spcBef>
            </a:pPr>
            <a:r>
              <a:rPr lang="en-US" sz="2800" b="1">
                <a:solidFill>
                  <a:srgbClr val="FFFF00"/>
                </a:solidFill>
                <a:latin typeface="Times New Roman" pitchFamily="18" charset="0"/>
              </a:rPr>
              <a:t>- Người thợ kim hoàn đã đánh tráo viên ngọc. Chàng trai rất buồn. Chó và Mèo đã đi tìm ngọc cho chàng.</a:t>
            </a:r>
          </a:p>
        </p:txBody>
      </p:sp>
      <p:pic>
        <p:nvPicPr>
          <p:cNvPr id="9" name="Picture 2"/>
          <p:cNvPicPr>
            <a:picLocks noChangeAspect="1" noChangeArrowheads="1"/>
          </p:cNvPicPr>
          <p:nvPr/>
        </p:nvPicPr>
        <p:blipFill>
          <a:blip r:embed="rId4" cstate="print"/>
          <a:srcRect/>
          <a:stretch>
            <a:fillRect/>
          </a:stretch>
        </p:blipFill>
        <p:spPr bwMode="auto">
          <a:xfrm>
            <a:off x="3505200" y="1968500"/>
            <a:ext cx="5638800" cy="4800600"/>
          </a:xfrm>
          <a:prstGeom prst="rect">
            <a:avLst/>
          </a:prstGeom>
          <a:noFill/>
          <a:ln w="9525">
            <a:noFill/>
            <a:miter lim="800000"/>
            <a:headEnd/>
            <a:tailEnd/>
          </a:ln>
        </p:spPr>
      </p:pic>
      <p:sp>
        <p:nvSpPr>
          <p:cNvPr id="10" name="Text Box 7"/>
          <p:cNvSpPr txBox="1">
            <a:spLocks noChangeArrowheads="1"/>
          </p:cNvSpPr>
          <p:nvPr/>
        </p:nvSpPr>
        <p:spPr bwMode="auto">
          <a:xfrm>
            <a:off x="152400" y="2209800"/>
            <a:ext cx="2819400" cy="2246769"/>
          </a:xfrm>
          <a:prstGeom prst="rect">
            <a:avLst/>
          </a:prstGeom>
          <a:noFill/>
          <a:ln w="9525">
            <a:noFill/>
            <a:miter lim="800000"/>
            <a:headEnd/>
            <a:tailEnd/>
          </a:ln>
          <a:effectLst/>
        </p:spPr>
        <p:txBody>
          <a:bodyPr wrap="square">
            <a:spAutoFit/>
          </a:bodyPr>
          <a:lstStyle/>
          <a:p>
            <a:pPr>
              <a:spcBef>
                <a:spcPct val="50000"/>
              </a:spcBef>
            </a:pPr>
            <a:r>
              <a:rPr lang="en-US" sz="2800" b="1">
                <a:solidFill>
                  <a:srgbClr val="FFFF00"/>
                </a:solidFill>
                <a:latin typeface="Times New Roman" pitchFamily="18" charset="0"/>
              </a:rPr>
              <a:t>- Đến nhà thợ kim hoàn, Mèo bắt chuột đi tìm ngọc. Chuột đã tìm được ngọc.</a:t>
            </a:r>
          </a:p>
        </p:txBody>
      </p:sp>
      <p:pic>
        <p:nvPicPr>
          <p:cNvPr id="11" name="Picture 2"/>
          <p:cNvPicPr>
            <a:picLocks noChangeAspect="1" noChangeArrowheads="1"/>
          </p:cNvPicPr>
          <p:nvPr/>
        </p:nvPicPr>
        <p:blipFill>
          <a:blip r:embed="rId5" cstate="print"/>
          <a:srcRect/>
          <a:stretch>
            <a:fillRect/>
          </a:stretch>
        </p:blipFill>
        <p:spPr bwMode="auto">
          <a:xfrm>
            <a:off x="3886200" y="1828800"/>
            <a:ext cx="5257800" cy="4953000"/>
          </a:xfrm>
          <a:prstGeom prst="rect">
            <a:avLst/>
          </a:prstGeom>
          <a:noFill/>
          <a:ln w="9525">
            <a:noFill/>
            <a:miter lim="800000"/>
            <a:headEnd/>
            <a:tailEnd/>
          </a:ln>
        </p:spPr>
      </p:pic>
      <p:sp>
        <p:nvSpPr>
          <p:cNvPr id="12" name="Text Box 7"/>
          <p:cNvSpPr txBox="1">
            <a:spLocks noChangeArrowheads="1"/>
          </p:cNvSpPr>
          <p:nvPr/>
        </p:nvSpPr>
        <p:spPr bwMode="auto">
          <a:xfrm>
            <a:off x="0" y="1905000"/>
            <a:ext cx="3657600" cy="4291013"/>
          </a:xfrm>
          <a:prstGeom prst="rect">
            <a:avLst/>
          </a:prstGeom>
          <a:noFill/>
          <a:ln w="9525">
            <a:noFill/>
            <a:miter lim="800000"/>
            <a:headEnd/>
            <a:tailEnd/>
          </a:ln>
          <a:effectLst/>
        </p:spPr>
        <p:txBody>
          <a:bodyPr>
            <a:spAutoFit/>
          </a:bodyPr>
          <a:lstStyle/>
          <a:p>
            <a:pPr>
              <a:spcBef>
                <a:spcPct val="50000"/>
              </a:spcBef>
              <a:buFontTx/>
              <a:buChar char="-"/>
            </a:pPr>
            <a:r>
              <a:rPr lang="en-US" sz="2400" b="1">
                <a:solidFill>
                  <a:srgbClr val="FFFF00"/>
                </a:solidFill>
                <a:latin typeface="Times New Roman" pitchFamily="18" charset="0"/>
              </a:rPr>
              <a:t>  Ra về Chó tranh ngậm ngọc. Lúc qua sông nó làm rơi. Một con cá thấy viên ngọc đớp ngay. Chó nghĩ cách ngồi đợi bên sông chờ người câu được cá nuốt ngọc để lấy lại.</a:t>
            </a:r>
          </a:p>
          <a:p>
            <a:pPr>
              <a:spcBef>
                <a:spcPct val="50000"/>
              </a:spcBef>
            </a:pPr>
            <a:r>
              <a:rPr lang="en-US" sz="2400" b="1">
                <a:solidFill>
                  <a:srgbClr val="FFFF00"/>
                </a:solidFill>
                <a:latin typeface="Times New Roman" pitchFamily="18" charset="0"/>
              </a:rPr>
              <a:t>    Mấy hôm sau, có người câu được cá , mổ ruột có viên ngọc, Mèo nhảy đến ngoạm ngọc chạy biến.</a:t>
            </a:r>
          </a:p>
        </p:txBody>
      </p:sp>
      <p:pic>
        <p:nvPicPr>
          <p:cNvPr id="13" name="Picture 2"/>
          <p:cNvPicPr>
            <a:picLocks noChangeAspect="1" noChangeArrowheads="1"/>
          </p:cNvPicPr>
          <p:nvPr/>
        </p:nvPicPr>
        <p:blipFill>
          <a:blip r:embed="rId6" cstate="print"/>
          <a:srcRect/>
          <a:stretch>
            <a:fillRect/>
          </a:stretch>
        </p:blipFill>
        <p:spPr bwMode="auto">
          <a:xfrm>
            <a:off x="3657600" y="1828800"/>
            <a:ext cx="5380038" cy="4968875"/>
          </a:xfrm>
          <a:prstGeom prst="rect">
            <a:avLst/>
          </a:prstGeom>
          <a:noFill/>
          <a:ln w="9525">
            <a:noFill/>
            <a:miter lim="800000"/>
            <a:headEnd/>
            <a:tailEnd/>
          </a:ln>
        </p:spPr>
      </p:pic>
      <p:sp>
        <p:nvSpPr>
          <p:cNvPr id="14" name="Text Box 7"/>
          <p:cNvSpPr txBox="1">
            <a:spLocks noChangeArrowheads="1"/>
          </p:cNvSpPr>
          <p:nvPr/>
        </p:nvSpPr>
        <p:spPr bwMode="auto">
          <a:xfrm>
            <a:off x="0" y="1981200"/>
            <a:ext cx="3276600" cy="410845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latin typeface="Times New Roman" pitchFamily="18" charset="0"/>
              </a:rPr>
              <a:t>- Lúc về, Mèo đội ngọc trên đầu. Một con quạ thấy ngọc sà xuống đớp mất rồi bay vụt lên cây cao. Mèo nghĩ ra mẹo nằm phơi bụng giả chết. Quạ trúng kế sà xuống toan rỉa thịt Mèo. Mèo nhảy lên vồ, Quạ sợ quá van lạy xin trả lại ngọc.</a:t>
            </a:r>
          </a:p>
        </p:txBody>
      </p:sp>
      <p:pic>
        <p:nvPicPr>
          <p:cNvPr id="15" name="Picture 2"/>
          <p:cNvPicPr>
            <a:picLocks noChangeAspect="1" noChangeArrowheads="1"/>
          </p:cNvPicPr>
          <p:nvPr/>
        </p:nvPicPr>
        <p:blipFill>
          <a:blip r:embed="rId7" cstate="print"/>
          <a:srcRect/>
          <a:stretch>
            <a:fillRect/>
          </a:stretch>
        </p:blipFill>
        <p:spPr bwMode="auto">
          <a:xfrm>
            <a:off x="3429000" y="1828800"/>
            <a:ext cx="5638800" cy="4968875"/>
          </a:xfrm>
          <a:prstGeom prst="rect">
            <a:avLst/>
          </a:prstGeom>
          <a:noFill/>
          <a:ln w="9525">
            <a:noFill/>
            <a:miter lim="800000"/>
            <a:headEnd/>
            <a:tailEnd/>
          </a:ln>
        </p:spPr>
      </p:pic>
      <p:sp>
        <p:nvSpPr>
          <p:cNvPr id="16" name="Text Box 8"/>
          <p:cNvSpPr txBox="1">
            <a:spLocks noChangeArrowheads="1"/>
          </p:cNvSpPr>
          <p:nvPr/>
        </p:nvSpPr>
        <p:spPr bwMode="auto">
          <a:xfrm>
            <a:off x="228600" y="1981200"/>
            <a:ext cx="2667000" cy="3935413"/>
          </a:xfrm>
          <a:prstGeom prst="rect">
            <a:avLst/>
          </a:prstGeom>
          <a:noFill/>
          <a:ln w="9525">
            <a:noFill/>
            <a:miter lim="800000"/>
            <a:headEnd/>
            <a:tailEnd/>
          </a:ln>
          <a:effectLst/>
        </p:spPr>
        <p:txBody>
          <a:bodyPr>
            <a:spAutoFit/>
          </a:bodyPr>
          <a:lstStyle/>
          <a:p>
            <a:pPr>
              <a:spcBef>
                <a:spcPct val="50000"/>
              </a:spcBef>
            </a:pPr>
            <a:r>
              <a:rPr lang="en-US" sz="2800" b="1">
                <a:solidFill>
                  <a:srgbClr val="FFFF00"/>
                </a:solidFill>
                <a:latin typeface="Times New Roman" pitchFamily="18" charset="0"/>
              </a:rPr>
              <a:t> - Chó và Mèo mang được ngọc về đến nhà. Chàng trai vô cùng mừng rỡ, càng thêm yêu quý hai con vật thông minh, tình nghĩa.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par>
                                <p:cTn id="22" presetID="3" presetClass="exit" presetSubtype="10" fill="hold" nodeType="withEffect">
                                  <p:stCondLst>
                                    <p:cond delay="0"/>
                                  </p:stCondLst>
                                  <p:childTnLst>
                                    <p:animEffect transition="out" filter="blinds(horizontal)">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4" presetClass="exit" presetSubtype="16" fill="hold" grpId="1" nodeType="withEffect">
                                  <p:stCondLst>
                                    <p:cond delay="0"/>
                                  </p:stCondLst>
                                  <p:iterate type="lt">
                                    <p:tmPct val="0"/>
                                  </p:iterate>
                                  <p:childTnLst>
                                    <p:animEffect transition="out" filter="box(in)">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8"/>
                                        </p:tgtEl>
                                        <p:attrNameLst>
                                          <p:attrName>style.visibility</p:attrName>
                                        </p:attrNameLst>
                                      </p:cBhvr>
                                      <p:to>
                                        <p:strVal val="visible"/>
                                      </p:to>
                                    </p:set>
                                    <p:anim calcmode="discrete" valueType="clr">
                                      <p:cBhvr override="childStyle">
                                        <p:cTn id="3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8"/>
                                        </p:tgtEl>
                                        <p:attrNameLst>
                                          <p:attrName>fillcolor</p:attrName>
                                        </p:attrNameLst>
                                      </p:cBhvr>
                                      <p:tavLst>
                                        <p:tav tm="0">
                                          <p:val>
                                            <p:clrVal>
                                              <a:schemeClr val="accent2"/>
                                            </p:clrVal>
                                          </p:val>
                                        </p:tav>
                                        <p:tav tm="50000">
                                          <p:val>
                                            <p:clrVal>
                                              <a:schemeClr val="hlink"/>
                                            </p:clrVal>
                                          </p:val>
                                        </p:tav>
                                      </p:tavLst>
                                    </p:anim>
                                    <p:set>
                                      <p:cBhvr>
                                        <p:cTn id="34" dur="80"/>
                                        <p:tgtEl>
                                          <p:spTgt spid="8"/>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0" dur="1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1" dur="1500" accel="50000" fill="hold">
                                          <p:stCondLst>
                                            <p:cond delay="1500"/>
                                          </p:stCondLst>
                                        </p:cTn>
                                        <p:tgtEl>
                                          <p:spTgt spid="9"/>
                                        </p:tgtEl>
                                        <p:attrNameLst>
                                          <p:attrName>ppt_w</p:attrName>
                                        </p:attrNameLst>
                                      </p:cBhvr>
                                      <p:tavLst>
                                        <p:tav tm="0">
                                          <p:val>
                                            <p:strVal val="#ppt_w*.05"/>
                                          </p:val>
                                        </p:tav>
                                        <p:tav tm="100000">
                                          <p:val>
                                            <p:strVal val="#ppt_w"/>
                                          </p:val>
                                        </p:tav>
                                      </p:tavLst>
                                    </p:anim>
                                    <p:anim calcmode="lin" valueType="num">
                                      <p:cBhvr>
                                        <p:cTn id="42" dur="3000" fill="hold"/>
                                        <p:tgtEl>
                                          <p:spTgt spid="9"/>
                                        </p:tgtEl>
                                        <p:attrNameLst>
                                          <p:attrName>ppt_h</p:attrName>
                                        </p:attrNameLst>
                                      </p:cBhvr>
                                      <p:tavLst>
                                        <p:tav tm="0">
                                          <p:val>
                                            <p:strVal val="#ppt_h"/>
                                          </p:val>
                                        </p:tav>
                                        <p:tav tm="100000">
                                          <p:val>
                                            <p:strVal val="#ppt_h"/>
                                          </p:val>
                                        </p:tav>
                                      </p:tavLst>
                                    </p:anim>
                                    <p:anim calcmode="lin" valueType="num">
                                      <p:cBhvr>
                                        <p:cTn id="43" dur="1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4" dur="1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5" dur="1500" accel="50000" fill="hold">
                                          <p:stCondLst>
                                            <p:cond delay="1500"/>
                                          </p:stCondLst>
                                        </p:cTn>
                                        <p:tgtEl>
                                          <p:spTgt spid="9"/>
                                        </p:tgtEl>
                                        <p:attrNameLst>
                                          <p:attrName>ppt_y</p:attrName>
                                        </p:attrNameLst>
                                      </p:cBhvr>
                                      <p:tavLst>
                                        <p:tav tm="0">
                                          <p:val>
                                            <p:strVal val="#ppt_y+.1"/>
                                          </p:val>
                                        </p:tav>
                                        <p:tav tm="100000">
                                          <p:val>
                                            <p:strVal val="#ppt_y"/>
                                          </p:val>
                                        </p:tav>
                                      </p:tavLst>
                                    </p:anim>
                                    <p:animEffect transition="in" filter="fade">
                                      <p:cBhvr>
                                        <p:cTn id="46" dur="3000" decel="50000">
                                          <p:stCondLst>
                                            <p:cond delay="0"/>
                                          </p:stCondLst>
                                        </p:cTn>
                                        <p:tgtEl>
                                          <p:spTgt spid="9"/>
                                        </p:tgtEl>
                                      </p:cBhvr>
                                    </p:animEffect>
                                  </p:childTnLst>
                                </p:cTn>
                              </p:par>
                              <p:par>
                                <p:cTn id="47" presetID="1" presetClass="exit" presetSubtype="0" fill="hold" grpId="1" nodeType="withEffect">
                                  <p:stCondLst>
                                    <p:cond delay="0"/>
                                  </p:stCondLst>
                                  <p:iterate type="lt">
                                    <p:tmAbs val="0"/>
                                  </p:iterate>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0"/>
                                        </p:tgtEl>
                                        <p:attrNameLst>
                                          <p:attrName>style.visibility</p:attrName>
                                        </p:attrNameLst>
                                      </p:cBhvr>
                                      <p:to>
                                        <p:strVal val="visible"/>
                                      </p:to>
                                    </p:set>
                                    <p:anim calcmode="discrete" valueType="clr">
                                      <p:cBhvr override="childStyle">
                                        <p:cTn id="5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0"/>
                                        </p:tgtEl>
                                        <p:attrNameLst>
                                          <p:attrName>fillcolor</p:attrName>
                                        </p:attrNameLst>
                                      </p:cBhvr>
                                      <p:tavLst>
                                        <p:tav tm="0">
                                          <p:val>
                                            <p:clrVal>
                                              <a:schemeClr val="accent2"/>
                                            </p:clrVal>
                                          </p:val>
                                        </p:tav>
                                        <p:tav tm="50000">
                                          <p:val>
                                            <p:clrVal>
                                              <a:schemeClr val="hlink"/>
                                            </p:clrVal>
                                          </p:val>
                                        </p:tav>
                                      </p:tavLst>
                                    </p:anim>
                                    <p:set>
                                      <p:cBhvr>
                                        <p:cTn id="57" dur="80"/>
                                        <p:tgtEl>
                                          <p:spTgt spid="10"/>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par>
                                <p:cTn id="63" presetID="1" presetClass="exit" presetSubtype="0" fill="hold" grpId="1" nodeType="withEffect">
                                  <p:stCondLst>
                                    <p:cond delay="0"/>
                                  </p:stCondLst>
                                  <p:iterate type="lt">
                                    <p:tmAbs val="0"/>
                                  </p:iterate>
                                  <p:childTnLst>
                                    <p:set>
                                      <p:cBhvr>
                                        <p:cTn id="64" dur="1" fill="hold">
                                          <p:stCondLst>
                                            <p:cond delay="0"/>
                                          </p:stCondLst>
                                        </p:cTn>
                                        <p:tgtEl>
                                          <p:spTgt spid="1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12"/>
                                        </p:tgtEl>
                                        <p:attrNameLst>
                                          <p:attrName>style.visibility</p:attrName>
                                        </p:attrNameLst>
                                      </p:cBhvr>
                                      <p:to>
                                        <p:strVal val="visible"/>
                                      </p:to>
                                    </p:set>
                                    <p:anim calcmode="discrete" valueType="clr">
                                      <p:cBhvr override="childStyle">
                                        <p:cTn id="7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2"/>
                                        </p:tgtEl>
                                        <p:attrNameLst>
                                          <p:attrName>fillcolor</p:attrName>
                                        </p:attrNameLst>
                                      </p:cBhvr>
                                      <p:tavLst>
                                        <p:tav tm="0">
                                          <p:val>
                                            <p:clrVal>
                                              <a:schemeClr val="accent2"/>
                                            </p:clrVal>
                                          </p:val>
                                        </p:tav>
                                        <p:tav tm="50000">
                                          <p:val>
                                            <p:clrVal>
                                              <a:schemeClr val="hlink"/>
                                            </p:clrVal>
                                          </p:val>
                                        </p:tav>
                                      </p:tavLst>
                                    </p:anim>
                                    <p:set>
                                      <p:cBhvr>
                                        <p:cTn id="73" dur="80"/>
                                        <p:tgtEl>
                                          <p:spTgt spid="12"/>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slide(fromBottom)">
                                      <p:cBhvr>
                                        <p:cTn id="78" dur="500"/>
                                        <p:tgtEl>
                                          <p:spTgt spid="13"/>
                                        </p:tgtEl>
                                      </p:cBhvr>
                                    </p:animEffect>
                                  </p:childTnLst>
                                </p:cTn>
                              </p:par>
                              <p:par>
                                <p:cTn id="79" presetID="1" presetClass="exit" presetSubtype="0" fill="hold" grpId="1" nodeType="withEffect">
                                  <p:stCondLst>
                                    <p:cond delay="0"/>
                                  </p:stCondLst>
                                  <p:iterate type="lt">
                                    <p:tmAbs val="0"/>
                                  </p:iterate>
                                  <p:childTnLst>
                                    <p:set>
                                      <p:cBhvr>
                                        <p:cTn id="80" dur="1" fill="hold">
                                          <p:stCondLst>
                                            <p:cond delay="0"/>
                                          </p:stCondLst>
                                        </p:cTn>
                                        <p:tgtEl>
                                          <p:spTgt spid="1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8" presetClass="entr" presetSubtype="12"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strips(downLeft)">
                                      <p:cBhvr>
                                        <p:cTn id="91" dur="500"/>
                                        <p:tgtEl>
                                          <p:spTgt spid="15"/>
                                        </p:tgtEl>
                                      </p:cBhvr>
                                    </p:animEffect>
                                  </p:childTnLst>
                                </p:cTn>
                              </p:par>
                              <p:par>
                                <p:cTn id="92" presetID="1" presetClass="exit" presetSubtype="0" fill="hold" grpId="1" nodeType="withEffect">
                                  <p:stCondLst>
                                    <p:cond delay="0"/>
                                  </p:stCondLst>
                                  <p:childTnLst>
                                    <p:set>
                                      <p:cBhvr>
                                        <p:cTn id="93" dur="1" fill="hold">
                                          <p:stCondLst>
                                            <p:cond delay="0"/>
                                          </p:stCondLst>
                                        </p:cTn>
                                        <p:tgtEl>
                                          <p:spTgt spid="14"/>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13"/>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7" presetClass="entr" presetSubtype="0" fill="hold" grpId="0" nodeType="clickEffect">
                                  <p:stCondLst>
                                    <p:cond delay="0"/>
                                  </p:stCondLst>
                                  <p:iterate type="lt">
                                    <p:tmPct val="50000"/>
                                  </p:iterate>
                                  <p:childTnLst>
                                    <p:set>
                                      <p:cBhvr>
                                        <p:cTn id="99" dur="1" fill="hold">
                                          <p:stCondLst>
                                            <p:cond delay="0"/>
                                          </p:stCondLst>
                                        </p:cTn>
                                        <p:tgtEl>
                                          <p:spTgt spid="16"/>
                                        </p:tgtEl>
                                        <p:attrNameLst>
                                          <p:attrName>style.visibility</p:attrName>
                                        </p:attrNameLst>
                                      </p:cBhvr>
                                      <p:to>
                                        <p:strVal val="visible"/>
                                      </p:to>
                                    </p:set>
                                    <p:anim calcmode="discrete" valueType="clr">
                                      <p:cBhvr override="childStyle">
                                        <p:cTn id="10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01" dur="80"/>
                                        <p:tgtEl>
                                          <p:spTgt spid="16"/>
                                        </p:tgtEl>
                                        <p:attrNameLst>
                                          <p:attrName>fillcolor</p:attrName>
                                        </p:attrNameLst>
                                      </p:cBhvr>
                                      <p:tavLst>
                                        <p:tav tm="0">
                                          <p:val>
                                            <p:clrVal>
                                              <a:schemeClr val="accent2"/>
                                            </p:clrVal>
                                          </p:val>
                                        </p:tav>
                                        <p:tav tm="50000">
                                          <p:val>
                                            <p:clrVal>
                                              <a:schemeClr val="hlink"/>
                                            </p:clrVal>
                                          </p:val>
                                        </p:tav>
                                      </p:tavLst>
                                    </p:anim>
                                    <p:set>
                                      <p:cBhvr>
                                        <p:cTn id="10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10" grpId="0"/>
      <p:bldP spid="10" grpId="1"/>
      <p:bldP spid="12" grpId="0"/>
      <p:bldP spid="12" grpId="1"/>
      <p:bldP spid="14" grpId="0"/>
      <p:bldP spid="14" grpId="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792913"/>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5692"/>
            <a:ext cx="9067800" cy="6806271"/>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0" y="22311"/>
            <a:ext cx="9144000" cy="6835689"/>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37548"/>
            <a:ext cx="9144000" cy="6819348"/>
          </a:xfrm>
          <a:prstGeom prst="rect">
            <a:avLst/>
          </a:prstGeom>
          <a:noFill/>
          <a:ln w="9525">
            <a:noFill/>
            <a:miter lim="800000"/>
            <a:headEnd/>
            <a:tailEnd/>
          </a:ln>
        </p:spPr>
      </p:pic>
      <p:pic>
        <p:nvPicPr>
          <p:cNvPr id="6" name="Picture 5"/>
          <p:cNvPicPr>
            <a:picLocks noChangeAspect="1" noChangeArrowheads="1"/>
          </p:cNvPicPr>
          <p:nvPr/>
        </p:nvPicPr>
        <p:blipFill>
          <a:blip r:embed="rId6" cstate="print"/>
          <a:srcRect/>
          <a:stretch>
            <a:fillRect/>
          </a:stretch>
        </p:blipFill>
        <p:spPr bwMode="auto">
          <a:xfrm>
            <a:off x="0" y="-988"/>
            <a:ext cx="9144000" cy="6798664"/>
          </a:xfrm>
          <a:prstGeom prst="rect">
            <a:avLst/>
          </a:prstGeom>
          <a:noFill/>
          <a:ln w="9525">
            <a:noFill/>
            <a:miter lim="800000"/>
            <a:headEnd/>
            <a:tailEnd/>
          </a:ln>
        </p:spPr>
      </p:pic>
      <p:pic>
        <p:nvPicPr>
          <p:cNvPr id="7" name="Picture 2"/>
          <p:cNvPicPr>
            <a:picLocks noChangeAspect="1" noChangeArrowheads="1"/>
          </p:cNvPicPr>
          <p:nvPr/>
        </p:nvPicPr>
        <p:blipFill>
          <a:blip r:embed="rId7" cstate="print"/>
          <a:srcRect/>
          <a:stretch>
            <a:fillRect/>
          </a:stretch>
        </p:blipFill>
        <p:spPr bwMode="auto">
          <a:xfrm>
            <a:off x="0" y="15832"/>
            <a:ext cx="9067800" cy="67818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1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1500" accel="50000" fill="hold">
                                          <p:stCondLst>
                                            <p:cond delay="1500"/>
                                          </p:stCondLst>
                                        </p:cTn>
                                        <p:tgtEl>
                                          <p:spTgt spid="4"/>
                                        </p:tgtEl>
                                        <p:attrNameLst>
                                          <p:attrName>ppt_w</p:attrName>
                                        </p:attrNameLst>
                                      </p:cBhvr>
                                      <p:tavLst>
                                        <p:tav tm="0">
                                          <p:val>
                                            <p:strVal val="#ppt_w*.05"/>
                                          </p:val>
                                        </p:tav>
                                        <p:tav tm="100000">
                                          <p:val>
                                            <p:strVal val="#ppt_w"/>
                                          </p:val>
                                        </p:tav>
                                      </p:tavLst>
                                    </p:anim>
                                    <p:anim calcmode="lin" valueType="num">
                                      <p:cBhvr>
                                        <p:cTn id="23" dur="3000" fill="hold"/>
                                        <p:tgtEl>
                                          <p:spTgt spid="4"/>
                                        </p:tgtEl>
                                        <p:attrNameLst>
                                          <p:attrName>ppt_h</p:attrName>
                                        </p:attrNameLst>
                                      </p:cBhvr>
                                      <p:tavLst>
                                        <p:tav tm="0">
                                          <p:val>
                                            <p:strVal val="#ppt_h"/>
                                          </p:val>
                                        </p:tav>
                                        <p:tav tm="100000">
                                          <p:val>
                                            <p:strVal val="#ppt_h"/>
                                          </p:val>
                                        </p:tav>
                                      </p:tavLst>
                                    </p:anim>
                                    <p:anim calcmode="lin" valueType="num">
                                      <p:cBhvr>
                                        <p:cTn id="24" dur="1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1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1500" accel="50000" fill="hold">
                                          <p:stCondLst>
                                            <p:cond delay="1500"/>
                                          </p:stCondLst>
                                        </p:cTn>
                                        <p:tgtEl>
                                          <p:spTgt spid="4"/>
                                        </p:tgtEl>
                                        <p:attrNameLst>
                                          <p:attrName>ppt_y</p:attrName>
                                        </p:attrNameLst>
                                      </p:cBhvr>
                                      <p:tavLst>
                                        <p:tav tm="0">
                                          <p:val>
                                            <p:strVal val="#ppt_y+.1"/>
                                          </p:val>
                                        </p:tav>
                                        <p:tav tm="100000">
                                          <p:val>
                                            <p:strVal val="#ppt_y"/>
                                          </p:val>
                                        </p:tav>
                                      </p:tavLst>
                                    </p:anim>
                                    <p:animEffect transition="in" filter="fade">
                                      <p:cBhvr>
                                        <p:cTn id="27" dur="3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870">
                                          <p:stCondLst>
                                            <p:cond delay="0"/>
                                          </p:stCondLst>
                                        </p:cTn>
                                        <p:tgtEl>
                                          <p:spTgt spid="5"/>
                                        </p:tgtEl>
                                      </p:cBhvr>
                                    </p:animEffect>
                                    <p:anim calcmode="lin" valueType="num">
                                      <p:cBhvr>
                                        <p:cTn id="33"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36"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37"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38" dur="39">
                                          <p:stCondLst>
                                            <p:cond delay="975"/>
                                          </p:stCondLst>
                                        </p:cTn>
                                        <p:tgtEl>
                                          <p:spTgt spid="5"/>
                                        </p:tgtEl>
                                      </p:cBhvr>
                                      <p:to x="100000" y="60000"/>
                                    </p:animScale>
                                    <p:animScale>
                                      <p:cBhvr>
                                        <p:cTn id="39" dur="249" decel="50000">
                                          <p:stCondLst>
                                            <p:cond delay="1014"/>
                                          </p:stCondLst>
                                        </p:cTn>
                                        <p:tgtEl>
                                          <p:spTgt spid="5"/>
                                        </p:tgtEl>
                                      </p:cBhvr>
                                      <p:to x="100000" y="100000"/>
                                    </p:animScale>
                                    <p:animScale>
                                      <p:cBhvr>
                                        <p:cTn id="40" dur="39">
                                          <p:stCondLst>
                                            <p:cond delay="1968"/>
                                          </p:stCondLst>
                                        </p:cTn>
                                        <p:tgtEl>
                                          <p:spTgt spid="5"/>
                                        </p:tgtEl>
                                      </p:cBhvr>
                                      <p:to x="100000" y="80000"/>
                                    </p:animScale>
                                    <p:animScale>
                                      <p:cBhvr>
                                        <p:cTn id="41" dur="249" decel="50000">
                                          <p:stCondLst>
                                            <p:cond delay="2007"/>
                                          </p:stCondLst>
                                        </p:cTn>
                                        <p:tgtEl>
                                          <p:spTgt spid="5"/>
                                        </p:tgtEl>
                                      </p:cBhvr>
                                      <p:to x="100000" y="100000"/>
                                    </p:animScale>
                                    <p:animScale>
                                      <p:cBhvr>
                                        <p:cTn id="42" dur="39">
                                          <p:stCondLst>
                                            <p:cond delay="2463"/>
                                          </p:stCondLst>
                                        </p:cTn>
                                        <p:tgtEl>
                                          <p:spTgt spid="5"/>
                                        </p:tgtEl>
                                      </p:cBhvr>
                                      <p:to x="100000" y="90000"/>
                                    </p:animScale>
                                    <p:animScale>
                                      <p:cBhvr>
                                        <p:cTn id="43" dur="249" decel="50000">
                                          <p:stCondLst>
                                            <p:cond delay="2502"/>
                                          </p:stCondLst>
                                        </p:cTn>
                                        <p:tgtEl>
                                          <p:spTgt spid="5"/>
                                        </p:tgtEl>
                                      </p:cBhvr>
                                      <p:to x="100000" y="100000"/>
                                    </p:animScale>
                                    <p:animScale>
                                      <p:cBhvr>
                                        <p:cTn id="44" dur="39">
                                          <p:stCondLst>
                                            <p:cond delay="2712"/>
                                          </p:stCondLst>
                                        </p:cTn>
                                        <p:tgtEl>
                                          <p:spTgt spid="5"/>
                                        </p:tgtEl>
                                      </p:cBhvr>
                                      <p:to x="100000" y="95000"/>
                                    </p:animScale>
                                    <p:animScale>
                                      <p:cBhvr>
                                        <p:cTn id="45" dur="249" decel="50000">
                                          <p:stCondLst>
                                            <p:cond delay="2751"/>
                                          </p:stCondLst>
                                        </p:cTn>
                                        <p:tgtEl>
                                          <p:spTgt spid="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3000" fill="hold"/>
                                        <p:tgtEl>
                                          <p:spTgt spid="6"/>
                                        </p:tgtEl>
                                        <p:attrNameLst>
                                          <p:attrName>ppt_w</p:attrName>
                                        </p:attrNameLst>
                                      </p:cBhvr>
                                      <p:tavLst>
                                        <p:tav tm="0">
                                          <p:val>
                                            <p:fltVal val="0"/>
                                          </p:val>
                                        </p:tav>
                                        <p:tav tm="100000">
                                          <p:val>
                                            <p:strVal val="#ppt_w"/>
                                          </p:val>
                                        </p:tav>
                                      </p:tavLst>
                                    </p:anim>
                                    <p:anim calcmode="lin" valueType="num">
                                      <p:cBhvr>
                                        <p:cTn id="51" dur="3000" fill="hold"/>
                                        <p:tgtEl>
                                          <p:spTgt spid="6"/>
                                        </p:tgtEl>
                                        <p:attrNameLst>
                                          <p:attrName>ppt_h</p:attrName>
                                        </p:attrNameLst>
                                      </p:cBhvr>
                                      <p:tavLst>
                                        <p:tav tm="0">
                                          <p:val>
                                            <p:fltVal val="0"/>
                                          </p:val>
                                        </p:tav>
                                        <p:tav tm="100000">
                                          <p:val>
                                            <p:strVal val="#ppt_h"/>
                                          </p:val>
                                        </p:tav>
                                      </p:tavLst>
                                    </p:anim>
                                    <p:anim calcmode="lin" valueType="num">
                                      <p:cBhvr>
                                        <p:cTn id="52" dur="3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3" dur="3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51"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155" decel="100000"/>
                                        <p:tgtEl>
                                          <p:spTgt spid="7"/>
                                        </p:tgtEl>
                                      </p:cBhvr>
                                    </p:animEffect>
                                    <p:animScale>
                                      <p:cBhvr>
                                        <p:cTn id="59" dur="1155" decel="100000"/>
                                        <p:tgtEl>
                                          <p:spTgt spid="7"/>
                                        </p:tgtEl>
                                      </p:cBhvr>
                                      <p:from x="10000" y="10000"/>
                                      <p:to x="200000" y="450000"/>
                                    </p:animScale>
                                    <p:animScale>
                                      <p:cBhvr>
                                        <p:cTn id="60" dur="1845" accel="100000" fill="hold">
                                          <p:stCondLst>
                                            <p:cond delay="1155"/>
                                          </p:stCondLst>
                                        </p:cTn>
                                        <p:tgtEl>
                                          <p:spTgt spid="7"/>
                                        </p:tgtEl>
                                      </p:cBhvr>
                                      <p:from x="200000" y="450000"/>
                                      <p:to x="100000" y="100000"/>
                                    </p:animScale>
                                    <p:set>
                                      <p:cBhvr>
                                        <p:cTn id="61" dur="1155" fill="hold"/>
                                        <p:tgtEl>
                                          <p:spTgt spid="7"/>
                                        </p:tgtEl>
                                        <p:attrNameLst>
                                          <p:attrName>ppt_x</p:attrName>
                                        </p:attrNameLst>
                                      </p:cBhvr>
                                      <p:to>
                                        <p:strVal val="(0.5)"/>
                                      </p:to>
                                    </p:set>
                                    <p:anim from="(0.5)" to="(#ppt_x)" calcmode="lin" valueType="num">
                                      <p:cBhvr>
                                        <p:cTn id="62" dur="1845" accel="100000" fill="hold">
                                          <p:stCondLst>
                                            <p:cond delay="1155"/>
                                          </p:stCondLst>
                                        </p:cTn>
                                        <p:tgtEl>
                                          <p:spTgt spid="7"/>
                                        </p:tgtEl>
                                        <p:attrNameLst>
                                          <p:attrName>ppt_x</p:attrName>
                                        </p:attrNameLst>
                                      </p:cBhvr>
                                    </p:anim>
                                    <p:set>
                                      <p:cBhvr>
                                        <p:cTn id="63" dur="1155" fill="hold"/>
                                        <p:tgtEl>
                                          <p:spTgt spid="7"/>
                                        </p:tgtEl>
                                        <p:attrNameLst>
                                          <p:attrName>ppt_y</p:attrName>
                                        </p:attrNameLst>
                                      </p:cBhvr>
                                      <p:to>
                                        <p:strVal val="(#ppt_y+0.4)"/>
                                      </p:to>
                                    </p:set>
                                    <p:anim from="(#ppt_y+0.4)" to="(#ppt_y)" calcmode="lin" valueType="num">
                                      <p:cBhvr>
                                        <p:cTn id="64" dur="1845" accel="100000" fill="hold">
                                          <p:stCondLst>
                                            <p:cond delay="1155"/>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254000" y="2413000"/>
            <a:ext cx="8763000" cy="4343400"/>
          </a:xfrm>
          <a:prstGeom prst="rect">
            <a:avLst/>
          </a:prstGeom>
          <a:noFill/>
          <a:ln w="9525">
            <a:noFill/>
            <a:miter lim="800000"/>
            <a:headEnd/>
            <a:tailEnd/>
          </a:ln>
          <a:effectLst/>
        </p:spPr>
      </p:pic>
      <p:sp>
        <p:nvSpPr>
          <p:cNvPr id="3" name="Text Box 5"/>
          <p:cNvSpPr txBox="1">
            <a:spLocks noChangeArrowheads="1"/>
          </p:cNvSpPr>
          <p:nvPr/>
        </p:nvSpPr>
        <p:spPr bwMode="auto">
          <a:xfrm>
            <a:off x="76200" y="1676400"/>
            <a:ext cx="8763000" cy="523220"/>
          </a:xfrm>
          <a:prstGeom prst="rect">
            <a:avLst/>
          </a:prstGeom>
          <a:noFill/>
          <a:ln w="9525">
            <a:noFill/>
            <a:miter lim="800000"/>
            <a:headEnd/>
            <a:tailEnd/>
          </a:ln>
          <a:effectLst/>
        </p:spPr>
        <p:txBody>
          <a:bodyPr>
            <a:spAutoFit/>
          </a:bodyPr>
          <a:lstStyle/>
          <a:p>
            <a:pPr>
              <a:spcBef>
                <a:spcPct val="50000"/>
              </a:spcBef>
            </a:pPr>
            <a:r>
              <a:rPr lang="en-US" sz="2800" b="1">
                <a:solidFill>
                  <a:srgbClr val="FFFF00"/>
                </a:solidFill>
                <a:latin typeface=".VnTime" pitchFamily="34" charset="0"/>
              </a:rPr>
              <a:t>2. KÓ l¹i toµn bé c©u chuyÖn  </a:t>
            </a:r>
            <a:r>
              <a:rPr lang="en-US" sz="2800" b="1" smtClean="0">
                <a:solidFill>
                  <a:srgbClr val="FFFF00"/>
                </a:solidFill>
                <a:latin typeface="Times New Roman" pitchFamily="18" charset="0"/>
              </a:rPr>
              <a:t>Tìm</a:t>
            </a:r>
            <a:r>
              <a:rPr lang="en-US" sz="2800" b="1" smtClean="0">
                <a:solidFill>
                  <a:srgbClr val="FFFF00"/>
                </a:solidFill>
                <a:latin typeface=".VnTime" pitchFamily="34" charset="0"/>
              </a:rPr>
              <a:t> </a:t>
            </a:r>
            <a:r>
              <a:rPr lang="en-US" sz="2800" b="1">
                <a:solidFill>
                  <a:srgbClr val="FFFF00"/>
                </a:solidFill>
                <a:latin typeface=".VnTime" pitchFamily="34" charset="0"/>
              </a:rPr>
              <a:t>ngäc.</a:t>
            </a:r>
            <a:endParaRPr lang="en-US" sz="2800" b="1" i="1">
              <a:solidFill>
                <a:srgbClr val="FFFF00"/>
              </a:solidFill>
              <a:latin typeface=".VnTime" pitchFamily="34" charset="0"/>
            </a:endParaRPr>
          </a:p>
        </p:txBody>
      </p:sp>
      <p:sp>
        <p:nvSpPr>
          <p:cNvPr id="4" name="Text Box 6"/>
          <p:cNvSpPr txBox="1">
            <a:spLocks noChangeArrowheads="1"/>
          </p:cNvSpPr>
          <p:nvPr/>
        </p:nvSpPr>
        <p:spPr bwMode="auto">
          <a:xfrm>
            <a:off x="2743200" y="914400"/>
            <a:ext cx="31242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FF0000"/>
                </a:solidFill>
                <a:latin typeface="Times New Roman" pitchFamily="18" charset="0"/>
              </a:rPr>
              <a:t>Tìm ngọc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5"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style.rotation</p:attrName>
                                        </p:attrNameLst>
                                      </p:cBhvr>
                                      <p:tavLst>
                                        <p:tav tm="0">
                                          <p:val>
                                            <p:fltVal val="720"/>
                                          </p:val>
                                        </p:tav>
                                        <p:tav tm="100000">
                                          <p:val>
                                            <p:fltVal val="0"/>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J118"/>
          <p:cNvPicPr>
            <a:picLocks noChangeAspect="1" noChangeArrowheads="1"/>
          </p:cNvPicPr>
          <p:nvPr/>
        </p:nvPicPr>
        <p:blipFill>
          <a:blip r:embed="rId2" cstate="print"/>
          <a:srcRect/>
          <a:stretch>
            <a:fillRect/>
          </a:stretch>
        </p:blipFill>
        <p:spPr bwMode="auto">
          <a:xfrm>
            <a:off x="381000" y="1066800"/>
            <a:ext cx="8458200" cy="5181600"/>
          </a:xfrm>
          <a:prstGeom prst="rect">
            <a:avLst/>
          </a:prstGeom>
          <a:noFill/>
        </p:spPr>
      </p:pic>
      <p:pic>
        <p:nvPicPr>
          <p:cNvPr id="27651" name="Picture 3" descr="gh"/>
          <p:cNvPicPr>
            <a:picLocks noChangeAspect="1" noChangeArrowheads="1" noCrop="1"/>
          </p:cNvPicPr>
          <p:nvPr/>
        </p:nvPicPr>
        <p:blipFill>
          <a:blip r:embed="rId3" cstate="print"/>
          <a:srcRect/>
          <a:stretch>
            <a:fillRect/>
          </a:stretch>
        </p:blipFill>
        <p:spPr bwMode="auto">
          <a:xfrm>
            <a:off x="1219200" y="6248400"/>
            <a:ext cx="6896100" cy="457200"/>
          </a:xfrm>
          <a:prstGeom prst="rect">
            <a:avLst/>
          </a:prstGeom>
          <a:noFill/>
        </p:spPr>
      </p:pic>
      <p:pic>
        <p:nvPicPr>
          <p:cNvPr id="27652" name="Picture 4" descr="smalborg[1]"/>
          <p:cNvPicPr>
            <a:picLocks noChangeAspect="1" noChangeArrowheads="1" noCrop="1"/>
          </p:cNvPicPr>
          <p:nvPr/>
        </p:nvPicPr>
        <p:blipFill>
          <a:blip r:embed="rId4" cstate="print"/>
          <a:srcRect/>
          <a:stretch>
            <a:fillRect/>
          </a:stretch>
        </p:blipFill>
        <p:spPr bwMode="auto">
          <a:xfrm>
            <a:off x="0" y="6746875"/>
            <a:ext cx="9261475" cy="168275"/>
          </a:xfrm>
          <a:prstGeom prst="rect">
            <a:avLst/>
          </a:prstGeom>
          <a:noFill/>
        </p:spPr>
      </p:pic>
      <p:pic>
        <p:nvPicPr>
          <p:cNvPr id="27653" name="Picture 5" descr="smalborg[1]"/>
          <p:cNvPicPr>
            <a:picLocks noChangeAspect="1" noChangeArrowheads="1" noCrop="1"/>
          </p:cNvPicPr>
          <p:nvPr/>
        </p:nvPicPr>
        <p:blipFill>
          <a:blip r:embed="rId4" cstate="print"/>
          <a:srcRect/>
          <a:stretch>
            <a:fillRect/>
          </a:stretch>
        </p:blipFill>
        <p:spPr bwMode="auto">
          <a:xfrm>
            <a:off x="0" y="0"/>
            <a:ext cx="9261475" cy="168275"/>
          </a:xfrm>
          <a:prstGeom prst="rect">
            <a:avLst/>
          </a:prstGeom>
          <a:noFill/>
        </p:spPr>
      </p:pic>
      <p:pic>
        <p:nvPicPr>
          <p:cNvPr id="27654" name="Picture 6" descr="smalborg[1]"/>
          <p:cNvPicPr>
            <a:picLocks noChangeAspect="1" noChangeArrowheads="1" noCrop="1"/>
          </p:cNvPicPr>
          <p:nvPr/>
        </p:nvPicPr>
        <p:blipFill>
          <a:blip r:embed="rId4" cstate="print"/>
          <a:srcRect/>
          <a:stretch>
            <a:fillRect/>
          </a:stretch>
        </p:blipFill>
        <p:spPr bwMode="auto">
          <a:xfrm rot="-5400000">
            <a:off x="5678488" y="3367087"/>
            <a:ext cx="6858000" cy="123825"/>
          </a:xfrm>
          <a:prstGeom prst="rect">
            <a:avLst/>
          </a:prstGeom>
          <a:noFill/>
        </p:spPr>
      </p:pic>
      <p:pic>
        <p:nvPicPr>
          <p:cNvPr id="27655" name="Picture 7" descr="smalborg[1]"/>
          <p:cNvPicPr>
            <a:picLocks noChangeAspect="1" noChangeArrowheads="1" noCrop="1"/>
          </p:cNvPicPr>
          <p:nvPr/>
        </p:nvPicPr>
        <p:blipFill>
          <a:blip r:embed="rId4" cstate="print"/>
          <a:srcRect/>
          <a:stretch>
            <a:fillRect/>
          </a:stretch>
        </p:blipFill>
        <p:spPr bwMode="auto">
          <a:xfrm rot="-5400000">
            <a:off x="-3367087" y="3367087"/>
            <a:ext cx="6858000" cy="123825"/>
          </a:xfrm>
          <a:prstGeom prst="rect">
            <a:avLst/>
          </a:prstGeom>
          <a:noFill/>
        </p:spPr>
      </p:pic>
      <p:pic>
        <p:nvPicPr>
          <p:cNvPr id="27656" name="Picture 8" descr="bfds"/>
          <p:cNvPicPr>
            <a:picLocks noChangeAspect="1" noChangeArrowheads="1" noCrop="1"/>
          </p:cNvPicPr>
          <p:nvPr/>
        </p:nvPicPr>
        <p:blipFill>
          <a:blip r:embed="rId5" cstate="print"/>
          <a:srcRect/>
          <a:stretch>
            <a:fillRect/>
          </a:stretch>
        </p:blipFill>
        <p:spPr bwMode="auto">
          <a:xfrm>
            <a:off x="203200" y="238125"/>
            <a:ext cx="8763000" cy="1123950"/>
          </a:xfrm>
          <a:prstGeom prst="rect">
            <a:avLst/>
          </a:prstGeo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2&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7&quot;/&gt;&lt;property id=&quot;20307&quot; value=&quot;26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289</Words>
  <Application>Microsoft Office PowerPoint</Application>
  <PresentationFormat>On-screen Show (4:3)</PresentationFormat>
  <Paragraphs>15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VAIO-QL</dc:creator>
  <cp:lastModifiedBy>Windows User</cp:lastModifiedBy>
  <cp:revision>10</cp:revision>
  <dcterms:created xsi:type="dcterms:W3CDTF">2015-12-14T14:55:40Z</dcterms:created>
  <dcterms:modified xsi:type="dcterms:W3CDTF">2018-01-31T09:27:10Z</dcterms:modified>
</cp:coreProperties>
</file>