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1" r:id="rId2"/>
    <p:sldId id="271" r:id="rId3"/>
    <p:sldId id="286" r:id="rId4"/>
    <p:sldId id="260" r:id="rId5"/>
    <p:sldId id="292" r:id="rId6"/>
    <p:sldId id="296" r:id="rId7"/>
    <p:sldId id="297" r:id="rId8"/>
    <p:sldId id="289" r:id="rId9"/>
    <p:sldId id="293" r:id="rId10"/>
    <p:sldId id="294" r:id="rId11"/>
    <p:sldId id="285" r:id="rId12"/>
    <p:sldId id="320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FF0000"/>
    <a:srgbClr val="0000CC"/>
    <a:srgbClr val="FFFF00"/>
    <a:srgbClr val="3333FF"/>
    <a:srgbClr val="FF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/>
    <p:restoredTop sz="96920"/>
  </p:normalViewPr>
  <p:slideViewPr>
    <p:cSldViewPr showGuides="1">
      <p:cViewPr varScale="1">
        <p:scale>
          <a:sx n="38" d="100"/>
          <a:sy n="3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977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A0DB2DC-4C9A-4742-B13C-FB6460FD3503}" type="slidenum">
              <a:rPr lang="en-US">
                <a:latin typeface="Century Schoolbook" panose="02040604050505020304" pitchFamily="18" charset="0"/>
              </a:rPr>
              <a:pPr algn="ctr"/>
              <a:t>‹#›</a:t>
            </a:fld>
            <a:endParaRPr 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A0DB2DC-4C9A-4742-B13C-FB6460FD3503}" type="slidenum">
              <a:rPr lang="en-US">
                <a:latin typeface="Century Schoolbook" panose="02040604050505020304" pitchFamily="18" charset="0"/>
              </a:rPr>
              <a:pPr algn="ctr"/>
              <a:t>‹#›</a:t>
            </a:fld>
            <a:endParaRPr 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A0DB2DC-4C9A-4742-B13C-FB6460FD3503}" type="slidenum">
              <a:rPr lang="en-US">
                <a:latin typeface="Century Schoolbook" panose="02040604050505020304" pitchFamily="18" charset="0"/>
              </a:rPr>
              <a:pPr algn="ctr"/>
              <a:t>‹#›</a:t>
            </a:fld>
            <a:endParaRPr 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A0DB2DC-4C9A-4742-B13C-FB6460FD3503}" type="slidenum">
              <a:rPr lang="en-US">
                <a:latin typeface="Century Schoolbook" panose="02040604050505020304" pitchFamily="18" charset="0"/>
              </a:rPr>
              <a:pPr algn="ctr"/>
              <a:t>‹#›</a:t>
            </a:fld>
            <a:endParaRPr 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A0DB2DC-4C9A-4742-B13C-FB6460FD3503}" type="slidenum">
              <a:rPr lang="en-US">
                <a:latin typeface="Century Schoolbook" panose="02040604050505020304" pitchFamily="18" charset="0"/>
              </a:rPr>
              <a:pPr algn="ctr"/>
              <a:t>‹#›</a:t>
            </a:fld>
            <a:endParaRPr 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  <a:pPr lvl="0" eaLnBrk="1" hangingPunct="1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etnam.vnanet.vn/VNP_Upload/News/2008-8/18/0808Ec05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TextEdit="1"/>
          </p:cNvSpPr>
          <p:nvPr/>
        </p:nvSpPr>
        <p:spPr bwMode="auto">
          <a:xfrm>
            <a:off x="1590675" y="1219200"/>
            <a:ext cx="640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  <p:pic>
        <p:nvPicPr>
          <p:cNvPr id="25607" name="Picture 7" descr="star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987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tar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0223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81000" y="3200400"/>
            <a:ext cx="8915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NGƯỜI CON CỦA TÂY NGUYÊN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194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57912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9" name="Text Box 9"/>
          <p:cNvSpPr txBox="1"/>
          <p:nvPr/>
        </p:nvSpPr>
        <p:spPr>
          <a:xfrm>
            <a:off x="228600" y="304800"/>
            <a:ext cx="8458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Tập kể lại một đoạn của câu chuyện Người con của Tây nguyên  bằng lời của một nhân vật</a:t>
            </a: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90" name="Text Box 10"/>
          <p:cNvSpPr txBox="1"/>
          <p:nvPr/>
        </p:nvSpPr>
        <p:spPr>
          <a:xfrm>
            <a:off x="228600" y="1371600"/>
            <a:ext cx="861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em hiểu ý nghĩa b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</a:t>
            </a:r>
            <a:r>
              <a:rPr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91" name="Text Box 11"/>
          <p:cNvSpPr txBox="1"/>
          <p:nvPr/>
        </p:nvSpPr>
        <p:spPr>
          <a:xfrm>
            <a:off x="228600" y="1981200"/>
            <a:ext cx="8915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 ngợi anh hùng Núp v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l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Kông Hoa đã lập nhiều th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tích trong kháng chiến chống thực dân Pháp</a:t>
            </a: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0_2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4582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6"/>
          <p:cNvSpPr/>
          <p:nvPr/>
        </p:nvSpPr>
        <p:spPr>
          <a:xfrm>
            <a:off x="609600" y="228600"/>
            <a:ext cx="79248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err="1">
                <a:solidFill>
                  <a:srgbClr val="FF0000"/>
                </a:solidFill>
                <a:latin typeface="Century Schoolbook" panose="02040604050505020304" pitchFamily="18" charset="0"/>
              </a:rPr>
              <a:t>Nơi đặt tượng đài anh hùng Núp tỉnh Gia</a:t>
            </a:r>
            <a:r>
              <a:rPr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 Lai</a:t>
            </a:r>
          </a:p>
          <a:p>
            <a:pPr algn="ctr"/>
            <a:r>
              <a:rPr sz="2800" b="1" err="1">
                <a:solidFill>
                  <a:srgbClr val="FF0000"/>
                </a:solidFill>
                <a:latin typeface="Century Schoolbook" panose="02040604050505020304" pitchFamily="18" charset="0"/>
              </a:rPr>
              <a:t>Mừng anh hùng Núp 100 tuổi</a:t>
            </a:r>
            <a:endParaRPr sz="2800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8677" name="Picture 5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4582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/>
          <p:nvPr/>
        </p:nvSpPr>
        <p:spPr>
          <a:xfrm>
            <a:off x="152400" y="0"/>
            <a:ext cx="8991600" cy="6629400"/>
          </a:xfrm>
          <a:prstGeom prst="rect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.VnTime" panose="020B7200000000000000" charset="0"/>
            </a:endParaRPr>
          </a:p>
        </p:txBody>
      </p:sp>
      <p:pic>
        <p:nvPicPr>
          <p:cNvPr id="19459" name="Picture 9" descr="bor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10"/>
          <p:cNvSpPr>
            <a:spLocks noTextEdit="1"/>
          </p:cNvSpPr>
          <p:nvPr/>
        </p:nvSpPr>
        <p:spPr>
          <a:xfrm>
            <a:off x="514350" y="1066800"/>
            <a:ext cx="8229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charset="0"/>
                <a:ea typeface=".VnTime" panose="020B7200000000000000" charset="0"/>
              </a:rPr>
              <a:t>KÝnh chóc c¸c thÇy c« gi¸o m¹nh khoÎ ! </a:t>
            </a: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charset="0"/>
                <a:ea typeface=".VnTime" panose="020B7200000000000000" charset="0"/>
              </a:rPr>
              <a:t>Chóc c¸c em ch¨m ngoan häc giái!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atquang1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1295400"/>
            <a:ext cx="29718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9" descr="0808Ec05L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667000"/>
            <a:ext cx="28194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hotay"/>
          <p:cNvPicPr>
            <a:picLocks noChangeAspect="1"/>
          </p:cNvPicPr>
          <p:nvPr/>
        </p:nvPicPr>
        <p:blipFill>
          <a:blip r:embed="rId5">
            <a:lum contrast="36000"/>
          </a:blip>
          <a:stretch>
            <a:fillRect/>
          </a:stretch>
        </p:blipFill>
        <p:spPr>
          <a:xfrm>
            <a:off x="2971800" y="1905000"/>
            <a:ext cx="3429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WordArt 14"/>
          <p:cNvSpPr>
            <a:spLocks noTextEdit="1"/>
          </p:cNvSpPr>
          <p:nvPr/>
        </p:nvSpPr>
        <p:spPr>
          <a:xfrm>
            <a:off x="1828800" y="-6858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/>
          <p:nvPr/>
        </p:nvSpPr>
        <p:spPr>
          <a:xfrm>
            <a:off x="457200" y="609600"/>
            <a:ext cx="868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thuộc lòng b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Cảnh đẹp non sông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0"/>
            <a:ext cx="3657600" cy="5029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748338" y="4876800"/>
            <a:ext cx="2252663" cy="533400"/>
          </a:xfrm>
          <a:prstGeom prst="rightArrow">
            <a:avLst>
              <a:gd name="adj1" fmla="val 61667"/>
              <a:gd name="adj2" fmla="val 107912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FFFFFF"/>
            </a:solidFill>
            <a:miter lim="800000"/>
          </a:ln>
          <a:effectLst>
            <a:outerShdw dist="56796" dir="3806097" algn="ctr" rotWithShape="0">
              <a:schemeClr val="bg1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Tây Nguyên</a:t>
            </a:r>
          </a:p>
        </p:txBody>
      </p:sp>
      <p:pic>
        <p:nvPicPr>
          <p:cNvPr id="2" name="Picture 4" descr="DSC02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2667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13"/>
          <p:cNvSpPr txBox="1"/>
          <p:nvPr/>
        </p:nvSpPr>
        <p:spPr>
          <a:xfrm>
            <a:off x="0" y="533400"/>
            <a:ext cx="9144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sz="3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  <a:endParaRPr sz="30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Picture 2" descr="AnhHungN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895600"/>
            <a:ext cx="28194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71" name="Text Box 15"/>
          <p:cNvSpPr txBox="1"/>
          <p:nvPr/>
        </p:nvSpPr>
        <p:spPr>
          <a:xfrm>
            <a:off x="0" y="1066800"/>
            <a:ext cx="9144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con của Tây Nguyên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/>
          <p:nvPr/>
        </p:nvSpPr>
        <p:spPr>
          <a:xfrm>
            <a:off x="762000" y="228600"/>
            <a:ext cx="381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40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3" name="Text Box 13"/>
          <p:cNvSpPr txBox="1"/>
          <p:nvPr/>
        </p:nvSpPr>
        <p:spPr>
          <a:xfrm>
            <a:off x="0" y="114300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đúng</a:t>
            </a:r>
            <a:r>
              <a:rPr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3200" b="1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0" y="1676400"/>
            <a:ext cx="9144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 Pa, Ông sao Rua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50000"/>
              </a:spcBef>
              <a:buChar char="-"/>
            </a:pP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 Hoa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50000"/>
              </a:spcBef>
              <a:buChar char="-"/>
            </a:pP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Bok Hồ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0" y="396240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Ngắt câu</a:t>
            </a:r>
            <a:r>
              <a:rPr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3600" b="1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304800" y="4572000"/>
            <a:ext cx="84582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Kinh,/ người Thượng,/ con gái,/ con trai,/ người gi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,/người trẻ/ đo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 đánh giặc,/ l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rẫy giỏi lắm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81" name="Picture 21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0"/>
            <a:ext cx="35814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  <p:bldP spid="15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HungN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38400"/>
            <a:ext cx="38100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8"/>
          <p:cNvSpPr>
            <a:spLocks noTextEdit="1"/>
          </p:cNvSpPr>
          <p:nvPr/>
        </p:nvSpPr>
        <p:spPr>
          <a:xfrm>
            <a:off x="457200" y="1752600"/>
            <a:ext cx="5491163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ĐỌC NHÓM</a:t>
            </a:r>
          </a:p>
        </p:txBody>
      </p:sp>
      <p:sp>
        <p:nvSpPr>
          <p:cNvPr id="16388" name="WordArt 9"/>
          <p:cNvSpPr>
            <a:spLocks noTextEdit="1"/>
          </p:cNvSpPr>
          <p:nvPr/>
        </p:nvSpPr>
        <p:spPr>
          <a:xfrm>
            <a:off x="152400" y="533400"/>
            <a:ext cx="6248400" cy="3581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THI ĐỌC</a:t>
            </a:r>
          </a:p>
        </p:txBody>
      </p:sp>
      <p:pic>
        <p:nvPicPr>
          <p:cNvPr id="16389" name="Picture 10" descr="Nup"/>
          <p:cNvPicPr>
            <a:picLocks noChangeAspect="1"/>
          </p:cNvPicPr>
          <p:nvPr/>
        </p:nvPicPr>
        <p:blipFill>
          <a:blip r:embed="rId3"/>
          <a:srcRect l="1373" r="2489" b="5746"/>
          <a:stretch>
            <a:fillRect/>
          </a:stretch>
        </p:blipFill>
        <p:spPr>
          <a:xfrm>
            <a:off x="0" y="3810000"/>
            <a:ext cx="24384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304800"/>
            <a:ext cx="7848600" cy="4953000"/>
            <a:chOff x="336" y="192"/>
            <a:chExt cx="4176" cy="2544"/>
          </a:xfrm>
        </p:grpSpPr>
        <p:pic>
          <p:nvPicPr>
            <p:cNvPr id="21507" name="imgb" descr="&amp;t=1&amp;usg=__OqBOEL1BypcwqyYoQRY36lWpLsM=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" y="192"/>
              <a:ext cx="1680" cy="24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imgb" descr="Huân_chương_Kháng_chiến_Việt_Na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" y="288"/>
              <a:ext cx="1920" cy="244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41148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img0_2265"/>
          <p:cNvPicPr>
            <a:picLocks noChangeAspect="1"/>
          </p:cNvPicPr>
          <p:nvPr/>
        </p:nvPicPr>
        <p:blipFill>
          <a:blip r:embed="rId3"/>
          <a:srcRect l="32835" t="41974" r="30405" b="5415"/>
          <a:stretch>
            <a:fillRect/>
          </a:stretch>
        </p:blipFill>
        <p:spPr>
          <a:xfrm>
            <a:off x="4419600" y="304800"/>
            <a:ext cx="44958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02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800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WordArt 12"/>
          <p:cNvSpPr>
            <a:spLocks noTextEdit="1"/>
          </p:cNvSpPr>
          <p:nvPr/>
        </p:nvSpPr>
        <p:spPr>
          <a:xfrm>
            <a:off x="228600" y="381000"/>
            <a:ext cx="77724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7"/>
          <p:cNvSpPr>
            <a:spLocks noTextEdit="1"/>
          </p:cNvSpPr>
          <p:nvPr/>
        </p:nvSpPr>
        <p:spPr>
          <a:xfrm>
            <a:off x="1676400" y="3048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pic>
        <p:nvPicPr>
          <p:cNvPr id="24579" name="Picture 8" descr="imagesCAWB1KG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5720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10" descr="imagesCAR27D4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5720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183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</cp:lastModifiedBy>
  <cp:revision>98</cp:revision>
  <dcterms:created xsi:type="dcterms:W3CDTF">2009-11-04T12:39:25Z</dcterms:created>
  <dcterms:modified xsi:type="dcterms:W3CDTF">2018-11-22T12:53:25Z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