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3"/>
    <p:sldId id="270" r:id="rId4"/>
    <p:sldId id="272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91" r:id="rId14"/>
    <p:sldId id="264" r:id="rId15"/>
    <p:sldId id="293" r:id="rId16"/>
    <p:sldId id="294" r:id="rId17"/>
    <p:sldId id="292" r:id="rId18"/>
    <p:sldId id="295" r:id="rId19"/>
    <p:sldId id="296" r:id="rId20"/>
    <p:sldId id="297" r:id="rId21"/>
    <p:sldId id="298" r:id="rId22"/>
    <p:sldId id="265" r:id="rId23"/>
    <p:sldId id="267" r:id="rId24"/>
    <p:sldId id="268" r:id="rId25"/>
    <p:sldId id="27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60C9-714F-4844-B1D5-81D492B0F8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21E7-AE0E-4481-9FA8-B1F9840F85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60C9-714F-4844-B1D5-81D492B0F8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21E7-AE0E-4481-9FA8-B1F9840F85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60C9-714F-4844-B1D5-81D492B0F8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21E7-AE0E-4481-9FA8-B1F9840F85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60C9-714F-4844-B1D5-81D492B0F8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21E7-AE0E-4481-9FA8-B1F9840F85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60C9-714F-4844-B1D5-81D492B0F8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21E7-AE0E-4481-9FA8-B1F9840F85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60C9-714F-4844-B1D5-81D492B0F8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21E7-AE0E-4481-9FA8-B1F9840F85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60C9-714F-4844-B1D5-81D492B0F88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21E7-AE0E-4481-9FA8-B1F9840F85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60C9-714F-4844-B1D5-81D492B0F88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21E7-AE0E-4481-9FA8-B1F9840F85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60C9-714F-4844-B1D5-81D492B0F88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21E7-AE0E-4481-9FA8-B1F9840F85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60C9-714F-4844-B1D5-81D492B0F8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21E7-AE0E-4481-9FA8-B1F9840F85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960C9-714F-4844-B1D5-81D492B0F8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921E7-AE0E-4481-9FA8-B1F9840F85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960C9-714F-4844-B1D5-81D492B0F8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921E7-AE0E-4481-9FA8-B1F9840F859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6" Type="http://schemas.microsoft.com/office/2007/relationships/media" Target="file:///C:\Documents%20and%20Settings\User\My%20Documents\Downloads\Music\Phuong%20Thao,Ngoc%20Le%20-%20Ba%20Ngon%20Nen%20Lung%20Linh%20(Trimmed).wav" TargetMode="External"/><Relationship Id="rId5" Type="http://schemas.openxmlformats.org/officeDocument/2006/relationships/audio" Target="file:///C:\Documents%20and%20Settings\User\My%20Documents\Downloads\Music\Phuong%20Thao,Ngoc%20Le%20-%20Ba%20Ngon%20Nen%20Lung%20Linh%20(Trimmed).wav" TargetMode="External"/><Relationship Id="rId4" Type="http://schemas.openxmlformats.org/officeDocument/2006/relationships/image" Target="../media/image25.GIF"/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dministrator\Documents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53975" y="-19685"/>
            <a:ext cx="9076055" cy="6725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Cấm đi ngược chiều</a:t>
            </a:r>
            <a:endParaRPr lang="en-US" dirty="0"/>
          </a:p>
        </p:txBody>
      </p:sp>
      <p:pic>
        <p:nvPicPr>
          <p:cNvPr id="4098" name="Picture 2" descr="C:\Users\Administrator\Documents\Bien-bao-giao-thong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752600" y="1676400"/>
            <a:ext cx="4952999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Chỗ đang thi công</a:t>
            </a:r>
            <a:endParaRPr lang="en-US" dirty="0"/>
          </a:p>
        </p:txBody>
      </p:sp>
      <p:pic>
        <p:nvPicPr>
          <p:cNvPr id="5122" name="Picture 2" descr="C:\Users\Administrator\Documents\bien_bao_giao_thong_hinh_tam_giac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077532" y="1600200"/>
            <a:ext cx="498893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697230" y="358140"/>
            <a:ext cx="8196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 b="1"/>
              <a:t>Những trường hợp xảy ra tai nạn giao thông</a:t>
            </a:r>
            <a:endParaRPr lang="vi-VN" altLang="en-US" sz="2800" b="1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010920" y="1205230"/>
            <a:ext cx="7122160" cy="3748405"/>
          </a:xfrm>
          <a:prstGeom prst="rect">
            <a:avLst/>
          </a:prstGeom>
        </p:spPr>
      </p:pic>
      <p:sp>
        <p:nvSpPr>
          <p:cNvPr id="12" name="Text Box 11"/>
          <p:cNvSpPr txBox="1"/>
          <p:nvPr/>
        </p:nvSpPr>
        <p:spPr>
          <a:xfrm>
            <a:off x="2198370" y="5302885"/>
            <a:ext cx="55587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 b="1"/>
              <a:t>Phóng nhanh, vượt ẩu</a:t>
            </a:r>
            <a:endParaRPr lang="vi-VN" altLang="en-US" sz="2400"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Administrator\Documents\tải xuống (2)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996315" y="134620"/>
            <a:ext cx="6805930" cy="547306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-1143000" y="9906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-1371600" y="914400"/>
            <a:ext cx="685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1706245" y="5834380"/>
            <a:ext cx="5730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 b="1"/>
              <a:t>Không đội mũ bảo hiểm</a:t>
            </a:r>
            <a:endParaRPr lang="vi-VN" alt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0805" y="82550"/>
            <a:ext cx="4965700" cy="326834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73220" y="3543935"/>
            <a:ext cx="4513580" cy="26835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10" name="Content Placeholder 9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64490" y="513080"/>
            <a:ext cx="4038600" cy="308419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583815" y="5142865"/>
            <a:ext cx="46945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 b="1"/>
              <a:t>Dàn hàng ngang</a:t>
            </a:r>
            <a:endParaRPr lang="vi-VN" altLang="en-US" sz="2800" b="1"/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688340"/>
            <a:ext cx="4278630" cy="33083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200" y="167640"/>
            <a:ext cx="7854315" cy="511175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456565" y="5608320"/>
            <a:ext cx="8028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400" b="1"/>
              <a:t>Đèo quá số người quy định, không đội mũ bảo hiểm.</a:t>
            </a:r>
            <a:endParaRPr lang="vi-VN" altLang="en-US" sz="24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vi-VN" altLang="en-US"/>
              <a:t>Hậu quả của tai nạn giao thông</a:t>
            </a:r>
            <a:endParaRPr lang="vi-VN" alt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16865" y="1518920"/>
            <a:ext cx="4038600" cy="269430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88180" y="3335655"/>
            <a:ext cx="4038600" cy="304673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59740" y="5080"/>
            <a:ext cx="3355340" cy="447357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28820" y="98425"/>
            <a:ext cx="4357370" cy="45269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9" name="Content Placeholder 8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56260" y="433705"/>
            <a:ext cx="8164830" cy="46907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7" name="WordArt 13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846772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9525">
                  <a:solidFill>
                    <a:srgbClr val="FF00FF"/>
                  </a:solidFill>
                  <a:rou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TRƯỜNG TIỂU HỌC PHÚC ĐỒNG</a:t>
            </a:r>
            <a:endParaRPr lang="en-US" sz="3200" b="1" kern="10">
              <a:ln w="9525">
                <a:solidFill>
                  <a:srgbClr val="FF00FF"/>
                </a:solidFill>
                <a:rou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51" name="WordArt 14"/>
          <p:cNvSpPr>
            <a:spLocks noChangeArrowheads="1" noChangeShapeType="1" noTextEdit="1"/>
          </p:cNvSpPr>
          <p:nvPr/>
        </p:nvSpPr>
        <p:spPr bwMode="auto">
          <a:xfrm>
            <a:off x="381000" y="1905000"/>
            <a:ext cx="8305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AN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TOÀN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GIAOTHÔNG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sz="3600" b="1" kern="10" dirty="0" smtClean="0">
              <a:ln w="9525">
                <a:solidFill>
                  <a:srgbClr val="0000FF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3B</a:t>
            </a:r>
            <a:endParaRPr lang="en-US" sz="3600" b="1" kern="10" dirty="0">
              <a:ln w="9525">
                <a:solidFill>
                  <a:srgbClr val="0000FF"/>
                </a:solidFill>
                <a:rou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52" name="WordArt 15"/>
          <p:cNvSpPr>
            <a:spLocks noChangeArrowheads="1" noChangeShapeType="1" noTextEdit="1"/>
          </p:cNvSpPr>
          <p:nvPr/>
        </p:nvSpPr>
        <p:spPr bwMode="auto">
          <a:xfrm>
            <a:off x="152400" y="3962400"/>
            <a:ext cx="8763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Bài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1: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Giao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thông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đường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bộ</a:t>
            </a:r>
            <a:endParaRPr lang="en-US" sz="3600" b="1" kern="10" dirty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vi-VN" altLang="en-US"/>
              <a:t>Cách phòng tránh tai nạn giao thông</a:t>
            </a:r>
            <a:endParaRPr lang="vi-VN" alt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200" y="1890395"/>
            <a:ext cx="8529320" cy="447421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Đ</a:t>
            </a:r>
            <a:r>
              <a:rPr lang="vi-VN" dirty="0" smtClean="0"/>
              <a:t>i xe máy thì cần có mũ bảo hiểm</a:t>
            </a:r>
            <a:endParaRPr lang="en-US" dirty="0"/>
          </a:p>
        </p:txBody>
      </p:sp>
      <p:pic>
        <p:nvPicPr>
          <p:cNvPr id="6146" name="Picture 2" descr="C:\Users\Administrator\Documents\tải xuống (1)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219200" y="1600200"/>
            <a:ext cx="70866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dministrator\Documents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28601" y="152400"/>
            <a:ext cx="86106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762000" y="228600"/>
            <a:ext cx="7620000" cy="61722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vi-VN" sz="40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BÀI HỌC HÔM NAY ĐÃ KẾT THÚC</a:t>
            </a:r>
            <a:endParaRPr lang="en-US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3" descr="Picture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500063" y="1600200"/>
            <a:ext cx="8458200" cy="2308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Chào</a:t>
            </a:r>
            <a:r>
              <a:rPr lang="en-US" sz="72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72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tạm</a:t>
            </a:r>
            <a:r>
              <a:rPr lang="en-US" sz="72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72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biệt</a:t>
            </a:r>
            <a:endParaRPr lang="en-US" sz="72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72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72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các</a:t>
            </a:r>
            <a:r>
              <a:rPr lang="en-US" sz="72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7200" dirty="0" err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sz="720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  <a:endParaRPr lang="en-US" sz="720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3273" name="Picture 25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643063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4" name="Picture 26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7526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5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17526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5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7526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5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8288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5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6858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72" name="Picture 24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7620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5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6096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5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6858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5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5334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5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328863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6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481263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5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24384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5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4384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5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25146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5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3622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4" name="Picture 29" descr="butterfly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5410200"/>
            <a:ext cx="685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5" name="Picture 30" descr="butterfly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5715000"/>
            <a:ext cx="685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6" name="Picture 31" descr="BB0000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209800"/>
            <a:ext cx="3200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5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7338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5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8100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5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7338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5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9624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5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40386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5" descr="D:\Quynh\Microsoft Clip Organizer\hinh tui\suu tam\z13438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3810000"/>
            <a:ext cx="9429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74" name="Phuong Thao,Ngoc Le - Ba Ngon Nen Lung Linh (Trimmed).wav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3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3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53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35054" fill="hold"/>
                                        <p:tgtEl>
                                          <p:spTgt spid="573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374"/>
                </p:tgtEl>
              </p:cMediaNode>
            </p:audio>
          </p:childTnLst>
        </p:cTn>
      </p:par>
    </p:tnLst>
    <p:bldLst>
      <p:bldP spid="51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1600200"/>
            <a:ext cx="81534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Chuyên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đề</a:t>
            </a:r>
            <a:endParaRPr lang="en-US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An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toàn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giao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thông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endParaRPr lang="en-US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L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ớp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3B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grpSp>
        <p:nvGrpSpPr>
          <p:cNvPr id="2" name="Group 26"/>
          <p:cNvGrpSpPr/>
          <p:nvPr/>
        </p:nvGrpSpPr>
        <p:grpSpPr bwMode="auto">
          <a:xfrm rot="5201738">
            <a:off x="80963" y="-22225"/>
            <a:ext cx="1944688" cy="2033587"/>
            <a:chOff x="2332" y="1554"/>
            <a:chExt cx="1105" cy="1218"/>
          </a:xfrm>
        </p:grpSpPr>
        <p:sp>
          <p:nvSpPr>
            <p:cNvPr id="9" name="Freeform 27"/>
            <p:cNvSpPr/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7 w 61"/>
                <a:gd name="T1" fmla="*/ 15 h 60"/>
                <a:gd name="T2" fmla="*/ 4 w 61"/>
                <a:gd name="T3" fmla="*/ 15 h 60"/>
                <a:gd name="T4" fmla="*/ 2 w 61"/>
                <a:gd name="T5" fmla="*/ 13 h 60"/>
                <a:gd name="T6" fmla="*/ 0 w 61"/>
                <a:gd name="T7" fmla="*/ 11 h 60"/>
                <a:gd name="T8" fmla="*/ 0 w 61"/>
                <a:gd name="T9" fmla="*/ 8 h 60"/>
                <a:gd name="T10" fmla="*/ 0 w 61"/>
                <a:gd name="T11" fmla="*/ 5 h 60"/>
                <a:gd name="T12" fmla="*/ 2 w 61"/>
                <a:gd name="T13" fmla="*/ 2 h 60"/>
                <a:gd name="T14" fmla="*/ 4 w 61"/>
                <a:gd name="T15" fmla="*/ 1 h 60"/>
                <a:gd name="T16" fmla="*/ 7 w 61"/>
                <a:gd name="T17" fmla="*/ 0 h 60"/>
                <a:gd name="T18" fmla="*/ 10 w 61"/>
                <a:gd name="T19" fmla="*/ 1 h 60"/>
                <a:gd name="T20" fmla="*/ 13 w 61"/>
                <a:gd name="T21" fmla="*/ 2 h 60"/>
                <a:gd name="T22" fmla="*/ 14 w 61"/>
                <a:gd name="T23" fmla="*/ 5 h 60"/>
                <a:gd name="T24" fmla="*/ 15 w 61"/>
                <a:gd name="T25" fmla="*/ 8 h 60"/>
                <a:gd name="T26" fmla="*/ 14 w 61"/>
                <a:gd name="T27" fmla="*/ 11 h 60"/>
                <a:gd name="T28" fmla="*/ 13 w 61"/>
                <a:gd name="T29" fmla="*/ 13 h 60"/>
                <a:gd name="T30" fmla="*/ 10 w 61"/>
                <a:gd name="T31" fmla="*/ 15 h 60"/>
                <a:gd name="T32" fmla="*/ 7 w 61"/>
                <a:gd name="T33" fmla="*/ 1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0" name="Freeform 28"/>
            <p:cNvSpPr/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3 w 132"/>
                <a:gd name="T1" fmla="*/ 46 h 182"/>
                <a:gd name="T2" fmla="*/ 21 w 132"/>
                <a:gd name="T3" fmla="*/ 46 h 182"/>
                <a:gd name="T4" fmla="*/ 22 w 132"/>
                <a:gd name="T5" fmla="*/ 44 h 182"/>
                <a:gd name="T6" fmla="*/ 25 w 132"/>
                <a:gd name="T7" fmla="*/ 39 h 182"/>
                <a:gd name="T8" fmla="*/ 29 w 132"/>
                <a:gd name="T9" fmla="*/ 31 h 182"/>
                <a:gd name="T10" fmla="*/ 32 w 132"/>
                <a:gd name="T11" fmla="*/ 23 h 182"/>
                <a:gd name="T12" fmla="*/ 34 w 132"/>
                <a:gd name="T13" fmla="*/ 14 h 182"/>
                <a:gd name="T14" fmla="*/ 33 w 132"/>
                <a:gd name="T15" fmla="*/ 7 h 182"/>
                <a:gd name="T16" fmla="*/ 27 w 132"/>
                <a:gd name="T17" fmla="*/ 3 h 182"/>
                <a:gd name="T18" fmla="*/ 17 w 132"/>
                <a:gd name="T19" fmla="*/ 0 h 182"/>
                <a:gd name="T20" fmla="*/ 7 w 132"/>
                <a:gd name="T21" fmla="*/ 3 h 182"/>
                <a:gd name="T22" fmla="*/ 1 w 132"/>
                <a:gd name="T23" fmla="*/ 7 h 182"/>
                <a:gd name="T24" fmla="*/ 0 w 132"/>
                <a:gd name="T25" fmla="*/ 14 h 182"/>
                <a:gd name="T26" fmla="*/ 2 w 132"/>
                <a:gd name="T27" fmla="*/ 23 h 182"/>
                <a:gd name="T28" fmla="*/ 5 w 132"/>
                <a:gd name="T29" fmla="*/ 31 h 182"/>
                <a:gd name="T30" fmla="*/ 9 w 132"/>
                <a:gd name="T31" fmla="*/ 39 h 182"/>
                <a:gd name="T32" fmla="*/ 12 w 132"/>
                <a:gd name="T33" fmla="*/ 44 h 182"/>
                <a:gd name="T34" fmla="*/ 13 w 132"/>
                <a:gd name="T35" fmla="*/ 46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1" name="Freeform 29"/>
            <p:cNvSpPr/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3 w 132"/>
                <a:gd name="T1" fmla="*/ 46 h 182"/>
                <a:gd name="T2" fmla="*/ 21 w 132"/>
                <a:gd name="T3" fmla="*/ 46 h 182"/>
                <a:gd name="T4" fmla="*/ 22 w 132"/>
                <a:gd name="T5" fmla="*/ 44 h 182"/>
                <a:gd name="T6" fmla="*/ 25 w 132"/>
                <a:gd name="T7" fmla="*/ 39 h 182"/>
                <a:gd name="T8" fmla="*/ 29 w 132"/>
                <a:gd name="T9" fmla="*/ 31 h 182"/>
                <a:gd name="T10" fmla="*/ 32 w 132"/>
                <a:gd name="T11" fmla="*/ 23 h 182"/>
                <a:gd name="T12" fmla="*/ 34 w 132"/>
                <a:gd name="T13" fmla="*/ 14 h 182"/>
                <a:gd name="T14" fmla="*/ 33 w 132"/>
                <a:gd name="T15" fmla="*/ 7 h 182"/>
                <a:gd name="T16" fmla="*/ 27 w 132"/>
                <a:gd name="T17" fmla="*/ 3 h 182"/>
                <a:gd name="T18" fmla="*/ 17 w 132"/>
                <a:gd name="T19" fmla="*/ 0 h 182"/>
                <a:gd name="T20" fmla="*/ 7 w 132"/>
                <a:gd name="T21" fmla="*/ 3 h 182"/>
                <a:gd name="T22" fmla="*/ 1 w 132"/>
                <a:gd name="T23" fmla="*/ 7 h 182"/>
                <a:gd name="T24" fmla="*/ 0 w 132"/>
                <a:gd name="T25" fmla="*/ 14 h 182"/>
                <a:gd name="T26" fmla="*/ 2 w 132"/>
                <a:gd name="T27" fmla="*/ 23 h 182"/>
                <a:gd name="T28" fmla="*/ 5 w 132"/>
                <a:gd name="T29" fmla="*/ 31 h 182"/>
                <a:gd name="T30" fmla="*/ 9 w 132"/>
                <a:gd name="T31" fmla="*/ 39 h 182"/>
                <a:gd name="T32" fmla="*/ 12 w 132"/>
                <a:gd name="T33" fmla="*/ 44 h 182"/>
                <a:gd name="T34" fmla="*/ 13 w 132"/>
                <a:gd name="T35" fmla="*/ 46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2" name="Freeform 30"/>
            <p:cNvSpPr/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41 w 177"/>
                <a:gd name="T1" fmla="*/ 36 h 146"/>
                <a:gd name="T2" fmla="*/ 45 w 177"/>
                <a:gd name="T3" fmla="*/ 29 h 146"/>
                <a:gd name="T4" fmla="*/ 43 w 177"/>
                <a:gd name="T5" fmla="*/ 27 h 146"/>
                <a:gd name="T6" fmla="*/ 41 w 177"/>
                <a:gd name="T7" fmla="*/ 22 h 146"/>
                <a:gd name="T8" fmla="*/ 36 w 177"/>
                <a:gd name="T9" fmla="*/ 15 h 146"/>
                <a:gd name="T10" fmla="*/ 31 w 177"/>
                <a:gd name="T11" fmla="*/ 9 h 146"/>
                <a:gd name="T12" fmla="*/ 24 w 177"/>
                <a:gd name="T13" fmla="*/ 2 h 146"/>
                <a:gd name="T14" fmla="*/ 18 w 177"/>
                <a:gd name="T15" fmla="*/ 0 h 146"/>
                <a:gd name="T16" fmla="*/ 10 w 177"/>
                <a:gd name="T17" fmla="*/ 1 h 146"/>
                <a:gd name="T18" fmla="*/ 4 w 177"/>
                <a:gd name="T19" fmla="*/ 9 h 146"/>
                <a:gd name="T20" fmla="*/ 1 w 177"/>
                <a:gd name="T21" fmla="*/ 15 h 146"/>
                <a:gd name="T22" fmla="*/ 0 w 177"/>
                <a:gd name="T23" fmla="*/ 19 h 146"/>
                <a:gd name="T24" fmla="*/ 1 w 177"/>
                <a:gd name="T25" fmla="*/ 23 h 146"/>
                <a:gd name="T26" fmla="*/ 2 w 177"/>
                <a:gd name="T27" fmla="*/ 26 h 146"/>
                <a:gd name="T28" fmla="*/ 5 w 177"/>
                <a:gd name="T29" fmla="*/ 29 h 146"/>
                <a:gd name="T30" fmla="*/ 8 w 177"/>
                <a:gd name="T31" fmla="*/ 31 h 146"/>
                <a:gd name="T32" fmla="*/ 12 w 177"/>
                <a:gd name="T33" fmla="*/ 33 h 146"/>
                <a:gd name="T34" fmla="*/ 16 w 177"/>
                <a:gd name="T35" fmla="*/ 35 h 146"/>
                <a:gd name="T36" fmla="*/ 20 w 177"/>
                <a:gd name="T37" fmla="*/ 36 h 146"/>
                <a:gd name="T38" fmla="*/ 25 w 177"/>
                <a:gd name="T39" fmla="*/ 36 h 146"/>
                <a:gd name="T40" fmla="*/ 29 w 177"/>
                <a:gd name="T41" fmla="*/ 36 h 146"/>
                <a:gd name="T42" fmla="*/ 33 w 177"/>
                <a:gd name="T43" fmla="*/ 37 h 146"/>
                <a:gd name="T44" fmla="*/ 36 w 177"/>
                <a:gd name="T45" fmla="*/ 37 h 146"/>
                <a:gd name="T46" fmla="*/ 39 w 177"/>
                <a:gd name="T47" fmla="*/ 36 h 146"/>
                <a:gd name="T48" fmla="*/ 41 w 177"/>
                <a:gd name="T49" fmla="*/ 36 h 146"/>
                <a:gd name="T50" fmla="*/ 41 w 177"/>
                <a:gd name="T51" fmla="*/ 36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3" name="Freeform 31"/>
            <p:cNvSpPr/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45 w 178"/>
                <a:gd name="T1" fmla="*/ 6 h 143"/>
                <a:gd name="T2" fmla="*/ 41 w 178"/>
                <a:gd name="T3" fmla="*/ 0 h 143"/>
                <a:gd name="T4" fmla="*/ 41 w 178"/>
                <a:gd name="T5" fmla="*/ 0 h 143"/>
                <a:gd name="T6" fmla="*/ 39 w 178"/>
                <a:gd name="T7" fmla="*/ 0 h 143"/>
                <a:gd name="T8" fmla="*/ 37 w 178"/>
                <a:gd name="T9" fmla="*/ 0 h 143"/>
                <a:gd name="T10" fmla="*/ 33 w 178"/>
                <a:gd name="T11" fmla="*/ 0 h 143"/>
                <a:gd name="T12" fmla="*/ 29 w 178"/>
                <a:gd name="T13" fmla="*/ 0 h 143"/>
                <a:gd name="T14" fmla="*/ 24 w 178"/>
                <a:gd name="T15" fmla="*/ 0 h 143"/>
                <a:gd name="T16" fmla="*/ 20 w 178"/>
                <a:gd name="T17" fmla="*/ 1 h 143"/>
                <a:gd name="T18" fmla="*/ 15 w 178"/>
                <a:gd name="T19" fmla="*/ 1 h 143"/>
                <a:gd name="T20" fmla="*/ 11 w 178"/>
                <a:gd name="T21" fmla="*/ 3 h 143"/>
                <a:gd name="T22" fmla="*/ 7 w 178"/>
                <a:gd name="T23" fmla="*/ 4 h 143"/>
                <a:gd name="T24" fmla="*/ 5 w 178"/>
                <a:gd name="T25" fmla="*/ 6 h 143"/>
                <a:gd name="T26" fmla="*/ 2 w 178"/>
                <a:gd name="T27" fmla="*/ 9 h 143"/>
                <a:gd name="T28" fmla="*/ 1 w 178"/>
                <a:gd name="T29" fmla="*/ 12 h 143"/>
                <a:gd name="T30" fmla="*/ 0 w 178"/>
                <a:gd name="T31" fmla="*/ 16 h 143"/>
                <a:gd name="T32" fmla="*/ 1 w 178"/>
                <a:gd name="T33" fmla="*/ 20 h 143"/>
                <a:gd name="T34" fmla="*/ 3 w 178"/>
                <a:gd name="T35" fmla="*/ 26 h 143"/>
                <a:gd name="T36" fmla="*/ 11 w 178"/>
                <a:gd name="T37" fmla="*/ 33 h 143"/>
                <a:gd name="T38" fmla="*/ 18 w 178"/>
                <a:gd name="T39" fmla="*/ 35 h 143"/>
                <a:gd name="T40" fmla="*/ 24 w 178"/>
                <a:gd name="T41" fmla="*/ 33 h 143"/>
                <a:gd name="T42" fmla="*/ 30 w 178"/>
                <a:gd name="T43" fmla="*/ 27 h 143"/>
                <a:gd name="T44" fmla="*/ 37 w 178"/>
                <a:gd name="T45" fmla="*/ 20 h 143"/>
                <a:gd name="T46" fmla="*/ 41 w 178"/>
                <a:gd name="T47" fmla="*/ 13 h 143"/>
                <a:gd name="T48" fmla="*/ 44 w 178"/>
                <a:gd name="T49" fmla="*/ 8 h 143"/>
                <a:gd name="T50" fmla="*/ 45 w 178"/>
                <a:gd name="T51" fmla="*/ 6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4" name="Freeform 32"/>
            <p:cNvSpPr/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20 w 132"/>
                <a:gd name="T1" fmla="*/ 0 h 181"/>
                <a:gd name="T2" fmla="*/ 13 w 132"/>
                <a:gd name="T3" fmla="*/ 0 h 181"/>
                <a:gd name="T4" fmla="*/ 11 w 132"/>
                <a:gd name="T5" fmla="*/ 2 h 181"/>
                <a:gd name="T6" fmla="*/ 8 w 132"/>
                <a:gd name="T7" fmla="*/ 7 h 181"/>
                <a:gd name="T8" fmla="*/ 5 w 132"/>
                <a:gd name="T9" fmla="*/ 14 h 181"/>
                <a:gd name="T10" fmla="*/ 1 w 132"/>
                <a:gd name="T11" fmla="*/ 22 h 181"/>
                <a:gd name="T12" fmla="*/ 0 w 132"/>
                <a:gd name="T13" fmla="*/ 30 h 181"/>
                <a:gd name="T14" fmla="*/ 1 w 132"/>
                <a:gd name="T15" fmla="*/ 38 h 181"/>
                <a:gd name="T16" fmla="*/ 6 w 132"/>
                <a:gd name="T17" fmla="*/ 43 h 181"/>
                <a:gd name="T18" fmla="*/ 16 w 132"/>
                <a:gd name="T19" fmla="*/ 45 h 181"/>
                <a:gd name="T20" fmla="*/ 26 w 132"/>
                <a:gd name="T21" fmla="*/ 43 h 181"/>
                <a:gd name="T22" fmla="*/ 31 w 132"/>
                <a:gd name="T23" fmla="*/ 38 h 181"/>
                <a:gd name="T24" fmla="*/ 33 w 132"/>
                <a:gd name="T25" fmla="*/ 30 h 181"/>
                <a:gd name="T26" fmla="*/ 31 w 132"/>
                <a:gd name="T27" fmla="*/ 22 h 181"/>
                <a:gd name="T28" fmla="*/ 28 w 132"/>
                <a:gd name="T29" fmla="*/ 14 h 181"/>
                <a:gd name="T30" fmla="*/ 24 w 132"/>
                <a:gd name="T31" fmla="*/ 7 h 181"/>
                <a:gd name="T32" fmla="*/ 21 w 132"/>
                <a:gd name="T33" fmla="*/ 2 h 181"/>
                <a:gd name="T34" fmla="*/ 20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5" name="Freeform 33"/>
            <p:cNvSpPr/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3 w 177"/>
                <a:gd name="T1" fmla="*/ 1 h 144"/>
                <a:gd name="T2" fmla="*/ 0 w 177"/>
                <a:gd name="T3" fmla="*/ 6 h 144"/>
                <a:gd name="T4" fmla="*/ 1 w 177"/>
                <a:gd name="T5" fmla="*/ 9 h 144"/>
                <a:gd name="T6" fmla="*/ 4 w 177"/>
                <a:gd name="T7" fmla="*/ 13 h 144"/>
                <a:gd name="T8" fmla="*/ 8 w 177"/>
                <a:gd name="T9" fmla="*/ 20 h 144"/>
                <a:gd name="T10" fmla="*/ 14 w 177"/>
                <a:gd name="T11" fmla="*/ 27 h 144"/>
                <a:gd name="T12" fmla="*/ 20 w 177"/>
                <a:gd name="T13" fmla="*/ 33 h 144"/>
                <a:gd name="T14" fmla="*/ 27 w 177"/>
                <a:gd name="T15" fmla="*/ 36 h 144"/>
                <a:gd name="T16" fmla="*/ 34 w 177"/>
                <a:gd name="T17" fmla="*/ 35 h 144"/>
                <a:gd name="T18" fmla="*/ 41 w 177"/>
                <a:gd name="T19" fmla="*/ 26 h 144"/>
                <a:gd name="T20" fmla="*/ 43 w 177"/>
                <a:gd name="T21" fmla="*/ 21 h 144"/>
                <a:gd name="T22" fmla="*/ 44 w 177"/>
                <a:gd name="T23" fmla="*/ 17 h 144"/>
                <a:gd name="T24" fmla="*/ 44 w 177"/>
                <a:gd name="T25" fmla="*/ 12 h 144"/>
                <a:gd name="T26" fmla="*/ 42 w 177"/>
                <a:gd name="T27" fmla="*/ 9 h 144"/>
                <a:gd name="T28" fmla="*/ 40 w 177"/>
                <a:gd name="T29" fmla="*/ 6 h 144"/>
                <a:gd name="T30" fmla="*/ 36 w 177"/>
                <a:gd name="T31" fmla="*/ 5 h 144"/>
                <a:gd name="T32" fmla="*/ 33 w 177"/>
                <a:gd name="T33" fmla="*/ 3 h 144"/>
                <a:gd name="T34" fmla="*/ 29 w 177"/>
                <a:gd name="T35" fmla="*/ 2 h 144"/>
                <a:gd name="T36" fmla="*/ 24 w 177"/>
                <a:gd name="T37" fmla="*/ 1 h 144"/>
                <a:gd name="T38" fmla="*/ 20 w 177"/>
                <a:gd name="T39" fmla="*/ 1 h 144"/>
                <a:gd name="T40" fmla="*/ 15 w 177"/>
                <a:gd name="T41" fmla="*/ 1 h 144"/>
                <a:gd name="T42" fmla="*/ 12 w 177"/>
                <a:gd name="T43" fmla="*/ 0 h 144"/>
                <a:gd name="T44" fmla="*/ 8 w 177"/>
                <a:gd name="T45" fmla="*/ 0 h 144"/>
                <a:gd name="T46" fmla="*/ 6 w 177"/>
                <a:gd name="T47" fmla="*/ 1 h 144"/>
                <a:gd name="T48" fmla="*/ 4 w 177"/>
                <a:gd name="T49" fmla="*/ 1 h 144"/>
                <a:gd name="T50" fmla="*/ 3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6" name="Freeform 34"/>
            <p:cNvSpPr/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29 h 143"/>
                <a:gd name="T2" fmla="*/ 3 w 180"/>
                <a:gd name="T3" fmla="*/ 36 h 143"/>
                <a:gd name="T4" fmla="*/ 5 w 180"/>
                <a:gd name="T5" fmla="*/ 36 h 143"/>
                <a:gd name="T6" fmla="*/ 6 w 180"/>
                <a:gd name="T7" fmla="*/ 36 h 143"/>
                <a:gd name="T8" fmla="*/ 9 w 180"/>
                <a:gd name="T9" fmla="*/ 36 h 143"/>
                <a:gd name="T10" fmla="*/ 12 w 180"/>
                <a:gd name="T11" fmla="*/ 36 h 143"/>
                <a:gd name="T12" fmla="*/ 15 w 180"/>
                <a:gd name="T13" fmla="*/ 36 h 143"/>
                <a:gd name="T14" fmla="*/ 20 w 180"/>
                <a:gd name="T15" fmla="*/ 36 h 143"/>
                <a:gd name="T16" fmla="*/ 24 w 180"/>
                <a:gd name="T17" fmla="*/ 35 h 143"/>
                <a:gd name="T18" fmla="*/ 29 w 180"/>
                <a:gd name="T19" fmla="*/ 34 h 143"/>
                <a:gd name="T20" fmla="*/ 34 w 180"/>
                <a:gd name="T21" fmla="*/ 33 h 143"/>
                <a:gd name="T22" fmla="*/ 37 w 180"/>
                <a:gd name="T23" fmla="*/ 32 h 143"/>
                <a:gd name="T24" fmla="*/ 41 w 180"/>
                <a:gd name="T25" fmla="*/ 30 h 143"/>
                <a:gd name="T26" fmla="*/ 43 w 180"/>
                <a:gd name="T27" fmla="*/ 27 h 143"/>
                <a:gd name="T28" fmla="*/ 45 w 180"/>
                <a:gd name="T29" fmla="*/ 24 h 143"/>
                <a:gd name="T30" fmla="*/ 45 w 180"/>
                <a:gd name="T31" fmla="*/ 20 h 143"/>
                <a:gd name="T32" fmla="*/ 44 w 180"/>
                <a:gd name="T33" fmla="*/ 15 h 143"/>
                <a:gd name="T34" fmla="*/ 42 w 180"/>
                <a:gd name="T35" fmla="*/ 10 h 143"/>
                <a:gd name="T36" fmla="*/ 35 w 180"/>
                <a:gd name="T37" fmla="*/ 2 h 143"/>
                <a:gd name="T38" fmla="*/ 27 w 180"/>
                <a:gd name="T39" fmla="*/ 0 h 143"/>
                <a:gd name="T40" fmla="*/ 21 w 180"/>
                <a:gd name="T41" fmla="*/ 3 h 143"/>
                <a:gd name="T42" fmla="*/ 14 w 180"/>
                <a:gd name="T43" fmla="*/ 8 h 143"/>
                <a:gd name="T44" fmla="*/ 9 w 180"/>
                <a:gd name="T45" fmla="*/ 15 h 143"/>
                <a:gd name="T46" fmla="*/ 4 w 180"/>
                <a:gd name="T47" fmla="*/ 22 h 143"/>
                <a:gd name="T48" fmla="*/ 1 w 180"/>
                <a:gd name="T49" fmla="*/ 27 h 143"/>
                <a:gd name="T50" fmla="*/ 0 w 180"/>
                <a:gd name="T51" fmla="*/ 29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7" name="Freeform 35"/>
            <p:cNvSpPr/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3 w 24"/>
                <a:gd name="T1" fmla="*/ 6 h 24"/>
                <a:gd name="T2" fmla="*/ 2 w 24"/>
                <a:gd name="T3" fmla="*/ 6 h 24"/>
                <a:gd name="T4" fmla="*/ 1 w 24"/>
                <a:gd name="T5" fmla="*/ 6 h 24"/>
                <a:gd name="T6" fmla="*/ 1 w 24"/>
                <a:gd name="T7" fmla="*/ 4 h 24"/>
                <a:gd name="T8" fmla="*/ 0 w 24"/>
                <a:gd name="T9" fmla="*/ 3 h 24"/>
                <a:gd name="T10" fmla="*/ 1 w 24"/>
                <a:gd name="T11" fmla="*/ 2 h 24"/>
                <a:gd name="T12" fmla="*/ 1 w 24"/>
                <a:gd name="T13" fmla="*/ 1 h 24"/>
                <a:gd name="T14" fmla="*/ 2 w 24"/>
                <a:gd name="T15" fmla="*/ 1 h 24"/>
                <a:gd name="T16" fmla="*/ 3 w 24"/>
                <a:gd name="T17" fmla="*/ 0 h 24"/>
                <a:gd name="T18" fmla="*/ 5 w 24"/>
                <a:gd name="T19" fmla="*/ 1 h 24"/>
                <a:gd name="T20" fmla="*/ 5 w 24"/>
                <a:gd name="T21" fmla="*/ 1 h 24"/>
                <a:gd name="T22" fmla="*/ 6 w 24"/>
                <a:gd name="T23" fmla="*/ 2 h 24"/>
                <a:gd name="T24" fmla="*/ 6 w 24"/>
                <a:gd name="T25" fmla="*/ 3 h 24"/>
                <a:gd name="T26" fmla="*/ 6 w 24"/>
                <a:gd name="T27" fmla="*/ 4 h 24"/>
                <a:gd name="T28" fmla="*/ 5 w 24"/>
                <a:gd name="T29" fmla="*/ 6 h 24"/>
                <a:gd name="T30" fmla="*/ 5 w 24"/>
                <a:gd name="T31" fmla="*/ 6 h 24"/>
                <a:gd name="T32" fmla="*/ 3 w 24"/>
                <a:gd name="T33" fmla="*/ 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8" name="Freeform 36"/>
            <p:cNvSpPr/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5 w 52"/>
                <a:gd name="T1" fmla="*/ 19 h 73"/>
                <a:gd name="T2" fmla="*/ 7 w 52"/>
                <a:gd name="T3" fmla="*/ 19 h 73"/>
                <a:gd name="T4" fmla="*/ 9 w 52"/>
                <a:gd name="T5" fmla="*/ 18 h 73"/>
                <a:gd name="T6" fmla="*/ 10 w 52"/>
                <a:gd name="T7" fmla="*/ 16 h 73"/>
                <a:gd name="T8" fmla="*/ 11 w 52"/>
                <a:gd name="T9" fmla="*/ 13 h 73"/>
                <a:gd name="T10" fmla="*/ 13 w 52"/>
                <a:gd name="T11" fmla="*/ 9 h 73"/>
                <a:gd name="T12" fmla="*/ 13 w 52"/>
                <a:gd name="T13" fmla="*/ 6 h 73"/>
                <a:gd name="T14" fmla="*/ 13 w 52"/>
                <a:gd name="T15" fmla="*/ 3 h 73"/>
                <a:gd name="T16" fmla="*/ 11 w 52"/>
                <a:gd name="T17" fmla="*/ 1 h 73"/>
                <a:gd name="T18" fmla="*/ 7 w 52"/>
                <a:gd name="T19" fmla="*/ 0 h 73"/>
                <a:gd name="T20" fmla="*/ 3 w 52"/>
                <a:gd name="T21" fmla="*/ 1 h 73"/>
                <a:gd name="T22" fmla="*/ 1 w 52"/>
                <a:gd name="T23" fmla="*/ 3 h 73"/>
                <a:gd name="T24" fmla="*/ 0 w 52"/>
                <a:gd name="T25" fmla="*/ 6 h 73"/>
                <a:gd name="T26" fmla="*/ 1 w 52"/>
                <a:gd name="T27" fmla="*/ 9 h 73"/>
                <a:gd name="T28" fmla="*/ 2 w 52"/>
                <a:gd name="T29" fmla="*/ 13 h 73"/>
                <a:gd name="T30" fmla="*/ 3 w 52"/>
                <a:gd name="T31" fmla="*/ 16 h 73"/>
                <a:gd name="T32" fmla="*/ 5 w 52"/>
                <a:gd name="T33" fmla="*/ 18 h 73"/>
                <a:gd name="T34" fmla="*/ 5 w 52"/>
                <a:gd name="T35" fmla="*/ 19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9" name="Freeform 37"/>
            <p:cNvSpPr/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5 w 52"/>
                <a:gd name="T1" fmla="*/ 19 h 73"/>
                <a:gd name="T2" fmla="*/ 7 w 52"/>
                <a:gd name="T3" fmla="*/ 19 h 73"/>
                <a:gd name="T4" fmla="*/ 9 w 52"/>
                <a:gd name="T5" fmla="*/ 18 h 73"/>
                <a:gd name="T6" fmla="*/ 10 w 52"/>
                <a:gd name="T7" fmla="*/ 16 h 73"/>
                <a:gd name="T8" fmla="*/ 11 w 52"/>
                <a:gd name="T9" fmla="*/ 13 h 73"/>
                <a:gd name="T10" fmla="*/ 13 w 52"/>
                <a:gd name="T11" fmla="*/ 9 h 73"/>
                <a:gd name="T12" fmla="*/ 13 w 52"/>
                <a:gd name="T13" fmla="*/ 6 h 73"/>
                <a:gd name="T14" fmla="*/ 13 w 52"/>
                <a:gd name="T15" fmla="*/ 3 h 73"/>
                <a:gd name="T16" fmla="*/ 11 w 52"/>
                <a:gd name="T17" fmla="*/ 1 h 73"/>
                <a:gd name="T18" fmla="*/ 7 w 52"/>
                <a:gd name="T19" fmla="*/ 0 h 73"/>
                <a:gd name="T20" fmla="*/ 3 w 52"/>
                <a:gd name="T21" fmla="*/ 1 h 73"/>
                <a:gd name="T22" fmla="*/ 1 w 52"/>
                <a:gd name="T23" fmla="*/ 3 h 73"/>
                <a:gd name="T24" fmla="*/ 0 w 52"/>
                <a:gd name="T25" fmla="*/ 6 h 73"/>
                <a:gd name="T26" fmla="*/ 1 w 52"/>
                <a:gd name="T27" fmla="*/ 9 h 73"/>
                <a:gd name="T28" fmla="*/ 2 w 52"/>
                <a:gd name="T29" fmla="*/ 13 h 73"/>
                <a:gd name="T30" fmla="*/ 3 w 52"/>
                <a:gd name="T31" fmla="*/ 16 h 73"/>
                <a:gd name="T32" fmla="*/ 5 w 52"/>
                <a:gd name="T33" fmla="*/ 18 h 73"/>
                <a:gd name="T34" fmla="*/ 5 w 52"/>
                <a:gd name="T35" fmla="*/ 19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0" name="Freeform 38"/>
            <p:cNvSpPr/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7 w 71"/>
                <a:gd name="T1" fmla="*/ 15 h 58"/>
                <a:gd name="T2" fmla="*/ 18 w 71"/>
                <a:gd name="T3" fmla="*/ 12 h 58"/>
                <a:gd name="T4" fmla="*/ 18 w 71"/>
                <a:gd name="T5" fmla="*/ 11 h 58"/>
                <a:gd name="T6" fmla="*/ 16 w 71"/>
                <a:gd name="T7" fmla="*/ 9 h 58"/>
                <a:gd name="T8" fmla="*/ 15 w 71"/>
                <a:gd name="T9" fmla="*/ 7 h 58"/>
                <a:gd name="T10" fmla="*/ 13 w 71"/>
                <a:gd name="T11" fmla="*/ 4 h 58"/>
                <a:gd name="T12" fmla="*/ 10 w 71"/>
                <a:gd name="T13" fmla="*/ 2 h 58"/>
                <a:gd name="T14" fmla="*/ 7 w 71"/>
                <a:gd name="T15" fmla="*/ 0 h 58"/>
                <a:gd name="T16" fmla="*/ 4 w 71"/>
                <a:gd name="T17" fmla="*/ 1 h 58"/>
                <a:gd name="T18" fmla="*/ 2 w 71"/>
                <a:gd name="T19" fmla="*/ 5 h 58"/>
                <a:gd name="T20" fmla="*/ 0 w 71"/>
                <a:gd name="T21" fmla="*/ 9 h 58"/>
                <a:gd name="T22" fmla="*/ 1 w 71"/>
                <a:gd name="T23" fmla="*/ 11 h 58"/>
                <a:gd name="T24" fmla="*/ 3 w 71"/>
                <a:gd name="T25" fmla="*/ 13 h 58"/>
                <a:gd name="T26" fmla="*/ 7 w 71"/>
                <a:gd name="T27" fmla="*/ 14 h 58"/>
                <a:gd name="T28" fmla="*/ 10 w 71"/>
                <a:gd name="T29" fmla="*/ 15 h 58"/>
                <a:gd name="T30" fmla="*/ 13 w 71"/>
                <a:gd name="T31" fmla="*/ 15 h 58"/>
                <a:gd name="T32" fmla="*/ 16 w 71"/>
                <a:gd name="T33" fmla="*/ 15 h 58"/>
                <a:gd name="T34" fmla="*/ 17 w 71"/>
                <a:gd name="T35" fmla="*/ 15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1" name="Freeform 39"/>
            <p:cNvSpPr/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8 w 71"/>
                <a:gd name="T1" fmla="*/ 2 h 57"/>
                <a:gd name="T2" fmla="*/ 17 w 71"/>
                <a:gd name="T3" fmla="*/ 0 h 57"/>
                <a:gd name="T4" fmla="*/ 16 w 71"/>
                <a:gd name="T5" fmla="*/ 0 h 57"/>
                <a:gd name="T6" fmla="*/ 14 w 71"/>
                <a:gd name="T7" fmla="*/ 0 h 57"/>
                <a:gd name="T8" fmla="*/ 10 w 71"/>
                <a:gd name="T9" fmla="*/ 0 h 57"/>
                <a:gd name="T10" fmla="*/ 7 w 71"/>
                <a:gd name="T11" fmla="*/ 0 h 57"/>
                <a:gd name="T12" fmla="*/ 4 w 71"/>
                <a:gd name="T13" fmla="*/ 1 h 57"/>
                <a:gd name="T14" fmla="*/ 1 w 71"/>
                <a:gd name="T15" fmla="*/ 3 h 57"/>
                <a:gd name="T16" fmla="*/ 0 w 71"/>
                <a:gd name="T17" fmla="*/ 6 h 57"/>
                <a:gd name="T18" fmla="*/ 2 w 71"/>
                <a:gd name="T19" fmla="*/ 10 h 57"/>
                <a:gd name="T20" fmla="*/ 4 w 71"/>
                <a:gd name="T21" fmla="*/ 13 h 57"/>
                <a:gd name="T22" fmla="*/ 7 w 71"/>
                <a:gd name="T23" fmla="*/ 14 h 57"/>
                <a:gd name="T24" fmla="*/ 10 w 71"/>
                <a:gd name="T25" fmla="*/ 13 h 57"/>
                <a:gd name="T26" fmla="*/ 13 w 71"/>
                <a:gd name="T27" fmla="*/ 11 h 57"/>
                <a:gd name="T28" fmla="*/ 15 w 71"/>
                <a:gd name="T29" fmla="*/ 8 h 57"/>
                <a:gd name="T30" fmla="*/ 16 w 71"/>
                <a:gd name="T31" fmla="*/ 5 h 57"/>
                <a:gd name="T32" fmla="*/ 18 w 71"/>
                <a:gd name="T33" fmla="*/ 3 h 57"/>
                <a:gd name="T34" fmla="*/ 18 w 71"/>
                <a:gd name="T35" fmla="*/ 2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2" name="Freeform 40"/>
            <p:cNvSpPr/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8 w 52"/>
                <a:gd name="T1" fmla="*/ 0 h 73"/>
                <a:gd name="T2" fmla="*/ 5 w 52"/>
                <a:gd name="T3" fmla="*/ 0 h 73"/>
                <a:gd name="T4" fmla="*/ 5 w 52"/>
                <a:gd name="T5" fmla="*/ 1 h 73"/>
                <a:gd name="T6" fmla="*/ 3 w 52"/>
                <a:gd name="T7" fmla="*/ 3 h 73"/>
                <a:gd name="T8" fmla="*/ 2 w 52"/>
                <a:gd name="T9" fmla="*/ 5 h 73"/>
                <a:gd name="T10" fmla="*/ 1 w 52"/>
                <a:gd name="T11" fmla="*/ 9 h 73"/>
                <a:gd name="T12" fmla="*/ 0 w 52"/>
                <a:gd name="T13" fmla="*/ 12 h 73"/>
                <a:gd name="T14" fmla="*/ 1 w 52"/>
                <a:gd name="T15" fmla="*/ 15 h 73"/>
                <a:gd name="T16" fmla="*/ 3 w 52"/>
                <a:gd name="T17" fmla="*/ 17 h 73"/>
                <a:gd name="T18" fmla="*/ 7 w 52"/>
                <a:gd name="T19" fmla="*/ 18 h 73"/>
                <a:gd name="T20" fmla="*/ 11 w 52"/>
                <a:gd name="T21" fmla="*/ 17 h 73"/>
                <a:gd name="T22" fmla="*/ 13 w 52"/>
                <a:gd name="T23" fmla="*/ 15 h 73"/>
                <a:gd name="T24" fmla="*/ 13 w 52"/>
                <a:gd name="T25" fmla="*/ 12 h 73"/>
                <a:gd name="T26" fmla="*/ 13 w 52"/>
                <a:gd name="T27" fmla="*/ 9 h 73"/>
                <a:gd name="T28" fmla="*/ 12 w 52"/>
                <a:gd name="T29" fmla="*/ 5 h 73"/>
                <a:gd name="T30" fmla="*/ 10 w 52"/>
                <a:gd name="T31" fmla="*/ 3 h 73"/>
                <a:gd name="T32" fmla="*/ 9 w 52"/>
                <a:gd name="T33" fmla="*/ 1 h 73"/>
                <a:gd name="T34" fmla="*/ 8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3" name="Freeform 41"/>
            <p:cNvSpPr/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2 w 71"/>
                <a:gd name="T1" fmla="*/ 0 h 57"/>
                <a:gd name="T2" fmla="*/ 0 w 71"/>
                <a:gd name="T3" fmla="*/ 2 h 57"/>
                <a:gd name="T4" fmla="*/ 1 w 71"/>
                <a:gd name="T5" fmla="*/ 3 h 57"/>
                <a:gd name="T6" fmla="*/ 2 w 71"/>
                <a:gd name="T7" fmla="*/ 5 h 57"/>
                <a:gd name="T8" fmla="*/ 4 w 71"/>
                <a:gd name="T9" fmla="*/ 8 h 57"/>
                <a:gd name="T10" fmla="*/ 6 w 71"/>
                <a:gd name="T11" fmla="*/ 11 h 57"/>
                <a:gd name="T12" fmla="*/ 8 w 71"/>
                <a:gd name="T13" fmla="*/ 13 h 57"/>
                <a:gd name="T14" fmla="*/ 11 w 71"/>
                <a:gd name="T15" fmla="*/ 14 h 57"/>
                <a:gd name="T16" fmla="*/ 14 w 71"/>
                <a:gd name="T17" fmla="*/ 13 h 57"/>
                <a:gd name="T18" fmla="*/ 17 w 71"/>
                <a:gd name="T19" fmla="*/ 10 h 57"/>
                <a:gd name="T20" fmla="*/ 18 w 71"/>
                <a:gd name="T21" fmla="*/ 6 h 57"/>
                <a:gd name="T22" fmla="*/ 17 w 71"/>
                <a:gd name="T23" fmla="*/ 3 h 57"/>
                <a:gd name="T24" fmla="*/ 15 w 71"/>
                <a:gd name="T25" fmla="*/ 1 h 57"/>
                <a:gd name="T26" fmla="*/ 12 w 71"/>
                <a:gd name="T27" fmla="*/ 0 h 57"/>
                <a:gd name="T28" fmla="*/ 8 w 71"/>
                <a:gd name="T29" fmla="*/ 0 h 57"/>
                <a:gd name="T30" fmla="*/ 5 w 71"/>
                <a:gd name="T31" fmla="*/ 0 h 57"/>
                <a:gd name="T32" fmla="*/ 3 w 71"/>
                <a:gd name="T33" fmla="*/ 0 h 57"/>
                <a:gd name="T34" fmla="*/ 2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4" name="Freeform 42"/>
            <p:cNvSpPr/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11 h 57"/>
                <a:gd name="T2" fmla="*/ 2 w 71"/>
                <a:gd name="T3" fmla="*/ 14 h 57"/>
                <a:gd name="T4" fmla="*/ 3 w 71"/>
                <a:gd name="T5" fmla="*/ 14 h 57"/>
                <a:gd name="T6" fmla="*/ 5 w 71"/>
                <a:gd name="T7" fmla="*/ 14 h 57"/>
                <a:gd name="T8" fmla="*/ 8 w 71"/>
                <a:gd name="T9" fmla="*/ 14 h 57"/>
                <a:gd name="T10" fmla="*/ 12 w 71"/>
                <a:gd name="T11" fmla="*/ 13 h 57"/>
                <a:gd name="T12" fmla="*/ 15 w 71"/>
                <a:gd name="T13" fmla="*/ 12 h 57"/>
                <a:gd name="T14" fmla="*/ 17 w 71"/>
                <a:gd name="T15" fmla="*/ 10 h 57"/>
                <a:gd name="T16" fmla="*/ 18 w 71"/>
                <a:gd name="T17" fmla="*/ 8 h 57"/>
                <a:gd name="T18" fmla="*/ 17 w 71"/>
                <a:gd name="T19" fmla="*/ 4 h 57"/>
                <a:gd name="T20" fmla="*/ 14 w 71"/>
                <a:gd name="T21" fmla="*/ 1 h 57"/>
                <a:gd name="T22" fmla="*/ 11 w 71"/>
                <a:gd name="T23" fmla="*/ 0 h 57"/>
                <a:gd name="T24" fmla="*/ 8 w 71"/>
                <a:gd name="T25" fmla="*/ 1 h 57"/>
                <a:gd name="T26" fmla="*/ 6 w 71"/>
                <a:gd name="T27" fmla="*/ 3 h 57"/>
                <a:gd name="T28" fmla="*/ 4 w 71"/>
                <a:gd name="T29" fmla="*/ 5 h 57"/>
                <a:gd name="T30" fmla="*/ 2 w 71"/>
                <a:gd name="T31" fmla="*/ 8 h 57"/>
                <a:gd name="T32" fmla="*/ 1 w 71"/>
                <a:gd name="T33" fmla="*/ 10 h 57"/>
                <a:gd name="T34" fmla="*/ 0 w 71"/>
                <a:gd name="T35" fmla="*/ 11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5" name="Freeform 43"/>
            <p:cNvSpPr/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3 w 24"/>
                <a:gd name="T1" fmla="*/ 6 h 24"/>
                <a:gd name="T2" fmla="*/ 2 w 24"/>
                <a:gd name="T3" fmla="*/ 6 h 24"/>
                <a:gd name="T4" fmla="*/ 1 w 24"/>
                <a:gd name="T5" fmla="*/ 5 h 24"/>
                <a:gd name="T6" fmla="*/ 1 w 24"/>
                <a:gd name="T7" fmla="*/ 4 h 24"/>
                <a:gd name="T8" fmla="*/ 0 w 24"/>
                <a:gd name="T9" fmla="*/ 3 h 24"/>
                <a:gd name="T10" fmla="*/ 1 w 24"/>
                <a:gd name="T11" fmla="*/ 2 h 24"/>
                <a:gd name="T12" fmla="*/ 1 w 24"/>
                <a:gd name="T13" fmla="*/ 1 h 24"/>
                <a:gd name="T14" fmla="*/ 2 w 24"/>
                <a:gd name="T15" fmla="*/ 1 h 24"/>
                <a:gd name="T16" fmla="*/ 3 w 24"/>
                <a:gd name="T17" fmla="*/ 0 h 24"/>
                <a:gd name="T18" fmla="*/ 4 w 24"/>
                <a:gd name="T19" fmla="*/ 1 h 24"/>
                <a:gd name="T20" fmla="*/ 5 w 24"/>
                <a:gd name="T21" fmla="*/ 1 h 24"/>
                <a:gd name="T22" fmla="*/ 6 w 24"/>
                <a:gd name="T23" fmla="*/ 2 h 24"/>
                <a:gd name="T24" fmla="*/ 6 w 24"/>
                <a:gd name="T25" fmla="*/ 3 h 24"/>
                <a:gd name="T26" fmla="*/ 6 w 24"/>
                <a:gd name="T27" fmla="*/ 4 h 24"/>
                <a:gd name="T28" fmla="*/ 5 w 24"/>
                <a:gd name="T29" fmla="*/ 5 h 24"/>
                <a:gd name="T30" fmla="*/ 4 w 24"/>
                <a:gd name="T31" fmla="*/ 6 h 24"/>
                <a:gd name="T32" fmla="*/ 3 w 24"/>
                <a:gd name="T33" fmla="*/ 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6" name="Freeform 44"/>
            <p:cNvSpPr/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4 w 53"/>
                <a:gd name="T1" fmla="*/ 18 h 73"/>
                <a:gd name="T2" fmla="*/ 8 w 53"/>
                <a:gd name="T3" fmla="*/ 18 h 73"/>
                <a:gd name="T4" fmla="*/ 8 w 53"/>
                <a:gd name="T5" fmla="*/ 17 h 73"/>
                <a:gd name="T6" fmla="*/ 9 w 53"/>
                <a:gd name="T7" fmla="*/ 15 h 73"/>
                <a:gd name="T8" fmla="*/ 11 w 53"/>
                <a:gd name="T9" fmla="*/ 12 h 73"/>
                <a:gd name="T10" fmla="*/ 12 w 53"/>
                <a:gd name="T11" fmla="*/ 9 h 73"/>
                <a:gd name="T12" fmla="*/ 13 w 53"/>
                <a:gd name="T13" fmla="*/ 5 h 73"/>
                <a:gd name="T14" fmla="*/ 12 w 53"/>
                <a:gd name="T15" fmla="*/ 3 h 73"/>
                <a:gd name="T16" fmla="*/ 10 w 53"/>
                <a:gd name="T17" fmla="*/ 1 h 73"/>
                <a:gd name="T18" fmla="*/ 6 w 53"/>
                <a:gd name="T19" fmla="*/ 0 h 73"/>
                <a:gd name="T20" fmla="*/ 2 w 53"/>
                <a:gd name="T21" fmla="*/ 1 h 73"/>
                <a:gd name="T22" fmla="*/ 0 w 53"/>
                <a:gd name="T23" fmla="*/ 3 h 73"/>
                <a:gd name="T24" fmla="*/ 0 w 53"/>
                <a:gd name="T25" fmla="*/ 5 h 73"/>
                <a:gd name="T26" fmla="*/ 0 w 53"/>
                <a:gd name="T27" fmla="*/ 9 h 73"/>
                <a:gd name="T28" fmla="*/ 1 w 53"/>
                <a:gd name="T29" fmla="*/ 12 h 73"/>
                <a:gd name="T30" fmla="*/ 3 w 53"/>
                <a:gd name="T31" fmla="*/ 15 h 73"/>
                <a:gd name="T32" fmla="*/ 4 w 53"/>
                <a:gd name="T33" fmla="*/ 17 h 73"/>
                <a:gd name="T34" fmla="*/ 4 w 53"/>
                <a:gd name="T35" fmla="*/ 18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7" name="Freeform 45"/>
            <p:cNvSpPr/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4 w 53"/>
                <a:gd name="T1" fmla="*/ 18 h 73"/>
                <a:gd name="T2" fmla="*/ 8 w 53"/>
                <a:gd name="T3" fmla="*/ 18 h 73"/>
                <a:gd name="T4" fmla="*/ 8 w 53"/>
                <a:gd name="T5" fmla="*/ 17 h 73"/>
                <a:gd name="T6" fmla="*/ 9 w 53"/>
                <a:gd name="T7" fmla="*/ 15 h 73"/>
                <a:gd name="T8" fmla="*/ 11 w 53"/>
                <a:gd name="T9" fmla="*/ 12 h 73"/>
                <a:gd name="T10" fmla="*/ 12 w 53"/>
                <a:gd name="T11" fmla="*/ 9 h 73"/>
                <a:gd name="T12" fmla="*/ 13 w 53"/>
                <a:gd name="T13" fmla="*/ 5 h 73"/>
                <a:gd name="T14" fmla="*/ 12 w 53"/>
                <a:gd name="T15" fmla="*/ 3 h 73"/>
                <a:gd name="T16" fmla="*/ 10 w 53"/>
                <a:gd name="T17" fmla="*/ 1 h 73"/>
                <a:gd name="T18" fmla="*/ 6 w 53"/>
                <a:gd name="T19" fmla="*/ 0 h 73"/>
                <a:gd name="T20" fmla="*/ 2 w 53"/>
                <a:gd name="T21" fmla="*/ 1 h 73"/>
                <a:gd name="T22" fmla="*/ 0 w 53"/>
                <a:gd name="T23" fmla="*/ 3 h 73"/>
                <a:gd name="T24" fmla="*/ 0 w 53"/>
                <a:gd name="T25" fmla="*/ 5 h 73"/>
                <a:gd name="T26" fmla="*/ 0 w 53"/>
                <a:gd name="T27" fmla="*/ 9 h 73"/>
                <a:gd name="T28" fmla="*/ 1 w 53"/>
                <a:gd name="T29" fmla="*/ 12 h 73"/>
                <a:gd name="T30" fmla="*/ 3 w 53"/>
                <a:gd name="T31" fmla="*/ 15 h 73"/>
                <a:gd name="T32" fmla="*/ 4 w 53"/>
                <a:gd name="T33" fmla="*/ 17 h 73"/>
                <a:gd name="T34" fmla="*/ 4 w 53"/>
                <a:gd name="T35" fmla="*/ 18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8" name="Freeform 46"/>
            <p:cNvSpPr/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7 w 71"/>
                <a:gd name="T1" fmla="*/ 15 h 58"/>
                <a:gd name="T2" fmla="*/ 18 w 71"/>
                <a:gd name="T3" fmla="*/ 12 h 58"/>
                <a:gd name="T4" fmla="*/ 18 w 71"/>
                <a:gd name="T5" fmla="*/ 11 h 58"/>
                <a:gd name="T6" fmla="*/ 16 w 71"/>
                <a:gd name="T7" fmla="*/ 9 h 58"/>
                <a:gd name="T8" fmla="*/ 15 w 71"/>
                <a:gd name="T9" fmla="*/ 6 h 58"/>
                <a:gd name="T10" fmla="*/ 13 w 71"/>
                <a:gd name="T11" fmla="*/ 4 h 58"/>
                <a:gd name="T12" fmla="*/ 10 w 71"/>
                <a:gd name="T13" fmla="*/ 2 h 58"/>
                <a:gd name="T14" fmla="*/ 7 w 71"/>
                <a:gd name="T15" fmla="*/ 0 h 58"/>
                <a:gd name="T16" fmla="*/ 4 w 71"/>
                <a:gd name="T17" fmla="*/ 1 h 58"/>
                <a:gd name="T18" fmla="*/ 2 w 71"/>
                <a:gd name="T19" fmla="*/ 4 h 58"/>
                <a:gd name="T20" fmla="*/ 0 w 71"/>
                <a:gd name="T21" fmla="*/ 8 h 58"/>
                <a:gd name="T22" fmla="*/ 1 w 71"/>
                <a:gd name="T23" fmla="*/ 11 h 58"/>
                <a:gd name="T24" fmla="*/ 4 w 71"/>
                <a:gd name="T25" fmla="*/ 13 h 58"/>
                <a:gd name="T26" fmla="*/ 7 w 71"/>
                <a:gd name="T27" fmla="*/ 14 h 58"/>
                <a:gd name="T28" fmla="*/ 10 w 71"/>
                <a:gd name="T29" fmla="*/ 15 h 58"/>
                <a:gd name="T30" fmla="*/ 14 w 71"/>
                <a:gd name="T31" fmla="*/ 15 h 58"/>
                <a:gd name="T32" fmla="*/ 16 w 71"/>
                <a:gd name="T33" fmla="*/ 15 h 58"/>
                <a:gd name="T34" fmla="*/ 17 w 71"/>
                <a:gd name="T35" fmla="*/ 15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9" name="Freeform 47"/>
            <p:cNvSpPr/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9 w 72"/>
                <a:gd name="T1" fmla="*/ 3 h 56"/>
                <a:gd name="T2" fmla="*/ 17 w 72"/>
                <a:gd name="T3" fmla="*/ 0 h 56"/>
                <a:gd name="T4" fmla="*/ 16 w 72"/>
                <a:gd name="T5" fmla="*/ 0 h 56"/>
                <a:gd name="T6" fmla="*/ 14 w 72"/>
                <a:gd name="T7" fmla="*/ 0 h 56"/>
                <a:gd name="T8" fmla="*/ 11 w 72"/>
                <a:gd name="T9" fmla="*/ 0 h 56"/>
                <a:gd name="T10" fmla="*/ 7 w 72"/>
                <a:gd name="T11" fmla="*/ 1 h 56"/>
                <a:gd name="T12" fmla="*/ 4 w 72"/>
                <a:gd name="T13" fmla="*/ 2 h 56"/>
                <a:gd name="T14" fmla="*/ 1 w 72"/>
                <a:gd name="T15" fmla="*/ 4 h 56"/>
                <a:gd name="T16" fmla="*/ 0 w 72"/>
                <a:gd name="T17" fmla="*/ 7 h 56"/>
                <a:gd name="T18" fmla="*/ 2 w 72"/>
                <a:gd name="T19" fmla="*/ 11 h 56"/>
                <a:gd name="T20" fmla="*/ 5 w 72"/>
                <a:gd name="T21" fmla="*/ 14 h 56"/>
                <a:gd name="T22" fmla="*/ 8 w 72"/>
                <a:gd name="T23" fmla="*/ 14 h 56"/>
                <a:gd name="T24" fmla="*/ 10 w 72"/>
                <a:gd name="T25" fmla="*/ 14 h 56"/>
                <a:gd name="T26" fmla="*/ 13 w 72"/>
                <a:gd name="T27" fmla="*/ 11 h 56"/>
                <a:gd name="T28" fmla="*/ 15 w 72"/>
                <a:gd name="T29" fmla="*/ 9 h 56"/>
                <a:gd name="T30" fmla="*/ 17 w 72"/>
                <a:gd name="T31" fmla="*/ 6 h 56"/>
                <a:gd name="T32" fmla="*/ 19 w 72"/>
                <a:gd name="T33" fmla="*/ 4 h 56"/>
                <a:gd name="T34" fmla="*/ 19 w 72"/>
                <a:gd name="T35" fmla="*/ 3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0" name="Freeform 48"/>
            <p:cNvSpPr/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8 w 53"/>
                <a:gd name="T1" fmla="*/ 0 h 72"/>
                <a:gd name="T2" fmla="*/ 5 w 53"/>
                <a:gd name="T3" fmla="*/ 0 h 72"/>
                <a:gd name="T4" fmla="*/ 4 w 53"/>
                <a:gd name="T5" fmla="*/ 1 h 72"/>
                <a:gd name="T6" fmla="*/ 3 w 53"/>
                <a:gd name="T7" fmla="*/ 3 h 72"/>
                <a:gd name="T8" fmla="*/ 2 w 53"/>
                <a:gd name="T9" fmla="*/ 6 h 72"/>
                <a:gd name="T10" fmla="*/ 0 w 53"/>
                <a:gd name="T11" fmla="*/ 9 h 72"/>
                <a:gd name="T12" fmla="*/ 0 w 53"/>
                <a:gd name="T13" fmla="*/ 13 h 72"/>
                <a:gd name="T14" fmla="*/ 0 w 53"/>
                <a:gd name="T15" fmla="*/ 16 h 72"/>
                <a:gd name="T16" fmla="*/ 2 w 53"/>
                <a:gd name="T17" fmla="*/ 18 h 72"/>
                <a:gd name="T18" fmla="*/ 6 w 53"/>
                <a:gd name="T19" fmla="*/ 19 h 72"/>
                <a:gd name="T20" fmla="*/ 10 w 53"/>
                <a:gd name="T21" fmla="*/ 18 h 72"/>
                <a:gd name="T22" fmla="*/ 12 w 53"/>
                <a:gd name="T23" fmla="*/ 16 h 72"/>
                <a:gd name="T24" fmla="*/ 13 w 53"/>
                <a:gd name="T25" fmla="*/ 13 h 72"/>
                <a:gd name="T26" fmla="*/ 12 w 53"/>
                <a:gd name="T27" fmla="*/ 9 h 72"/>
                <a:gd name="T28" fmla="*/ 11 w 53"/>
                <a:gd name="T29" fmla="*/ 6 h 72"/>
                <a:gd name="T30" fmla="*/ 10 w 53"/>
                <a:gd name="T31" fmla="*/ 3 h 72"/>
                <a:gd name="T32" fmla="*/ 8 w 53"/>
                <a:gd name="T33" fmla="*/ 1 h 72"/>
                <a:gd name="T34" fmla="*/ 8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1" name="Freeform 49"/>
            <p:cNvSpPr/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2 w 71"/>
                <a:gd name="T1" fmla="*/ 0 h 56"/>
                <a:gd name="T2" fmla="*/ 0 w 71"/>
                <a:gd name="T3" fmla="*/ 3 h 56"/>
                <a:gd name="T4" fmla="*/ 1 w 71"/>
                <a:gd name="T5" fmla="*/ 4 h 56"/>
                <a:gd name="T6" fmla="*/ 2 w 71"/>
                <a:gd name="T7" fmla="*/ 6 h 56"/>
                <a:gd name="T8" fmla="*/ 4 w 71"/>
                <a:gd name="T9" fmla="*/ 9 h 56"/>
                <a:gd name="T10" fmla="*/ 6 w 71"/>
                <a:gd name="T11" fmla="*/ 11 h 56"/>
                <a:gd name="T12" fmla="*/ 8 w 71"/>
                <a:gd name="T13" fmla="*/ 14 h 56"/>
                <a:gd name="T14" fmla="*/ 11 w 71"/>
                <a:gd name="T15" fmla="*/ 14 h 56"/>
                <a:gd name="T16" fmla="*/ 14 w 71"/>
                <a:gd name="T17" fmla="*/ 14 h 56"/>
                <a:gd name="T18" fmla="*/ 17 w 71"/>
                <a:gd name="T19" fmla="*/ 11 h 56"/>
                <a:gd name="T20" fmla="*/ 18 w 71"/>
                <a:gd name="T21" fmla="*/ 7 h 56"/>
                <a:gd name="T22" fmla="*/ 17 w 71"/>
                <a:gd name="T23" fmla="*/ 4 h 56"/>
                <a:gd name="T24" fmla="*/ 15 w 71"/>
                <a:gd name="T25" fmla="*/ 2 h 56"/>
                <a:gd name="T26" fmla="*/ 12 w 71"/>
                <a:gd name="T27" fmla="*/ 1 h 56"/>
                <a:gd name="T28" fmla="*/ 8 w 71"/>
                <a:gd name="T29" fmla="*/ 0 h 56"/>
                <a:gd name="T30" fmla="*/ 5 w 71"/>
                <a:gd name="T31" fmla="*/ 0 h 56"/>
                <a:gd name="T32" fmla="*/ 3 w 71"/>
                <a:gd name="T33" fmla="*/ 0 h 56"/>
                <a:gd name="T34" fmla="*/ 2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2" name="Freeform 50"/>
            <p:cNvSpPr/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11 h 57"/>
                <a:gd name="T2" fmla="*/ 2 w 72"/>
                <a:gd name="T3" fmla="*/ 14 h 57"/>
                <a:gd name="T4" fmla="*/ 3 w 72"/>
                <a:gd name="T5" fmla="*/ 14 h 57"/>
                <a:gd name="T6" fmla="*/ 5 w 72"/>
                <a:gd name="T7" fmla="*/ 14 h 57"/>
                <a:gd name="T8" fmla="*/ 8 w 72"/>
                <a:gd name="T9" fmla="*/ 14 h 57"/>
                <a:gd name="T10" fmla="*/ 12 w 72"/>
                <a:gd name="T11" fmla="*/ 13 h 57"/>
                <a:gd name="T12" fmla="*/ 16 w 72"/>
                <a:gd name="T13" fmla="*/ 12 h 57"/>
                <a:gd name="T14" fmla="*/ 18 w 72"/>
                <a:gd name="T15" fmla="*/ 10 h 57"/>
                <a:gd name="T16" fmla="*/ 19 w 72"/>
                <a:gd name="T17" fmla="*/ 7 h 57"/>
                <a:gd name="T18" fmla="*/ 17 w 72"/>
                <a:gd name="T19" fmla="*/ 4 h 57"/>
                <a:gd name="T20" fmla="*/ 14 w 72"/>
                <a:gd name="T21" fmla="*/ 1 h 57"/>
                <a:gd name="T22" fmla="*/ 12 w 72"/>
                <a:gd name="T23" fmla="*/ 0 h 57"/>
                <a:gd name="T24" fmla="*/ 9 w 72"/>
                <a:gd name="T25" fmla="*/ 1 h 57"/>
                <a:gd name="T26" fmla="*/ 6 w 72"/>
                <a:gd name="T27" fmla="*/ 3 h 57"/>
                <a:gd name="T28" fmla="*/ 4 w 72"/>
                <a:gd name="T29" fmla="*/ 5 h 57"/>
                <a:gd name="T30" fmla="*/ 2 w 72"/>
                <a:gd name="T31" fmla="*/ 8 h 57"/>
                <a:gd name="T32" fmla="*/ 1 w 72"/>
                <a:gd name="T33" fmla="*/ 10 h 57"/>
                <a:gd name="T34" fmla="*/ 0 w 72"/>
                <a:gd name="T35" fmla="*/ 11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3" name="Freeform 51"/>
            <p:cNvSpPr/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3 w 23"/>
                <a:gd name="T1" fmla="*/ 6 h 24"/>
                <a:gd name="T2" fmla="*/ 1 w 23"/>
                <a:gd name="T3" fmla="*/ 6 h 24"/>
                <a:gd name="T4" fmla="*/ 1 w 23"/>
                <a:gd name="T5" fmla="*/ 5 h 24"/>
                <a:gd name="T6" fmla="*/ 0 w 23"/>
                <a:gd name="T7" fmla="*/ 5 h 24"/>
                <a:gd name="T8" fmla="*/ 0 w 23"/>
                <a:gd name="T9" fmla="*/ 3 h 24"/>
                <a:gd name="T10" fmla="*/ 0 w 23"/>
                <a:gd name="T11" fmla="*/ 2 h 24"/>
                <a:gd name="T12" fmla="*/ 1 w 23"/>
                <a:gd name="T13" fmla="*/ 1 h 24"/>
                <a:gd name="T14" fmla="*/ 1 w 23"/>
                <a:gd name="T15" fmla="*/ 1 h 24"/>
                <a:gd name="T16" fmla="*/ 3 w 23"/>
                <a:gd name="T17" fmla="*/ 0 h 24"/>
                <a:gd name="T18" fmla="*/ 4 w 23"/>
                <a:gd name="T19" fmla="*/ 1 h 24"/>
                <a:gd name="T20" fmla="*/ 5 w 23"/>
                <a:gd name="T21" fmla="*/ 1 h 24"/>
                <a:gd name="T22" fmla="*/ 5 w 23"/>
                <a:gd name="T23" fmla="*/ 2 h 24"/>
                <a:gd name="T24" fmla="*/ 5 w 23"/>
                <a:gd name="T25" fmla="*/ 3 h 24"/>
                <a:gd name="T26" fmla="*/ 5 w 23"/>
                <a:gd name="T27" fmla="*/ 5 h 24"/>
                <a:gd name="T28" fmla="*/ 5 w 23"/>
                <a:gd name="T29" fmla="*/ 5 h 24"/>
                <a:gd name="T30" fmla="*/ 4 w 23"/>
                <a:gd name="T31" fmla="*/ 6 h 24"/>
                <a:gd name="T32" fmla="*/ 3 w 23"/>
                <a:gd name="T33" fmla="*/ 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4" name="Freeform 52"/>
            <p:cNvSpPr/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5 w 52"/>
                <a:gd name="T1" fmla="*/ 18 h 73"/>
                <a:gd name="T2" fmla="*/ 7 w 52"/>
                <a:gd name="T3" fmla="*/ 18 h 73"/>
                <a:gd name="T4" fmla="*/ 9 w 52"/>
                <a:gd name="T5" fmla="*/ 17 h 73"/>
                <a:gd name="T6" fmla="*/ 10 w 52"/>
                <a:gd name="T7" fmla="*/ 15 h 73"/>
                <a:gd name="T8" fmla="*/ 11 w 52"/>
                <a:gd name="T9" fmla="*/ 12 h 73"/>
                <a:gd name="T10" fmla="*/ 13 w 52"/>
                <a:gd name="T11" fmla="*/ 9 h 73"/>
                <a:gd name="T12" fmla="*/ 13 w 52"/>
                <a:gd name="T13" fmla="*/ 5 h 73"/>
                <a:gd name="T14" fmla="*/ 13 w 52"/>
                <a:gd name="T15" fmla="*/ 3 h 73"/>
                <a:gd name="T16" fmla="*/ 11 w 52"/>
                <a:gd name="T17" fmla="*/ 1 h 73"/>
                <a:gd name="T18" fmla="*/ 7 w 52"/>
                <a:gd name="T19" fmla="*/ 0 h 73"/>
                <a:gd name="T20" fmla="*/ 3 w 52"/>
                <a:gd name="T21" fmla="*/ 1 h 73"/>
                <a:gd name="T22" fmla="*/ 1 w 52"/>
                <a:gd name="T23" fmla="*/ 3 h 73"/>
                <a:gd name="T24" fmla="*/ 0 w 52"/>
                <a:gd name="T25" fmla="*/ 5 h 73"/>
                <a:gd name="T26" fmla="*/ 1 w 52"/>
                <a:gd name="T27" fmla="*/ 9 h 73"/>
                <a:gd name="T28" fmla="*/ 2 w 52"/>
                <a:gd name="T29" fmla="*/ 12 h 73"/>
                <a:gd name="T30" fmla="*/ 3 w 52"/>
                <a:gd name="T31" fmla="*/ 15 h 73"/>
                <a:gd name="T32" fmla="*/ 5 w 52"/>
                <a:gd name="T33" fmla="*/ 17 h 73"/>
                <a:gd name="T34" fmla="*/ 5 w 52"/>
                <a:gd name="T35" fmla="*/ 18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5" name="Freeform 53"/>
            <p:cNvSpPr/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5 w 52"/>
                <a:gd name="T1" fmla="*/ 18 h 73"/>
                <a:gd name="T2" fmla="*/ 7 w 52"/>
                <a:gd name="T3" fmla="*/ 18 h 73"/>
                <a:gd name="T4" fmla="*/ 9 w 52"/>
                <a:gd name="T5" fmla="*/ 17 h 73"/>
                <a:gd name="T6" fmla="*/ 10 w 52"/>
                <a:gd name="T7" fmla="*/ 15 h 73"/>
                <a:gd name="T8" fmla="*/ 11 w 52"/>
                <a:gd name="T9" fmla="*/ 12 h 73"/>
                <a:gd name="T10" fmla="*/ 13 w 52"/>
                <a:gd name="T11" fmla="*/ 9 h 73"/>
                <a:gd name="T12" fmla="*/ 13 w 52"/>
                <a:gd name="T13" fmla="*/ 5 h 73"/>
                <a:gd name="T14" fmla="*/ 13 w 52"/>
                <a:gd name="T15" fmla="*/ 3 h 73"/>
                <a:gd name="T16" fmla="*/ 11 w 52"/>
                <a:gd name="T17" fmla="*/ 1 h 73"/>
                <a:gd name="T18" fmla="*/ 7 w 52"/>
                <a:gd name="T19" fmla="*/ 0 h 73"/>
                <a:gd name="T20" fmla="*/ 3 w 52"/>
                <a:gd name="T21" fmla="*/ 1 h 73"/>
                <a:gd name="T22" fmla="*/ 1 w 52"/>
                <a:gd name="T23" fmla="*/ 3 h 73"/>
                <a:gd name="T24" fmla="*/ 0 w 52"/>
                <a:gd name="T25" fmla="*/ 5 h 73"/>
                <a:gd name="T26" fmla="*/ 1 w 52"/>
                <a:gd name="T27" fmla="*/ 9 h 73"/>
                <a:gd name="T28" fmla="*/ 2 w 52"/>
                <a:gd name="T29" fmla="*/ 12 h 73"/>
                <a:gd name="T30" fmla="*/ 3 w 52"/>
                <a:gd name="T31" fmla="*/ 15 h 73"/>
                <a:gd name="T32" fmla="*/ 5 w 52"/>
                <a:gd name="T33" fmla="*/ 17 h 73"/>
                <a:gd name="T34" fmla="*/ 5 w 52"/>
                <a:gd name="T35" fmla="*/ 18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6" name="Freeform 54"/>
            <p:cNvSpPr/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16 w 72"/>
                <a:gd name="T1" fmla="*/ 14 h 58"/>
                <a:gd name="T2" fmla="*/ 17 w 72"/>
                <a:gd name="T3" fmla="*/ 11 h 58"/>
                <a:gd name="T4" fmla="*/ 17 w 72"/>
                <a:gd name="T5" fmla="*/ 10 h 58"/>
                <a:gd name="T6" fmla="*/ 16 w 72"/>
                <a:gd name="T7" fmla="*/ 8 h 58"/>
                <a:gd name="T8" fmla="*/ 14 w 72"/>
                <a:gd name="T9" fmla="*/ 6 h 58"/>
                <a:gd name="T10" fmla="*/ 12 w 72"/>
                <a:gd name="T11" fmla="*/ 3 h 58"/>
                <a:gd name="T12" fmla="*/ 9 w 72"/>
                <a:gd name="T13" fmla="*/ 1 h 58"/>
                <a:gd name="T14" fmla="*/ 7 w 72"/>
                <a:gd name="T15" fmla="*/ 0 h 58"/>
                <a:gd name="T16" fmla="*/ 4 w 72"/>
                <a:gd name="T17" fmla="*/ 0 h 58"/>
                <a:gd name="T18" fmla="*/ 1 w 72"/>
                <a:gd name="T19" fmla="*/ 3 h 58"/>
                <a:gd name="T20" fmla="*/ 0 w 72"/>
                <a:gd name="T21" fmla="*/ 7 h 58"/>
                <a:gd name="T22" fmla="*/ 1 w 72"/>
                <a:gd name="T23" fmla="*/ 10 h 58"/>
                <a:gd name="T24" fmla="*/ 3 w 72"/>
                <a:gd name="T25" fmla="*/ 12 h 58"/>
                <a:gd name="T26" fmla="*/ 6 w 72"/>
                <a:gd name="T27" fmla="*/ 13 h 58"/>
                <a:gd name="T28" fmla="*/ 9 w 72"/>
                <a:gd name="T29" fmla="*/ 14 h 58"/>
                <a:gd name="T30" fmla="*/ 12 w 72"/>
                <a:gd name="T31" fmla="*/ 14 h 58"/>
                <a:gd name="T32" fmla="*/ 15 w 72"/>
                <a:gd name="T33" fmla="*/ 14 h 58"/>
                <a:gd name="T34" fmla="*/ 16 w 72"/>
                <a:gd name="T35" fmla="*/ 14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7" name="Freeform 55"/>
            <p:cNvSpPr/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17 w 72"/>
                <a:gd name="T1" fmla="*/ 3 h 56"/>
                <a:gd name="T2" fmla="*/ 16 w 72"/>
                <a:gd name="T3" fmla="*/ 0 h 56"/>
                <a:gd name="T4" fmla="*/ 15 w 72"/>
                <a:gd name="T5" fmla="*/ 0 h 56"/>
                <a:gd name="T6" fmla="*/ 13 w 72"/>
                <a:gd name="T7" fmla="*/ 0 h 56"/>
                <a:gd name="T8" fmla="*/ 9 w 72"/>
                <a:gd name="T9" fmla="*/ 0 h 56"/>
                <a:gd name="T10" fmla="*/ 6 w 72"/>
                <a:gd name="T11" fmla="*/ 1 h 56"/>
                <a:gd name="T12" fmla="*/ 3 w 72"/>
                <a:gd name="T13" fmla="*/ 2 h 56"/>
                <a:gd name="T14" fmla="*/ 1 w 72"/>
                <a:gd name="T15" fmla="*/ 4 h 56"/>
                <a:gd name="T16" fmla="*/ 0 w 72"/>
                <a:gd name="T17" fmla="*/ 7 h 56"/>
                <a:gd name="T18" fmla="*/ 1 w 72"/>
                <a:gd name="T19" fmla="*/ 11 h 56"/>
                <a:gd name="T20" fmla="*/ 4 w 72"/>
                <a:gd name="T21" fmla="*/ 14 h 56"/>
                <a:gd name="T22" fmla="*/ 7 w 72"/>
                <a:gd name="T23" fmla="*/ 15 h 56"/>
                <a:gd name="T24" fmla="*/ 9 w 72"/>
                <a:gd name="T25" fmla="*/ 14 h 56"/>
                <a:gd name="T26" fmla="*/ 12 w 72"/>
                <a:gd name="T27" fmla="*/ 12 h 56"/>
                <a:gd name="T28" fmla="*/ 14 w 72"/>
                <a:gd name="T29" fmla="*/ 9 h 56"/>
                <a:gd name="T30" fmla="*/ 16 w 72"/>
                <a:gd name="T31" fmla="*/ 6 h 56"/>
                <a:gd name="T32" fmla="*/ 17 w 72"/>
                <a:gd name="T33" fmla="*/ 4 h 56"/>
                <a:gd name="T34" fmla="*/ 17 w 72"/>
                <a:gd name="T35" fmla="*/ 3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8" name="Freeform 56"/>
            <p:cNvSpPr/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8 w 53"/>
                <a:gd name="T1" fmla="*/ 0 h 72"/>
                <a:gd name="T2" fmla="*/ 6 w 53"/>
                <a:gd name="T3" fmla="*/ 0 h 72"/>
                <a:gd name="T4" fmla="*/ 5 w 53"/>
                <a:gd name="T5" fmla="*/ 1 h 72"/>
                <a:gd name="T6" fmla="*/ 4 w 53"/>
                <a:gd name="T7" fmla="*/ 3 h 72"/>
                <a:gd name="T8" fmla="*/ 2 w 53"/>
                <a:gd name="T9" fmla="*/ 6 h 72"/>
                <a:gd name="T10" fmla="*/ 1 w 53"/>
                <a:gd name="T11" fmla="*/ 9 h 72"/>
                <a:gd name="T12" fmla="*/ 0 w 53"/>
                <a:gd name="T13" fmla="*/ 13 h 72"/>
                <a:gd name="T14" fmla="*/ 1 w 53"/>
                <a:gd name="T15" fmla="*/ 16 h 72"/>
                <a:gd name="T16" fmla="*/ 3 w 53"/>
                <a:gd name="T17" fmla="*/ 18 h 72"/>
                <a:gd name="T18" fmla="*/ 7 w 53"/>
                <a:gd name="T19" fmla="*/ 19 h 72"/>
                <a:gd name="T20" fmla="*/ 11 w 53"/>
                <a:gd name="T21" fmla="*/ 18 h 72"/>
                <a:gd name="T22" fmla="*/ 13 w 53"/>
                <a:gd name="T23" fmla="*/ 16 h 72"/>
                <a:gd name="T24" fmla="*/ 14 w 53"/>
                <a:gd name="T25" fmla="*/ 13 h 72"/>
                <a:gd name="T26" fmla="*/ 13 w 53"/>
                <a:gd name="T27" fmla="*/ 9 h 72"/>
                <a:gd name="T28" fmla="*/ 12 w 53"/>
                <a:gd name="T29" fmla="*/ 6 h 72"/>
                <a:gd name="T30" fmla="*/ 10 w 53"/>
                <a:gd name="T31" fmla="*/ 3 h 72"/>
                <a:gd name="T32" fmla="*/ 9 w 53"/>
                <a:gd name="T33" fmla="*/ 1 h 72"/>
                <a:gd name="T34" fmla="*/ 8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9" name="Freeform 57"/>
            <p:cNvSpPr/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1 w 72"/>
                <a:gd name="T1" fmla="*/ 0 h 57"/>
                <a:gd name="T2" fmla="*/ 0 w 72"/>
                <a:gd name="T3" fmla="*/ 3 h 57"/>
                <a:gd name="T4" fmla="*/ 0 w 72"/>
                <a:gd name="T5" fmla="*/ 4 h 57"/>
                <a:gd name="T6" fmla="*/ 1 w 72"/>
                <a:gd name="T7" fmla="*/ 6 h 57"/>
                <a:gd name="T8" fmla="*/ 3 w 72"/>
                <a:gd name="T9" fmla="*/ 9 h 57"/>
                <a:gd name="T10" fmla="*/ 5 w 72"/>
                <a:gd name="T11" fmla="*/ 11 h 57"/>
                <a:gd name="T12" fmla="*/ 8 w 72"/>
                <a:gd name="T13" fmla="*/ 14 h 57"/>
                <a:gd name="T14" fmla="*/ 10 w 72"/>
                <a:gd name="T15" fmla="*/ 15 h 57"/>
                <a:gd name="T16" fmla="*/ 13 w 72"/>
                <a:gd name="T17" fmla="*/ 14 h 57"/>
                <a:gd name="T18" fmla="*/ 16 w 72"/>
                <a:gd name="T19" fmla="*/ 11 h 57"/>
                <a:gd name="T20" fmla="*/ 17 w 72"/>
                <a:gd name="T21" fmla="*/ 7 h 57"/>
                <a:gd name="T22" fmla="*/ 16 w 72"/>
                <a:gd name="T23" fmla="*/ 4 h 57"/>
                <a:gd name="T24" fmla="*/ 14 w 72"/>
                <a:gd name="T25" fmla="*/ 2 h 57"/>
                <a:gd name="T26" fmla="*/ 11 w 72"/>
                <a:gd name="T27" fmla="*/ 1 h 57"/>
                <a:gd name="T28" fmla="*/ 8 w 72"/>
                <a:gd name="T29" fmla="*/ 0 h 57"/>
                <a:gd name="T30" fmla="*/ 5 w 72"/>
                <a:gd name="T31" fmla="*/ 0 h 57"/>
                <a:gd name="T32" fmla="*/ 2 w 72"/>
                <a:gd name="T33" fmla="*/ 0 h 57"/>
                <a:gd name="T34" fmla="*/ 1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0" name="Freeform 58"/>
            <p:cNvSpPr/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2 h 58"/>
                <a:gd name="T2" fmla="*/ 1 w 72"/>
                <a:gd name="T3" fmla="*/ 15 h 58"/>
                <a:gd name="T4" fmla="*/ 2 w 72"/>
                <a:gd name="T5" fmla="*/ 15 h 58"/>
                <a:gd name="T6" fmla="*/ 5 w 72"/>
                <a:gd name="T7" fmla="*/ 15 h 58"/>
                <a:gd name="T8" fmla="*/ 8 w 72"/>
                <a:gd name="T9" fmla="*/ 15 h 58"/>
                <a:gd name="T10" fmla="*/ 11 w 72"/>
                <a:gd name="T11" fmla="*/ 14 h 58"/>
                <a:gd name="T12" fmla="*/ 14 w 72"/>
                <a:gd name="T13" fmla="*/ 13 h 58"/>
                <a:gd name="T14" fmla="*/ 16 w 72"/>
                <a:gd name="T15" fmla="*/ 11 h 58"/>
                <a:gd name="T16" fmla="*/ 17 w 72"/>
                <a:gd name="T17" fmla="*/ 8 h 58"/>
                <a:gd name="T18" fmla="*/ 16 w 72"/>
                <a:gd name="T19" fmla="*/ 4 h 58"/>
                <a:gd name="T20" fmla="*/ 13 w 72"/>
                <a:gd name="T21" fmla="*/ 1 h 58"/>
                <a:gd name="T22" fmla="*/ 10 w 72"/>
                <a:gd name="T23" fmla="*/ 0 h 58"/>
                <a:gd name="T24" fmla="*/ 8 w 72"/>
                <a:gd name="T25" fmla="*/ 2 h 58"/>
                <a:gd name="T26" fmla="*/ 5 w 72"/>
                <a:gd name="T27" fmla="*/ 4 h 58"/>
                <a:gd name="T28" fmla="*/ 3 w 72"/>
                <a:gd name="T29" fmla="*/ 6 h 58"/>
                <a:gd name="T30" fmla="*/ 1 w 72"/>
                <a:gd name="T31" fmla="*/ 9 h 58"/>
                <a:gd name="T32" fmla="*/ 0 w 72"/>
                <a:gd name="T33" fmla="*/ 11 h 58"/>
                <a:gd name="T34" fmla="*/ 0 w 72"/>
                <a:gd name="T35" fmla="*/ 1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1" name="Freeform 59"/>
            <p:cNvSpPr/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36 w 144"/>
                <a:gd name="T1" fmla="*/ 0 h 167"/>
                <a:gd name="T2" fmla="*/ 36 w 144"/>
                <a:gd name="T3" fmla="*/ 7 h 167"/>
                <a:gd name="T4" fmla="*/ 35 w 144"/>
                <a:gd name="T5" fmla="*/ 15 h 167"/>
                <a:gd name="T6" fmla="*/ 33 w 144"/>
                <a:gd name="T7" fmla="*/ 21 h 167"/>
                <a:gd name="T8" fmla="*/ 29 w 144"/>
                <a:gd name="T9" fmla="*/ 28 h 167"/>
                <a:gd name="T10" fmla="*/ 25 w 144"/>
                <a:gd name="T11" fmla="*/ 34 h 167"/>
                <a:gd name="T12" fmla="*/ 20 w 144"/>
                <a:gd name="T13" fmla="*/ 38 h 167"/>
                <a:gd name="T14" fmla="*/ 15 w 144"/>
                <a:gd name="T15" fmla="*/ 41 h 167"/>
                <a:gd name="T16" fmla="*/ 9 w 144"/>
                <a:gd name="T17" fmla="*/ 42 h 167"/>
                <a:gd name="T18" fmla="*/ 4 w 144"/>
                <a:gd name="T19" fmla="*/ 41 h 167"/>
                <a:gd name="T20" fmla="*/ 1 w 144"/>
                <a:gd name="T21" fmla="*/ 38 h 167"/>
                <a:gd name="T22" fmla="*/ 0 w 144"/>
                <a:gd name="T23" fmla="*/ 35 h 167"/>
                <a:gd name="T24" fmla="*/ 1 w 144"/>
                <a:gd name="T25" fmla="*/ 31 h 167"/>
                <a:gd name="T26" fmla="*/ 3 w 144"/>
                <a:gd name="T27" fmla="*/ 28 h 167"/>
                <a:gd name="T28" fmla="*/ 6 w 144"/>
                <a:gd name="T29" fmla="*/ 24 h 167"/>
                <a:gd name="T30" fmla="*/ 10 w 144"/>
                <a:gd name="T31" fmla="*/ 22 h 167"/>
                <a:gd name="T32" fmla="*/ 15 w 144"/>
                <a:gd name="T33" fmla="*/ 21 h 167"/>
                <a:gd name="T34" fmla="*/ 20 w 144"/>
                <a:gd name="T35" fmla="*/ 20 h 167"/>
                <a:gd name="T36" fmla="*/ 23 w 144"/>
                <a:gd name="T37" fmla="*/ 18 h 167"/>
                <a:gd name="T38" fmla="*/ 27 w 144"/>
                <a:gd name="T39" fmla="*/ 15 h 167"/>
                <a:gd name="T40" fmla="*/ 30 w 144"/>
                <a:gd name="T41" fmla="*/ 11 h 167"/>
                <a:gd name="T42" fmla="*/ 33 w 144"/>
                <a:gd name="T43" fmla="*/ 7 h 167"/>
                <a:gd name="T44" fmla="*/ 35 w 144"/>
                <a:gd name="T45" fmla="*/ 4 h 167"/>
                <a:gd name="T46" fmla="*/ 36 w 144"/>
                <a:gd name="T47" fmla="*/ 1 h 167"/>
                <a:gd name="T48" fmla="*/ 36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2" name="Freeform 60"/>
            <p:cNvSpPr/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51 w 204"/>
                <a:gd name="T1" fmla="*/ 0 h 82"/>
                <a:gd name="T2" fmla="*/ 49 w 204"/>
                <a:gd name="T3" fmla="*/ 2 h 82"/>
                <a:gd name="T4" fmla="*/ 47 w 204"/>
                <a:gd name="T5" fmla="*/ 5 h 82"/>
                <a:gd name="T6" fmla="*/ 44 w 204"/>
                <a:gd name="T7" fmla="*/ 7 h 82"/>
                <a:gd name="T8" fmla="*/ 42 w 204"/>
                <a:gd name="T9" fmla="*/ 10 h 82"/>
                <a:gd name="T10" fmla="*/ 38 w 204"/>
                <a:gd name="T11" fmla="*/ 12 h 82"/>
                <a:gd name="T12" fmla="*/ 35 w 204"/>
                <a:gd name="T13" fmla="*/ 14 h 82"/>
                <a:gd name="T14" fmla="*/ 31 w 204"/>
                <a:gd name="T15" fmla="*/ 16 h 82"/>
                <a:gd name="T16" fmla="*/ 28 w 204"/>
                <a:gd name="T17" fmla="*/ 17 h 82"/>
                <a:gd name="T18" fmla="*/ 25 w 204"/>
                <a:gd name="T19" fmla="*/ 18 h 82"/>
                <a:gd name="T20" fmla="*/ 22 w 204"/>
                <a:gd name="T21" fmla="*/ 19 h 82"/>
                <a:gd name="T22" fmla="*/ 19 w 204"/>
                <a:gd name="T23" fmla="*/ 20 h 82"/>
                <a:gd name="T24" fmla="*/ 15 w 204"/>
                <a:gd name="T25" fmla="*/ 20 h 82"/>
                <a:gd name="T26" fmla="*/ 12 w 204"/>
                <a:gd name="T27" fmla="*/ 20 h 82"/>
                <a:gd name="T28" fmla="*/ 10 w 204"/>
                <a:gd name="T29" fmla="*/ 19 h 82"/>
                <a:gd name="T30" fmla="*/ 6 w 204"/>
                <a:gd name="T31" fmla="*/ 17 h 82"/>
                <a:gd name="T32" fmla="*/ 3 w 204"/>
                <a:gd name="T33" fmla="*/ 16 h 82"/>
                <a:gd name="T34" fmla="*/ 1 w 204"/>
                <a:gd name="T35" fmla="*/ 11 h 82"/>
                <a:gd name="T36" fmla="*/ 0 w 204"/>
                <a:gd name="T37" fmla="*/ 8 h 82"/>
                <a:gd name="T38" fmla="*/ 2 w 204"/>
                <a:gd name="T39" fmla="*/ 5 h 82"/>
                <a:gd name="T40" fmla="*/ 5 w 204"/>
                <a:gd name="T41" fmla="*/ 2 h 82"/>
                <a:gd name="T42" fmla="*/ 9 w 204"/>
                <a:gd name="T43" fmla="*/ 0 h 82"/>
                <a:gd name="T44" fmla="*/ 13 w 204"/>
                <a:gd name="T45" fmla="*/ 0 h 82"/>
                <a:gd name="T46" fmla="*/ 18 w 204"/>
                <a:gd name="T47" fmla="*/ 1 h 82"/>
                <a:gd name="T48" fmla="*/ 23 w 204"/>
                <a:gd name="T49" fmla="*/ 3 h 82"/>
                <a:gd name="T50" fmla="*/ 26 w 204"/>
                <a:gd name="T51" fmla="*/ 5 h 82"/>
                <a:gd name="T52" fmla="*/ 30 w 204"/>
                <a:gd name="T53" fmla="*/ 6 h 82"/>
                <a:gd name="T54" fmla="*/ 36 w 204"/>
                <a:gd name="T55" fmla="*/ 5 h 82"/>
                <a:gd name="T56" fmla="*/ 40 w 204"/>
                <a:gd name="T57" fmla="*/ 4 h 82"/>
                <a:gd name="T58" fmla="*/ 45 w 204"/>
                <a:gd name="T59" fmla="*/ 3 h 82"/>
                <a:gd name="T60" fmla="*/ 48 w 204"/>
                <a:gd name="T61" fmla="*/ 1 h 82"/>
                <a:gd name="T62" fmla="*/ 50 w 204"/>
                <a:gd name="T63" fmla="*/ 0 h 82"/>
                <a:gd name="T64" fmla="*/ 5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3" name="Freeform 61"/>
            <p:cNvSpPr/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6 w 84"/>
                <a:gd name="T1" fmla="*/ 0 h 208"/>
                <a:gd name="T2" fmla="*/ 11 w 84"/>
                <a:gd name="T3" fmla="*/ 6 h 208"/>
                <a:gd name="T4" fmla="*/ 14 w 84"/>
                <a:gd name="T5" fmla="*/ 12 h 208"/>
                <a:gd name="T6" fmla="*/ 18 w 84"/>
                <a:gd name="T7" fmla="*/ 19 h 208"/>
                <a:gd name="T8" fmla="*/ 20 w 84"/>
                <a:gd name="T9" fmla="*/ 25 h 208"/>
                <a:gd name="T10" fmla="*/ 21 w 84"/>
                <a:gd name="T11" fmla="*/ 32 h 208"/>
                <a:gd name="T12" fmla="*/ 21 w 84"/>
                <a:gd name="T13" fmla="*/ 39 h 208"/>
                <a:gd name="T14" fmla="*/ 19 w 84"/>
                <a:gd name="T15" fmla="*/ 45 h 208"/>
                <a:gd name="T16" fmla="*/ 14 w 84"/>
                <a:gd name="T17" fmla="*/ 50 h 208"/>
                <a:gd name="T18" fmla="*/ 10 w 84"/>
                <a:gd name="T19" fmla="*/ 52 h 208"/>
                <a:gd name="T20" fmla="*/ 6 w 84"/>
                <a:gd name="T21" fmla="*/ 52 h 208"/>
                <a:gd name="T22" fmla="*/ 3 w 84"/>
                <a:gd name="T23" fmla="*/ 51 h 208"/>
                <a:gd name="T24" fmla="*/ 1 w 84"/>
                <a:gd name="T25" fmla="*/ 47 h 208"/>
                <a:gd name="T26" fmla="*/ 0 w 84"/>
                <a:gd name="T27" fmla="*/ 43 h 208"/>
                <a:gd name="T28" fmla="*/ 1 w 84"/>
                <a:gd name="T29" fmla="*/ 38 h 208"/>
                <a:gd name="T30" fmla="*/ 1 w 84"/>
                <a:gd name="T31" fmla="*/ 34 h 208"/>
                <a:gd name="T32" fmla="*/ 5 w 84"/>
                <a:gd name="T33" fmla="*/ 28 h 208"/>
                <a:gd name="T34" fmla="*/ 9 w 84"/>
                <a:gd name="T35" fmla="*/ 21 h 208"/>
                <a:gd name="T36" fmla="*/ 9 w 84"/>
                <a:gd name="T37" fmla="*/ 12 h 208"/>
                <a:gd name="T38" fmla="*/ 6 w 84"/>
                <a:gd name="T39" fmla="*/ 3 h 208"/>
                <a:gd name="T40" fmla="*/ 6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4" name="Freeform 62"/>
            <p:cNvSpPr/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6 w 144"/>
                <a:gd name="T3" fmla="*/ 1 h 170"/>
                <a:gd name="T4" fmla="*/ 13 w 144"/>
                <a:gd name="T5" fmla="*/ 4 h 170"/>
                <a:gd name="T6" fmla="*/ 20 w 144"/>
                <a:gd name="T7" fmla="*/ 8 h 170"/>
                <a:gd name="T8" fmla="*/ 26 w 144"/>
                <a:gd name="T9" fmla="*/ 12 h 170"/>
                <a:gd name="T10" fmla="*/ 30 w 144"/>
                <a:gd name="T11" fmla="*/ 17 h 170"/>
                <a:gd name="T12" fmla="*/ 35 w 144"/>
                <a:gd name="T13" fmla="*/ 22 h 170"/>
                <a:gd name="T14" fmla="*/ 36 w 144"/>
                <a:gd name="T15" fmla="*/ 29 h 170"/>
                <a:gd name="T16" fmla="*/ 36 w 144"/>
                <a:gd name="T17" fmla="*/ 35 h 170"/>
                <a:gd name="T18" fmla="*/ 34 w 144"/>
                <a:gd name="T19" fmla="*/ 39 h 170"/>
                <a:gd name="T20" fmla="*/ 30 w 144"/>
                <a:gd name="T21" fmla="*/ 41 h 170"/>
                <a:gd name="T22" fmla="*/ 26 w 144"/>
                <a:gd name="T23" fmla="*/ 42 h 170"/>
                <a:gd name="T24" fmla="*/ 23 w 144"/>
                <a:gd name="T25" fmla="*/ 40 h 170"/>
                <a:gd name="T26" fmla="*/ 20 w 144"/>
                <a:gd name="T27" fmla="*/ 37 h 170"/>
                <a:gd name="T28" fmla="*/ 18 w 144"/>
                <a:gd name="T29" fmla="*/ 33 h 170"/>
                <a:gd name="T30" fmla="*/ 16 w 144"/>
                <a:gd name="T31" fmla="*/ 29 h 170"/>
                <a:gd name="T32" fmla="*/ 17 w 144"/>
                <a:gd name="T33" fmla="*/ 24 h 170"/>
                <a:gd name="T34" fmla="*/ 17 w 144"/>
                <a:gd name="T35" fmla="*/ 20 h 170"/>
                <a:gd name="T36" fmla="*/ 14 w 144"/>
                <a:gd name="T37" fmla="*/ 15 h 170"/>
                <a:gd name="T38" fmla="*/ 12 w 144"/>
                <a:gd name="T39" fmla="*/ 11 h 170"/>
                <a:gd name="T40" fmla="*/ 9 w 144"/>
                <a:gd name="T41" fmla="*/ 7 h 170"/>
                <a:gd name="T42" fmla="*/ 5 w 144"/>
                <a:gd name="T43" fmla="*/ 4 h 170"/>
                <a:gd name="T44" fmla="*/ 3 w 144"/>
                <a:gd name="T45" fmla="*/ 2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5" name="Freeform 63"/>
            <p:cNvSpPr/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4 h 103"/>
                <a:gd name="T2" fmla="*/ 3 w 199"/>
                <a:gd name="T3" fmla="*/ 3 h 103"/>
                <a:gd name="T4" fmla="*/ 6 w 199"/>
                <a:gd name="T5" fmla="*/ 2 h 103"/>
                <a:gd name="T6" fmla="*/ 10 w 199"/>
                <a:gd name="T7" fmla="*/ 1 h 103"/>
                <a:gd name="T8" fmla="*/ 13 w 199"/>
                <a:gd name="T9" fmla="*/ 0 h 103"/>
                <a:gd name="T10" fmla="*/ 17 w 199"/>
                <a:gd name="T11" fmla="*/ 0 h 103"/>
                <a:gd name="T12" fmla="*/ 21 w 199"/>
                <a:gd name="T13" fmla="*/ 0 h 103"/>
                <a:gd name="T14" fmla="*/ 24 w 199"/>
                <a:gd name="T15" fmla="*/ 0 h 103"/>
                <a:gd name="T16" fmla="*/ 28 w 199"/>
                <a:gd name="T17" fmla="*/ 0 h 103"/>
                <a:gd name="T18" fmla="*/ 32 w 199"/>
                <a:gd name="T19" fmla="*/ 1 h 103"/>
                <a:gd name="T20" fmla="*/ 35 w 199"/>
                <a:gd name="T21" fmla="*/ 2 h 103"/>
                <a:gd name="T22" fmla="*/ 38 w 199"/>
                <a:gd name="T23" fmla="*/ 3 h 103"/>
                <a:gd name="T24" fmla="*/ 41 w 199"/>
                <a:gd name="T25" fmla="*/ 4 h 103"/>
                <a:gd name="T26" fmla="*/ 43 w 199"/>
                <a:gd name="T27" fmla="*/ 6 h 103"/>
                <a:gd name="T28" fmla="*/ 45 w 199"/>
                <a:gd name="T29" fmla="*/ 8 h 103"/>
                <a:gd name="T30" fmla="*/ 47 w 199"/>
                <a:gd name="T31" fmla="*/ 11 h 103"/>
                <a:gd name="T32" fmla="*/ 49 w 199"/>
                <a:gd name="T33" fmla="*/ 14 h 103"/>
                <a:gd name="T34" fmla="*/ 49 w 199"/>
                <a:gd name="T35" fmla="*/ 19 h 103"/>
                <a:gd name="T36" fmla="*/ 48 w 199"/>
                <a:gd name="T37" fmla="*/ 22 h 103"/>
                <a:gd name="T38" fmla="*/ 45 w 199"/>
                <a:gd name="T39" fmla="*/ 24 h 103"/>
                <a:gd name="T40" fmla="*/ 41 w 199"/>
                <a:gd name="T41" fmla="*/ 25 h 103"/>
                <a:gd name="T42" fmla="*/ 37 w 199"/>
                <a:gd name="T43" fmla="*/ 25 h 103"/>
                <a:gd name="T44" fmla="*/ 33 w 199"/>
                <a:gd name="T45" fmla="*/ 23 h 103"/>
                <a:gd name="T46" fmla="*/ 29 w 199"/>
                <a:gd name="T47" fmla="*/ 20 h 103"/>
                <a:gd name="T48" fmla="*/ 26 w 199"/>
                <a:gd name="T49" fmla="*/ 15 h 103"/>
                <a:gd name="T50" fmla="*/ 24 w 199"/>
                <a:gd name="T51" fmla="*/ 12 h 103"/>
                <a:gd name="T52" fmla="*/ 20 w 199"/>
                <a:gd name="T53" fmla="*/ 9 h 103"/>
                <a:gd name="T54" fmla="*/ 16 w 199"/>
                <a:gd name="T55" fmla="*/ 7 h 103"/>
                <a:gd name="T56" fmla="*/ 11 w 199"/>
                <a:gd name="T57" fmla="*/ 6 h 103"/>
                <a:gd name="T58" fmla="*/ 7 w 199"/>
                <a:gd name="T59" fmla="*/ 5 h 103"/>
                <a:gd name="T60" fmla="*/ 3 w 199"/>
                <a:gd name="T61" fmla="*/ 4 h 103"/>
                <a:gd name="T62" fmla="*/ 1 w 199"/>
                <a:gd name="T63" fmla="*/ 4 h 103"/>
                <a:gd name="T64" fmla="*/ 0 w 199"/>
                <a:gd name="T65" fmla="*/ 4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6" name="Freeform 64"/>
            <p:cNvSpPr/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23 w 107"/>
                <a:gd name="T1" fmla="*/ 0 h 195"/>
                <a:gd name="T2" fmla="*/ 25 w 107"/>
                <a:gd name="T3" fmla="*/ 7 h 195"/>
                <a:gd name="T4" fmla="*/ 26 w 107"/>
                <a:gd name="T5" fmla="*/ 14 h 195"/>
                <a:gd name="T6" fmla="*/ 26 w 107"/>
                <a:gd name="T7" fmla="*/ 22 h 195"/>
                <a:gd name="T8" fmla="*/ 26 w 107"/>
                <a:gd name="T9" fmla="*/ 29 h 195"/>
                <a:gd name="T10" fmla="*/ 24 w 107"/>
                <a:gd name="T11" fmla="*/ 36 h 195"/>
                <a:gd name="T12" fmla="*/ 20 w 107"/>
                <a:gd name="T13" fmla="*/ 41 h 195"/>
                <a:gd name="T14" fmla="*/ 16 w 107"/>
                <a:gd name="T15" fmla="*/ 46 h 195"/>
                <a:gd name="T16" fmla="*/ 11 w 107"/>
                <a:gd name="T17" fmla="*/ 49 h 195"/>
                <a:gd name="T18" fmla="*/ 6 w 107"/>
                <a:gd name="T19" fmla="*/ 49 h 195"/>
                <a:gd name="T20" fmla="*/ 2 w 107"/>
                <a:gd name="T21" fmla="*/ 48 h 195"/>
                <a:gd name="T22" fmla="*/ 0 w 107"/>
                <a:gd name="T23" fmla="*/ 45 h 195"/>
                <a:gd name="T24" fmla="*/ 0 w 107"/>
                <a:gd name="T25" fmla="*/ 41 h 195"/>
                <a:gd name="T26" fmla="*/ 0 w 107"/>
                <a:gd name="T27" fmla="*/ 37 h 195"/>
                <a:gd name="T28" fmla="*/ 3 w 107"/>
                <a:gd name="T29" fmla="*/ 32 h 195"/>
                <a:gd name="T30" fmla="*/ 6 w 107"/>
                <a:gd name="T31" fmla="*/ 29 h 195"/>
                <a:gd name="T32" fmla="*/ 10 w 107"/>
                <a:gd name="T33" fmla="*/ 26 h 195"/>
                <a:gd name="T34" fmla="*/ 14 w 107"/>
                <a:gd name="T35" fmla="*/ 24 h 195"/>
                <a:gd name="T36" fmla="*/ 17 w 107"/>
                <a:gd name="T37" fmla="*/ 20 h 195"/>
                <a:gd name="T38" fmla="*/ 19 w 107"/>
                <a:gd name="T39" fmla="*/ 16 h 195"/>
                <a:gd name="T40" fmla="*/ 21 w 107"/>
                <a:gd name="T41" fmla="*/ 12 h 195"/>
                <a:gd name="T42" fmla="*/ 22 w 107"/>
                <a:gd name="T43" fmla="*/ 7 h 195"/>
                <a:gd name="T44" fmla="*/ 23 w 107"/>
                <a:gd name="T45" fmla="*/ 4 h 195"/>
                <a:gd name="T46" fmla="*/ 23 w 107"/>
                <a:gd name="T47" fmla="*/ 1 h 195"/>
                <a:gd name="T48" fmla="*/ 23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7" name="Freeform 65"/>
            <p:cNvSpPr/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45 w 183"/>
                <a:gd name="T1" fmla="*/ 0 h 126"/>
                <a:gd name="T2" fmla="*/ 43 w 183"/>
                <a:gd name="T3" fmla="*/ 7 h 126"/>
                <a:gd name="T4" fmla="*/ 39 w 183"/>
                <a:gd name="T5" fmla="*/ 13 h 126"/>
                <a:gd name="T6" fmla="*/ 35 w 183"/>
                <a:gd name="T7" fmla="*/ 19 h 126"/>
                <a:gd name="T8" fmla="*/ 30 w 183"/>
                <a:gd name="T9" fmla="*/ 24 h 126"/>
                <a:gd name="T10" fmla="*/ 24 w 183"/>
                <a:gd name="T11" fmla="*/ 28 h 126"/>
                <a:gd name="T12" fmla="*/ 18 w 183"/>
                <a:gd name="T13" fmla="*/ 31 h 126"/>
                <a:gd name="T14" fmla="*/ 12 w 183"/>
                <a:gd name="T15" fmla="*/ 32 h 126"/>
                <a:gd name="T16" fmla="*/ 6 w 183"/>
                <a:gd name="T17" fmla="*/ 30 h 126"/>
                <a:gd name="T18" fmla="*/ 1 w 183"/>
                <a:gd name="T19" fmla="*/ 28 h 126"/>
                <a:gd name="T20" fmla="*/ 0 w 183"/>
                <a:gd name="T21" fmla="*/ 24 h 126"/>
                <a:gd name="T22" fmla="*/ 0 w 183"/>
                <a:gd name="T23" fmla="*/ 21 h 126"/>
                <a:gd name="T24" fmla="*/ 2 w 183"/>
                <a:gd name="T25" fmla="*/ 18 h 126"/>
                <a:gd name="T26" fmla="*/ 5 w 183"/>
                <a:gd name="T27" fmla="*/ 15 h 126"/>
                <a:gd name="T28" fmla="*/ 9 w 183"/>
                <a:gd name="T29" fmla="*/ 13 h 126"/>
                <a:gd name="T30" fmla="*/ 14 w 183"/>
                <a:gd name="T31" fmla="*/ 12 h 126"/>
                <a:gd name="T32" fmla="*/ 19 w 183"/>
                <a:gd name="T33" fmla="*/ 13 h 126"/>
                <a:gd name="T34" fmla="*/ 24 w 183"/>
                <a:gd name="T35" fmla="*/ 13 h 126"/>
                <a:gd name="T36" fmla="*/ 28 w 183"/>
                <a:gd name="T37" fmla="*/ 12 h 126"/>
                <a:gd name="T38" fmla="*/ 32 w 183"/>
                <a:gd name="T39" fmla="*/ 10 h 126"/>
                <a:gd name="T40" fmla="*/ 37 w 183"/>
                <a:gd name="T41" fmla="*/ 8 h 126"/>
                <a:gd name="T42" fmla="*/ 40 w 183"/>
                <a:gd name="T43" fmla="*/ 5 h 126"/>
                <a:gd name="T44" fmla="*/ 43 w 183"/>
                <a:gd name="T45" fmla="*/ 3 h 126"/>
                <a:gd name="T46" fmla="*/ 45 w 183"/>
                <a:gd name="T47" fmla="*/ 1 h 126"/>
                <a:gd name="T48" fmla="*/ 45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8" name="Freeform 66"/>
            <p:cNvSpPr/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6 w 102"/>
                <a:gd name="T3" fmla="*/ 3 h 197"/>
                <a:gd name="T4" fmla="*/ 12 w 102"/>
                <a:gd name="T5" fmla="*/ 8 h 197"/>
                <a:gd name="T6" fmla="*/ 17 w 102"/>
                <a:gd name="T7" fmla="*/ 13 h 197"/>
                <a:gd name="T8" fmla="*/ 21 w 102"/>
                <a:gd name="T9" fmla="*/ 19 h 197"/>
                <a:gd name="T10" fmla="*/ 24 w 102"/>
                <a:gd name="T11" fmla="*/ 25 h 197"/>
                <a:gd name="T12" fmla="*/ 27 w 102"/>
                <a:gd name="T13" fmla="*/ 32 h 197"/>
                <a:gd name="T14" fmla="*/ 27 w 102"/>
                <a:gd name="T15" fmla="*/ 38 h 197"/>
                <a:gd name="T16" fmla="*/ 24 w 102"/>
                <a:gd name="T17" fmla="*/ 44 h 197"/>
                <a:gd name="T18" fmla="*/ 20 w 102"/>
                <a:gd name="T19" fmla="*/ 47 h 197"/>
                <a:gd name="T20" fmla="*/ 17 w 102"/>
                <a:gd name="T21" fmla="*/ 49 h 197"/>
                <a:gd name="T22" fmla="*/ 13 w 102"/>
                <a:gd name="T23" fmla="*/ 48 h 197"/>
                <a:gd name="T24" fmla="*/ 10 w 102"/>
                <a:gd name="T25" fmla="*/ 45 h 197"/>
                <a:gd name="T26" fmla="*/ 8 w 102"/>
                <a:gd name="T27" fmla="*/ 42 h 197"/>
                <a:gd name="T28" fmla="*/ 7 w 102"/>
                <a:gd name="T29" fmla="*/ 37 h 197"/>
                <a:gd name="T30" fmla="*/ 7 w 102"/>
                <a:gd name="T31" fmla="*/ 33 h 197"/>
                <a:gd name="T32" fmla="*/ 8 w 102"/>
                <a:gd name="T33" fmla="*/ 28 h 197"/>
                <a:gd name="T34" fmla="*/ 10 w 102"/>
                <a:gd name="T35" fmla="*/ 24 h 197"/>
                <a:gd name="T36" fmla="*/ 9 w 102"/>
                <a:gd name="T37" fmla="*/ 19 h 197"/>
                <a:gd name="T38" fmla="*/ 8 w 102"/>
                <a:gd name="T39" fmla="*/ 14 h 197"/>
                <a:gd name="T40" fmla="*/ 6 w 102"/>
                <a:gd name="T41" fmla="*/ 10 h 197"/>
                <a:gd name="T42" fmla="*/ 4 w 102"/>
                <a:gd name="T43" fmla="*/ 6 h 197"/>
                <a:gd name="T44" fmla="*/ 2 w 102"/>
                <a:gd name="T45" fmla="*/ 3 h 197"/>
                <a:gd name="T46" fmla="*/ 1 w 102"/>
                <a:gd name="T47" fmla="*/ 1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9" name="Freeform 67"/>
            <p:cNvSpPr/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7 w 180"/>
                <a:gd name="T3" fmla="*/ 0 h 129"/>
                <a:gd name="T4" fmla="*/ 14 w 180"/>
                <a:gd name="T5" fmla="*/ 0 h 129"/>
                <a:gd name="T6" fmla="*/ 22 w 180"/>
                <a:gd name="T7" fmla="*/ 1 h 129"/>
                <a:gd name="T8" fmla="*/ 28 w 180"/>
                <a:gd name="T9" fmla="*/ 4 h 129"/>
                <a:gd name="T10" fmla="*/ 35 w 180"/>
                <a:gd name="T11" fmla="*/ 7 h 129"/>
                <a:gd name="T12" fmla="*/ 40 w 180"/>
                <a:gd name="T13" fmla="*/ 11 h 129"/>
                <a:gd name="T14" fmla="*/ 44 w 180"/>
                <a:gd name="T15" fmla="*/ 16 h 129"/>
                <a:gd name="T16" fmla="*/ 45 w 180"/>
                <a:gd name="T17" fmla="*/ 22 h 129"/>
                <a:gd name="T18" fmla="*/ 45 w 180"/>
                <a:gd name="T19" fmla="*/ 27 h 129"/>
                <a:gd name="T20" fmla="*/ 43 w 180"/>
                <a:gd name="T21" fmla="*/ 30 h 129"/>
                <a:gd name="T22" fmla="*/ 39 w 180"/>
                <a:gd name="T23" fmla="*/ 32 h 129"/>
                <a:gd name="T24" fmla="*/ 36 w 180"/>
                <a:gd name="T25" fmla="*/ 32 h 129"/>
                <a:gd name="T26" fmla="*/ 31 w 180"/>
                <a:gd name="T27" fmla="*/ 30 h 129"/>
                <a:gd name="T28" fmla="*/ 27 w 180"/>
                <a:gd name="T29" fmla="*/ 27 h 129"/>
                <a:gd name="T30" fmla="*/ 24 w 180"/>
                <a:gd name="T31" fmla="*/ 23 h 129"/>
                <a:gd name="T32" fmla="*/ 23 w 180"/>
                <a:gd name="T33" fmla="*/ 18 h 129"/>
                <a:gd name="T34" fmla="*/ 22 w 180"/>
                <a:gd name="T35" fmla="*/ 14 h 129"/>
                <a:gd name="T36" fmla="*/ 19 w 180"/>
                <a:gd name="T37" fmla="*/ 11 h 129"/>
                <a:gd name="T38" fmla="*/ 15 w 180"/>
                <a:gd name="T39" fmla="*/ 7 h 129"/>
                <a:gd name="T40" fmla="*/ 11 w 180"/>
                <a:gd name="T41" fmla="*/ 5 h 129"/>
                <a:gd name="T42" fmla="*/ 7 w 180"/>
                <a:gd name="T43" fmla="*/ 3 h 129"/>
                <a:gd name="T44" fmla="*/ 3 w 180"/>
                <a:gd name="T45" fmla="*/ 1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0" name="Freeform 68"/>
            <p:cNvSpPr/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13 h 85"/>
                <a:gd name="T2" fmla="*/ 3 w 206"/>
                <a:gd name="T3" fmla="*/ 11 h 85"/>
                <a:gd name="T4" fmla="*/ 6 w 206"/>
                <a:gd name="T5" fmla="*/ 9 h 85"/>
                <a:gd name="T6" fmla="*/ 9 w 206"/>
                <a:gd name="T7" fmla="*/ 7 h 85"/>
                <a:gd name="T8" fmla="*/ 12 w 206"/>
                <a:gd name="T9" fmla="*/ 5 h 85"/>
                <a:gd name="T10" fmla="*/ 15 w 206"/>
                <a:gd name="T11" fmla="*/ 4 h 85"/>
                <a:gd name="T12" fmla="*/ 19 w 206"/>
                <a:gd name="T13" fmla="*/ 2 h 85"/>
                <a:gd name="T14" fmla="*/ 22 w 206"/>
                <a:gd name="T15" fmla="*/ 1 h 85"/>
                <a:gd name="T16" fmla="*/ 26 w 206"/>
                <a:gd name="T17" fmla="*/ 0 h 85"/>
                <a:gd name="T18" fmla="*/ 29 w 206"/>
                <a:gd name="T19" fmla="*/ 0 h 85"/>
                <a:gd name="T20" fmla="*/ 33 w 206"/>
                <a:gd name="T21" fmla="*/ 0 h 85"/>
                <a:gd name="T22" fmla="*/ 36 w 206"/>
                <a:gd name="T23" fmla="*/ 0 h 85"/>
                <a:gd name="T24" fmla="*/ 39 w 206"/>
                <a:gd name="T25" fmla="*/ 0 h 85"/>
                <a:gd name="T26" fmla="*/ 42 w 206"/>
                <a:gd name="T27" fmla="*/ 1 h 85"/>
                <a:gd name="T28" fmla="*/ 45 w 206"/>
                <a:gd name="T29" fmla="*/ 3 h 85"/>
                <a:gd name="T30" fmla="*/ 48 w 206"/>
                <a:gd name="T31" fmla="*/ 4 h 85"/>
                <a:gd name="T32" fmla="*/ 50 w 206"/>
                <a:gd name="T33" fmla="*/ 7 h 85"/>
                <a:gd name="T34" fmla="*/ 52 w 206"/>
                <a:gd name="T35" fmla="*/ 11 h 85"/>
                <a:gd name="T36" fmla="*/ 52 w 206"/>
                <a:gd name="T37" fmla="*/ 15 h 85"/>
                <a:gd name="T38" fmla="*/ 50 w 206"/>
                <a:gd name="T39" fmla="*/ 18 h 85"/>
                <a:gd name="T40" fmla="*/ 47 w 206"/>
                <a:gd name="T41" fmla="*/ 20 h 85"/>
                <a:gd name="T42" fmla="*/ 42 w 206"/>
                <a:gd name="T43" fmla="*/ 21 h 85"/>
                <a:gd name="T44" fmla="*/ 38 w 206"/>
                <a:gd name="T45" fmla="*/ 21 h 85"/>
                <a:gd name="T46" fmla="*/ 33 w 206"/>
                <a:gd name="T47" fmla="*/ 19 h 85"/>
                <a:gd name="T48" fmla="*/ 29 w 206"/>
                <a:gd name="T49" fmla="*/ 15 h 85"/>
                <a:gd name="T50" fmla="*/ 26 w 206"/>
                <a:gd name="T51" fmla="*/ 13 h 85"/>
                <a:gd name="T52" fmla="*/ 21 w 206"/>
                <a:gd name="T53" fmla="*/ 11 h 85"/>
                <a:gd name="T54" fmla="*/ 17 w 206"/>
                <a:gd name="T55" fmla="*/ 11 h 85"/>
                <a:gd name="T56" fmla="*/ 12 w 206"/>
                <a:gd name="T57" fmla="*/ 11 h 85"/>
                <a:gd name="T58" fmla="*/ 7 w 206"/>
                <a:gd name="T59" fmla="*/ 12 h 85"/>
                <a:gd name="T60" fmla="*/ 3 w 206"/>
                <a:gd name="T61" fmla="*/ 12 h 85"/>
                <a:gd name="T62" fmla="*/ 1 w 206"/>
                <a:gd name="T63" fmla="*/ 13 h 85"/>
                <a:gd name="T64" fmla="*/ 0 w 206"/>
                <a:gd name="T65" fmla="*/ 13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1" name="Freeform 69"/>
            <p:cNvSpPr/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1 h 95"/>
                <a:gd name="T2" fmla="*/ 6 w 147"/>
                <a:gd name="T3" fmla="*/ 0 h 95"/>
                <a:gd name="T4" fmla="*/ 12 w 147"/>
                <a:gd name="T5" fmla="*/ 0 h 95"/>
                <a:gd name="T6" fmla="*/ 17 w 147"/>
                <a:gd name="T7" fmla="*/ 0 h 95"/>
                <a:gd name="T8" fmla="*/ 23 w 147"/>
                <a:gd name="T9" fmla="*/ 2 h 95"/>
                <a:gd name="T10" fmla="*/ 28 w 147"/>
                <a:gd name="T11" fmla="*/ 4 h 95"/>
                <a:gd name="T12" fmla="*/ 32 w 147"/>
                <a:gd name="T13" fmla="*/ 7 h 95"/>
                <a:gd name="T14" fmla="*/ 36 w 147"/>
                <a:gd name="T15" fmla="*/ 11 h 95"/>
                <a:gd name="T16" fmla="*/ 37 w 147"/>
                <a:gd name="T17" fmla="*/ 15 h 95"/>
                <a:gd name="T18" fmla="*/ 37 w 147"/>
                <a:gd name="T19" fmla="*/ 19 h 95"/>
                <a:gd name="T20" fmla="*/ 36 w 147"/>
                <a:gd name="T21" fmla="*/ 22 h 95"/>
                <a:gd name="T22" fmla="*/ 33 w 147"/>
                <a:gd name="T23" fmla="*/ 23 h 95"/>
                <a:gd name="T24" fmla="*/ 30 w 147"/>
                <a:gd name="T25" fmla="*/ 23 h 95"/>
                <a:gd name="T26" fmla="*/ 27 w 147"/>
                <a:gd name="T27" fmla="*/ 22 h 95"/>
                <a:gd name="T28" fmla="*/ 24 w 147"/>
                <a:gd name="T29" fmla="*/ 20 h 95"/>
                <a:gd name="T30" fmla="*/ 21 w 147"/>
                <a:gd name="T31" fmla="*/ 17 h 95"/>
                <a:gd name="T32" fmla="*/ 20 w 147"/>
                <a:gd name="T33" fmla="*/ 13 h 95"/>
                <a:gd name="T34" fmla="*/ 18 w 147"/>
                <a:gd name="T35" fmla="*/ 10 h 95"/>
                <a:gd name="T36" fmla="*/ 16 w 147"/>
                <a:gd name="T37" fmla="*/ 8 h 95"/>
                <a:gd name="T38" fmla="*/ 13 w 147"/>
                <a:gd name="T39" fmla="*/ 5 h 95"/>
                <a:gd name="T40" fmla="*/ 9 w 147"/>
                <a:gd name="T41" fmla="*/ 4 h 95"/>
                <a:gd name="T42" fmla="*/ 6 w 147"/>
                <a:gd name="T43" fmla="*/ 3 h 95"/>
                <a:gd name="T44" fmla="*/ 3 w 147"/>
                <a:gd name="T45" fmla="*/ 1 h 95"/>
                <a:gd name="T46" fmla="*/ 1 w 147"/>
                <a:gd name="T47" fmla="*/ 1 h 95"/>
                <a:gd name="T48" fmla="*/ 0 w 147"/>
                <a:gd name="T49" fmla="*/ 1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2" name="Freeform 70"/>
            <p:cNvSpPr/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5 w 87"/>
                <a:gd name="T3" fmla="*/ 2 h 154"/>
                <a:gd name="T4" fmla="*/ 9 w 87"/>
                <a:gd name="T5" fmla="*/ 6 h 154"/>
                <a:gd name="T6" fmla="*/ 14 w 87"/>
                <a:gd name="T7" fmla="*/ 10 h 154"/>
                <a:gd name="T8" fmla="*/ 17 w 87"/>
                <a:gd name="T9" fmla="*/ 14 h 154"/>
                <a:gd name="T10" fmla="*/ 20 w 87"/>
                <a:gd name="T11" fmla="*/ 19 h 154"/>
                <a:gd name="T12" fmla="*/ 21 w 87"/>
                <a:gd name="T13" fmla="*/ 24 h 154"/>
                <a:gd name="T14" fmla="*/ 21 w 87"/>
                <a:gd name="T15" fmla="*/ 29 h 154"/>
                <a:gd name="T16" fmla="*/ 20 w 87"/>
                <a:gd name="T17" fmla="*/ 35 h 154"/>
                <a:gd name="T18" fmla="*/ 17 w 87"/>
                <a:gd name="T19" fmla="*/ 38 h 154"/>
                <a:gd name="T20" fmla="*/ 14 w 87"/>
                <a:gd name="T21" fmla="*/ 39 h 154"/>
                <a:gd name="T22" fmla="*/ 12 w 87"/>
                <a:gd name="T23" fmla="*/ 38 h 154"/>
                <a:gd name="T24" fmla="*/ 9 w 87"/>
                <a:gd name="T25" fmla="*/ 36 h 154"/>
                <a:gd name="T26" fmla="*/ 7 w 87"/>
                <a:gd name="T27" fmla="*/ 34 h 154"/>
                <a:gd name="T28" fmla="*/ 6 w 87"/>
                <a:gd name="T29" fmla="*/ 29 h 154"/>
                <a:gd name="T30" fmla="*/ 6 w 87"/>
                <a:gd name="T31" fmla="*/ 25 h 154"/>
                <a:gd name="T32" fmla="*/ 7 w 87"/>
                <a:gd name="T33" fmla="*/ 22 h 154"/>
                <a:gd name="T34" fmla="*/ 8 w 87"/>
                <a:gd name="T35" fmla="*/ 19 h 154"/>
                <a:gd name="T36" fmla="*/ 7 w 87"/>
                <a:gd name="T37" fmla="*/ 15 h 154"/>
                <a:gd name="T38" fmla="*/ 6 w 87"/>
                <a:gd name="T39" fmla="*/ 11 h 154"/>
                <a:gd name="T40" fmla="*/ 5 w 87"/>
                <a:gd name="T41" fmla="*/ 7 h 154"/>
                <a:gd name="T42" fmla="*/ 3 w 87"/>
                <a:gd name="T43" fmla="*/ 5 h 154"/>
                <a:gd name="T44" fmla="*/ 1 w 87"/>
                <a:gd name="T45" fmla="*/ 2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3" name="Freeform 71"/>
            <p:cNvSpPr/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17 h 69"/>
                <a:gd name="T2" fmla="*/ 4 w 161"/>
                <a:gd name="T3" fmla="*/ 13 h 69"/>
                <a:gd name="T4" fmla="*/ 8 w 161"/>
                <a:gd name="T5" fmla="*/ 9 h 69"/>
                <a:gd name="T6" fmla="*/ 13 w 161"/>
                <a:gd name="T7" fmla="*/ 5 h 69"/>
                <a:gd name="T8" fmla="*/ 18 w 161"/>
                <a:gd name="T9" fmla="*/ 2 h 69"/>
                <a:gd name="T10" fmla="*/ 23 w 161"/>
                <a:gd name="T11" fmla="*/ 1 h 69"/>
                <a:gd name="T12" fmla="*/ 28 w 161"/>
                <a:gd name="T13" fmla="*/ 0 h 69"/>
                <a:gd name="T14" fmla="*/ 33 w 161"/>
                <a:gd name="T15" fmla="*/ 1 h 69"/>
                <a:gd name="T16" fmla="*/ 37 w 161"/>
                <a:gd name="T17" fmla="*/ 3 h 69"/>
                <a:gd name="T18" fmla="*/ 40 w 161"/>
                <a:gd name="T19" fmla="*/ 6 h 69"/>
                <a:gd name="T20" fmla="*/ 41 w 161"/>
                <a:gd name="T21" fmla="*/ 9 h 69"/>
                <a:gd name="T22" fmla="*/ 39 w 161"/>
                <a:gd name="T23" fmla="*/ 11 h 69"/>
                <a:gd name="T24" fmla="*/ 37 w 161"/>
                <a:gd name="T25" fmla="*/ 13 h 69"/>
                <a:gd name="T26" fmla="*/ 34 w 161"/>
                <a:gd name="T27" fmla="*/ 15 h 69"/>
                <a:gd name="T28" fmla="*/ 31 w 161"/>
                <a:gd name="T29" fmla="*/ 16 h 69"/>
                <a:gd name="T30" fmla="*/ 27 w 161"/>
                <a:gd name="T31" fmla="*/ 15 h 69"/>
                <a:gd name="T32" fmla="*/ 23 w 161"/>
                <a:gd name="T33" fmla="*/ 13 h 69"/>
                <a:gd name="T34" fmla="*/ 20 w 161"/>
                <a:gd name="T35" fmla="*/ 12 h 69"/>
                <a:gd name="T36" fmla="*/ 16 w 161"/>
                <a:gd name="T37" fmla="*/ 11 h 69"/>
                <a:gd name="T38" fmla="*/ 12 w 161"/>
                <a:gd name="T39" fmla="*/ 12 h 69"/>
                <a:gd name="T40" fmla="*/ 9 w 161"/>
                <a:gd name="T41" fmla="*/ 13 h 69"/>
                <a:gd name="T42" fmla="*/ 6 w 161"/>
                <a:gd name="T43" fmla="*/ 14 h 69"/>
                <a:gd name="T44" fmla="*/ 3 w 161"/>
                <a:gd name="T45" fmla="*/ 16 h 69"/>
                <a:gd name="T46" fmla="*/ 1 w 161"/>
                <a:gd name="T47" fmla="*/ 17 h 69"/>
                <a:gd name="T48" fmla="*/ 0 w 161"/>
                <a:gd name="T49" fmla="*/ 17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4" name="Freeform 72"/>
            <p:cNvSpPr/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33 h 133"/>
                <a:gd name="T2" fmla="*/ 1 w 114"/>
                <a:gd name="T3" fmla="*/ 27 h 133"/>
                <a:gd name="T4" fmla="*/ 2 w 114"/>
                <a:gd name="T5" fmla="*/ 22 h 133"/>
                <a:gd name="T6" fmla="*/ 3 w 114"/>
                <a:gd name="T7" fmla="*/ 16 h 133"/>
                <a:gd name="T8" fmla="*/ 6 w 114"/>
                <a:gd name="T9" fmla="*/ 11 h 133"/>
                <a:gd name="T10" fmla="*/ 9 w 114"/>
                <a:gd name="T11" fmla="*/ 6 h 133"/>
                <a:gd name="T12" fmla="*/ 13 w 114"/>
                <a:gd name="T13" fmla="*/ 3 h 133"/>
                <a:gd name="T14" fmla="*/ 17 w 114"/>
                <a:gd name="T15" fmla="*/ 0 h 133"/>
                <a:gd name="T16" fmla="*/ 22 w 114"/>
                <a:gd name="T17" fmla="*/ 0 h 133"/>
                <a:gd name="T18" fmla="*/ 26 w 114"/>
                <a:gd name="T19" fmla="*/ 1 h 133"/>
                <a:gd name="T20" fmla="*/ 28 w 114"/>
                <a:gd name="T21" fmla="*/ 3 h 133"/>
                <a:gd name="T22" fmla="*/ 29 w 114"/>
                <a:gd name="T23" fmla="*/ 5 h 133"/>
                <a:gd name="T24" fmla="*/ 28 w 114"/>
                <a:gd name="T25" fmla="*/ 8 h 133"/>
                <a:gd name="T26" fmla="*/ 27 w 114"/>
                <a:gd name="T27" fmla="*/ 11 h 133"/>
                <a:gd name="T28" fmla="*/ 24 w 114"/>
                <a:gd name="T29" fmla="*/ 14 h 133"/>
                <a:gd name="T30" fmla="*/ 21 w 114"/>
                <a:gd name="T31" fmla="*/ 16 h 133"/>
                <a:gd name="T32" fmla="*/ 16 w 114"/>
                <a:gd name="T33" fmla="*/ 16 h 133"/>
                <a:gd name="T34" fmla="*/ 13 w 114"/>
                <a:gd name="T35" fmla="*/ 17 h 133"/>
                <a:gd name="T36" fmla="*/ 10 w 114"/>
                <a:gd name="T37" fmla="*/ 19 h 133"/>
                <a:gd name="T38" fmla="*/ 7 w 114"/>
                <a:gd name="T39" fmla="*/ 22 h 133"/>
                <a:gd name="T40" fmla="*/ 5 w 114"/>
                <a:gd name="T41" fmla="*/ 24 h 133"/>
                <a:gd name="T42" fmla="*/ 3 w 114"/>
                <a:gd name="T43" fmla="*/ 28 h 133"/>
                <a:gd name="T44" fmla="*/ 2 w 114"/>
                <a:gd name="T45" fmla="*/ 30 h 133"/>
                <a:gd name="T46" fmla="*/ 1 w 114"/>
                <a:gd name="T47" fmla="*/ 32 h 133"/>
                <a:gd name="T48" fmla="*/ 0 w 114"/>
                <a:gd name="T49" fmla="*/ 33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5" name="Freeform 73"/>
            <p:cNvSpPr/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7 w 70"/>
                <a:gd name="T1" fmla="*/ 41 h 163"/>
                <a:gd name="T2" fmla="*/ 4 w 70"/>
                <a:gd name="T3" fmla="*/ 37 h 163"/>
                <a:gd name="T4" fmla="*/ 2 w 70"/>
                <a:gd name="T5" fmla="*/ 31 h 163"/>
                <a:gd name="T6" fmla="*/ 1 w 70"/>
                <a:gd name="T7" fmla="*/ 26 h 163"/>
                <a:gd name="T8" fmla="*/ 0 w 70"/>
                <a:gd name="T9" fmla="*/ 20 h 163"/>
                <a:gd name="T10" fmla="*/ 0 w 70"/>
                <a:gd name="T11" fmla="*/ 14 h 163"/>
                <a:gd name="T12" fmla="*/ 1 w 70"/>
                <a:gd name="T13" fmla="*/ 9 h 163"/>
                <a:gd name="T14" fmla="*/ 3 w 70"/>
                <a:gd name="T15" fmla="*/ 5 h 163"/>
                <a:gd name="T16" fmla="*/ 7 w 70"/>
                <a:gd name="T17" fmla="*/ 2 h 163"/>
                <a:gd name="T18" fmla="*/ 10 w 70"/>
                <a:gd name="T19" fmla="*/ 0 h 163"/>
                <a:gd name="T20" fmla="*/ 14 w 70"/>
                <a:gd name="T21" fmla="*/ 1 h 163"/>
                <a:gd name="T22" fmla="*/ 16 w 70"/>
                <a:gd name="T23" fmla="*/ 3 h 163"/>
                <a:gd name="T24" fmla="*/ 18 w 70"/>
                <a:gd name="T25" fmla="*/ 6 h 163"/>
                <a:gd name="T26" fmla="*/ 18 w 70"/>
                <a:gd name="T27" fmla="*/ 9 h 163"/>
                <a:gd name="T28" fmla="*/ 17 w 70"/>
                <a:gd name="T29" fmla="*/ 12 h 163"/>
                <a:gd name="T30" fmla="*/ 14 w 70"/>
                <a:gd name="T31" fmla="*/ 16 h 163"/>
                <a:gd name="T32" fmla="*/ 12 w 70"/>
                <a:gd name="T33" fmla="*/ 19 h 163"/>
                <a:gd name="T34" fmla="*/ 9 w 70"/>
                <a:gd name="T35" fmla="*/ 25 h 163"/>
                <a:gd name="T36" fmla="*/ 6 w 70"/>
                <a:gd name="T37" fmla="*/ 32 h 163"/>
                <a:gd name="T38" fmla="*/ 7 w 70"/>
                <a:gd name="T39" fmla="*/ 38 h 163"/>
                <a:gd name="T40" fmla="*/ 7 w 70"/>
                <a:gd name="T41" fmla="*/ 4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6" name="Freeform 74"/>
            <p:cNvSpPr/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2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2 w 361"/>
                <a:gd name="T7" fmla="*/ 0 h 348"/>
                <a:gd name="T8" fmla="*/ 5 w 361"/>
                <a:gd name="T9" fmla="*/ 1 h 348"/>
                <a:gd name="T10" fmla="*/ 11 w 361"/>
                <a:gd name="T11" fmla="*/ 2 h 348"/>
                <a:gd name="T12" fmla="*/ 17 w 361"/>
                <a:gd name="T13" fmla="*/ 4 h 348"/>
                <a:gd name="T14" fmla="*/ 24 w 361"/>
                <a:gd name="T15" fmla="*/ 6 h 348"/>
                <a:gd name="T16" fmla="*/ 32 w 361"/>
                <a:gd name="T17" fmla="*/ 10 h 348"/>
                <a:gd name="T18" fmla="*/ 40 w 361"/>
                <a:gd name="T19" fmla="*/ 13 h 348"/>
                <a:gd name="T20" fmla="*/ 49 w 361"/>
                <a:gd name="T21" fmla="*/ 19 h 348"/>
                <a:gd name="T22" fmla="*/ 57 w 361"/>
                <a:gd name="T23" fmla="*/ 24 h 348"/>
                <a:gd name="T24" fmla="*/ 65 w 361"/>
                <a:gd name="T25" fmla="*/ 30 h 348"/>
                <a:gd name="T26" fmla="*/ 72 w 361"/>
                <a:gd name="T27" fmla="*/ 37 h 348"/>
                <a:gd name="T28" fmla="*/ 79 w 361"/>
                <a:gd name="T29" fmla="*/ 44 h 348"/>
                <a:gd name="T30" fmla="*/ 85 w 361"/>
                <a:gd name="T31" fmla="*/ 52 h 348"/>
                <a:gd name="T32" fmla="*/ 89 w 361"/>
                <a:gd name="T33" fmla="*/ 61 h 348"/>
                <a:gd name="T34" fmla="*/ 90 w 361"/>
                <a:gd name="T35" fmla="*/ 67 h 348"/>
                <a:gd name="T36" fmla="*/ 89 w 361"/>
                <a:gd name="T37" fmla="*/ 72 h 348"/>
                <a:gd name="T38" fmla="*/ 88 w 361"/>
                <a:gd name="T39" fmla="*/ 76 h 348"/>
                <a:gd name="T40" fmla="*/ 86 w 361"/>
                <a:gd name="T41" fmla="*/ 80 h 348"/>
                <a:gd name="T42" fmla="*/ 84 w 361"/>
                <a:gd name="T43" fmla="*/ 83 h 348"/>
                <a:gd name="T44" fmla="*/ 82 w 361"/>
                <a:gd name="T45" fmla="*/ 85 h 348"/>
                <a:gd name="T46" fmla="*/ 80 w 361"/>
                <a:gd name="T47" fmla="*/ 87 h 348"/>
                <a:gd name="T48" fmla="*/ 80 w 361"/>
                <a:gd name="T49" fmla="*/ 87 h 348"/>
                <a:gd name="T50" fmla="*/ 80 w 361"/>
                <a:gd name="T51" fmla="*/ 87 h 348"/>
                <a:gd name="T52" fmla="*/ 81 w 361"/>
                <a:gd name="T53" fmla="*/ 86 h 348"/>
                <a:gd name="T54" fmla="*/ 82 w 361"/>
                <a:gd name="T55" fmla="*/ 83 h 348"/>
                <a:gd name="T56" fmla="*/ 84 w 361"/>
                <a:gd name="T57" fmla="*/ 80 h 348"/>
                <a:gd name="T58" fmla="*/ 85 w 361"/>
                <a:gd name="T59" fmla="*/ 77 h 348"/>
                <a:gd name="T60" fmla="*/ 85 w 361"/>
                <a:gd name="T61" fmla="*/ 72 h 348"/>
                <a:gd name="T62" fmla="*/ 85 w 361"/>
                <a:gd name="T63" fmla="*/ 67 h 348"/>
                <a:gd name="T64" fmla="*/ 84 w 361"/>
                <a:gd name="T65" fmla="*/ 61 h 348"/>
                <a:gd name="T66" fmla="*/ 81 w 361"/>
                <a:gd name="T67" fmla="*/ 55 h 348"/>
                <a:gd name="T68" fmla="*/ 77 w 361"/>
                <a:gd name="T69" fmla="*/ 48 h 348"/>
                <a:gd name="T70" fmla="*/ 70 w 361"/>
                <a:gd name="T71" fmla="*/ 42 h 348"/>
                <a:gd name="T72" fmla="*/ 62 w 361"/>
                <a:gd name="T73" fmla="*/ 34 h 348"/>
                <a:gd name="T74" fmla="*/ 51 w 361"/>
                <a:gd name="T75" fmla="*/ 26 h 348"/>
                <a:gd name="T76" fmla="*/ 38 w 361"/>
                <a:gd name="T77" fmla="*/ 19 h 348"/>
                <a:gd name="T78" fmla="*/ 22 w 361"/>
                <a:gd name="T79" fmla="*/ 10 h 348"/>
                <a:gd name="T80" fmla="*/ 2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7" name="Freeform 75"/>
            <p:cNvSpPr/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7 w 126"/>
                <a:gd name="T1" fmla="*/ 0 h 343"/>
                <a:gd name="T2" fmla="*/ 3 w 126"/>
                <a:gd name="T3" fmla="*/ 7 h 343"/>
                <a:gd name="T4" fmla="*/ 1 w 126"/>
                <a:gd name="T5" fmla="*/ 17 h 343"/>
                <a:gd name="T6" fmla="*/ 0 w 126"/>
                <a:gd name="T7" fmla="*/ 30 h 343"/>
                <a:gd name="T8" fmla="*/ 2 w 126"/>
                <a:gd name="T9" fmla="*/ 43 h 343"/>
                <a:gd name="T10" fmla="*/ 5 w 126"/>
                <a:gd name="T11" fmla="*/ 57 h 343"/>
                <a:gd name="T12" fmla="*/ 11 w 126"/>
                <a:gd name="T13" fmla="*/ 69 h 343"/>
                <a:gd name="T14" fmla="*/ 20 w 126"/>
                <a:gd name="T15" fmla="*/ 79 h 343"/>
                <a:gd name="T16" fmla="*/ 32 w 126"/>
                <a:gd name="T17" fmla="*/ 85 h 343"/>
                <a:gd name="T18" fmla="*/ 31 w 126"/>
                <a:gd name="T19" fmla="*/ 85 h 343"/>
                <a:gd name="T20" fmla="*/ 29 w 126"/>
                <a:gd name="T21" fmla="*/ 83 h 343"/>
                <a:gd name="T22" fmla="*/ 26 w 126"/>
                <a:gd name="T23" fmla="*/ 80 h 343"/>
                <a:gd name="T24" fmla="*/ 22 w 126"/>
                <a:gd name="T25" fmla="*/ 76 h 343"/>
                <a:gd name="T26" fmla="*/ 18 w 126"/>
                <a:gd name="T27" fmla="*/ 72 h 343"/>
                <a:gd name="T28" fmla="*/ 14 w 126"/>
                <a:gd name="T29" fmla="*/ 66 h 343"/>
                <a:gd name="T30" fmla="*/ 11 w 126"/>
                <a:gd name="T31" fmla="*/ 61 h 343"/>
                <a:gd name="T32" fmla="*/ 8 w 126"/>
                <a:gd name="T33" fmla="*/ 55 h 343"/>
                <a:gd name="T34" fmla="*/ 5 w 126"/>
                <a:gd name="T35" fmla="*/ 45 h 343"/>
                <a:gd name="T36" fmla="*/ 4 w 126"/>
                <a:gd name="T37" fmla="*/ 36 h 343"/>
                <a:gd name="T38" fmla="*/ 3 w 126"/>
                <a:gd name="T39" fmla="*/ 27 h 343"/>
                <a:gd name="T40" fmla="*/ 4 w 126"/>
                <a:gd name="T41" fmla="*/ 18 h 343"/>
                <a:gd name="T42" fmla="*/ 5 w 126"/>
                <a:gd name="T43" fmla="*/ 10 h 343"/>
                <a:gd name="T44" fmla="*/ 5 w 126"/>
                <a:gd name="T45" fmla="*/ 5 h 343"/>
                <a:gd name="T46" fmla="*/ 6 w 126"/>
                <a:gd name="T47" fmla="*/ 1 h 343"/>
                <a:gd name="T48" fmla="*/ 7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8" name="Freeform 76"/>
            <p:cNvSpPr/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82 w 332"/>
                <a:gd name="T1" fmla="*/ 40 h 160"/>
                <a:gd name="T2" fmla="*/ 81 w 332"/>
                <a:gd name="T3" fmla="*/ 37 h 160"/>
                <a:gd name="T4" fmla="*/ 79 w 332"/>
                <a:gd name="T5" fmla="*/ 33 h 160"/>
                <a:gd name="T6" fmla="*/ 76 w 332"/>
                <a:gd name="T7" fmla="*/ 28 h 160"/>
                <a:gd name="T8" fmla="*/ 72 w 332"/>
                <a:gd name="T9" fmla="*/ 24 h 160"/>
                <a:gd name="T10" fmla="*/ 68 w 332"/>
                <a:gd name="T11" fmla="*/ 20 h 160"/>
                <a:gd name="T12" fmla="*/ 63 w 332"/>
                <a:gd name="T13" fmla="*/ 15 h 160"/>
                <a:gd name="T14" fmla="*/ 57 w 332"/>
                <a:gd name="T15" fmla="*/ 12 h 160"/>
                <a:gd name="T16" fmla="*/ 51 w 332"/>
                <a:gd name="T17" fmla="*/ 9 h 160"/>
                <a:gd name="T18" fmla="*/ 45 w 332"/>
                <a:gd name="T19" fmla="*/ 5 h 160"/>
                <a:gd name="T20" fmla="*/ 39 w 332"/>
                <a:gd name="T21" fmla="*/ 3 h 160"/>
                <a:gd name="T22" fmla="*/ 33 w 332"/>
                <a:gd name="T23" fmla="*/ 1 h 160"/>
                <a:gd name="T24" fmla="*/ 26 w 332"/>
                <a:gd name="T25" fmla="*/ 0 h 160"/>
                <a:gd name="T26" fmla="*/ 19 w 332"/>
                <a:gd name="T27" fmla="*/ 0 h 160"/>
                <a:gd name="T28" fmla="*/ 12 w 332"/>
                <a:gd name="T29" fmla="*/ 1 h 160"/>
                <a:gd name="T30" fmla="*/ 6 w 332"/>
                <a:gd name="T31" fmla="*/ 3 h 160"/>
                <a:gd name="T32" fmla="*/ 0 w 332"/>
                <a:gd name="T33" fmla="*/ 5 h 160"/>
                <a:gd name="T34" fmla="*/ 1 w 332"/>
                <a:gd name="T35" fmla="*/ 5 h 160"/>
                <a:gd name="T36" fmla="*/ 3 w 332"/>
                <a:gd name="T37" fmla="*/ 5 h 160"/>
                <a:gd name="T38" fmla="*/ 8 w 332"/>
                <a:gd name="T39" fmla="*/ 5 h 160"/>
                <a:gd name="T40" fmla="*/ 13 w 332"/>
                <a:gd name="T41" fmla="*/ 3 h 160"/>
                <a:gd name="T42" fmla="*/ 19 w 332"/>
                <a:gd name="T43" fmla="*/ 3 h 160"/>
                <a:gd name="T44" fmla="*/ 26 w 332"/>
                <a:gd name="T45" fmla="*/ 3 h 160"/>
                <a:gd name="T46" fmla="*/ 33 w 332"/>
                <a:gd name="T47" fmla="*/ 5 h 160"/>
                <a:gd name="T48" fmla="*/ 39 w 332"/>
                <a:gd name="T49" fmla="*/ 6 h 160"/>
                <a:gd name="T50" fmla="*/ 48 w 332"/>
                <a:gd name="T51" fmla="*/ 10 h 160"/>
                <a:gd name="T52" fmla="*/ 56 w 332"/>
                <a:gd name="T53" fmla="*/ 14 h 160"/>
                <a:gd name="T54" fmla="*/ 63 w 332"/>
                <a:gd name="T55" fmla="*/ 20 h 160"/>
                <a:gd name="T56" fmla="*/ 70 w 332"/>
                <a:gd name="T57" fmla="*/ 26 h 160"/>
                <a:gd name="T58" fmla="*/ 75 w 332"/>
                <a:gd name="T59" fmla="*/ 31 h 160"/>
                <a:gd name="T60" fmla="*/ 79 w 332"/>
                <a:gd name="T61" fmla="*/ 36 h 160"/>
                <a:gd name="T62" fmla="*/ 82 w 332"/>
                <a:gd name="T63" fmla="*/ 39 h 160"/>
                <a:gd name="T64" fmla="*/ 82 w 332"/>
                <a:gd name="T65" fmla="*/ 40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9" name="Freeform 77"/>
            <p:cNvSpPr/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82 w 373"/>
                <a:gd name="T1" fmla="*/ 334 h 1340"/>
                <a:gd name="T2" fmla="*/ 60 w 373"/>
                <a:gd name="T3" fmla="*/ 331 h 1340"/>
                <a:gd name="T4" fmla="*/ 40 w 373"/>
                <a:gd name="T5" fmla="*/ 326 h 1340"/>
                <a:gd name="T6" fmla="*/ 24 w 373"/>
                <a:gd name="T7" fmla="*/ 317 h 1340"/>
                <a:gd name="T8" fmla="*/ 13 w 373"/>
                <a:gd name="T9" fmla="*/ 303 h 1340"/>
                <a:gd name="T10" fmla="*/ 10 w 373"/>
                <a:gd name="T11" fmla="*/ 283 h 1340"/>
                <a:gd name="T12" fmla="*/ 17 w 373"/>
                <a:gd name="T13" fmla="*/ 254 h 1340"/>
                <a:gd name="T14" fmla="*/ 35 w 373"/>
                <a:gd name="T15" fmla="*/ 216 h 1340"/>
                <a:gd name="T16" fmla="*/ 62 w 373"/>
                <a:gd name="T17" fmla="*/ 175 h 1340"/>
                <a:gd name="T18" fmla="*/ 79 w 373"/>
                <a:gd name="T19" fmla="*/ 139 h 1340"/>
                <a:gd name="T20" fmla="*/ 89 w 373"/>
                <a:gd name="T21" fmla="*/ 106 h 1340"/>
                <a:gd name="T22" fmla="*/ 92 w 373"/>
                <a:gd name="T23" fmla="*/ 78 h 1340"/>
                <a:gd name="T24" fmla="*/ 88 w 373"/>
                <a:gd name="T25" fmla="*/ 52 h 1340"/>
                <a:gd name="T26" fmla="*/ 80 w 373"/>
                <a:gd name="T27" fmla="*/ 33 h 1340"/>
                <a:gd name="T28" fmla="*/ 69 w 373"/>
                <a:gd name="T29" fmla="*/ 17 h 1340"/>
                <a:gd name="T30" fmla="*/ 54 w 373"/>
                <a:gd name="T31" fmla="*/ 5 h 1340"/>
                <a:gd name="T32" fmla="*/ 40 w 373"/>
                <a:gd name="T33" fmla="*/ 1 h 1340"/>
                <a:gd name="T34" fmla="*/ 29 w 373"/>
                <a:gd name="T35" fmla="*/ 1 h 1340"/>
                <a:gd name="T36" fmla="*/ 21 w 373"/>
                <a:gd name="T37" fmla="*/ 3 h 1340"/>
                <a:gd name="T38" fmla="*/ 14 w 373"/>
                <a:gd name="T39" fmla="*/ 9 h 1340"/>
                <a:gd name="T40" fmla="*/ 8 w 373"/>
                <a:gd name="T41" fmla="*/ 15 h 1340"/>
                <a:gd name="T42" fmla="*/ 4 w 373"/>
                <a:gd name="T43" fmla="*/ 21 h 1340"/>
                <a:gd name="T44" fmla="*/ 1 w 373"/>
                <a:gd name="T45" fmla="*/ 27 h 1340"/>
                <a:gd name="T46" fmla="*/ 0 w 373"/>
                <a:gd name="T47" fmla="*/ 30 h 1340"/>
                <a:gd name="T48" fmla="*/ 0 w 373"/>
                <a:gd name="T49" fmla="*/ 30 h 1340"/>
                <a:gd name="T50" fmla="*/ 2 w 373"/>
                <a:gd name="T51" fmla="*/ 27 h 1340"/>
                <a:gd name="T52" fmla="*/ 5 w 373"/>
                <a:gd name="T53" fmla="*/ 23 h 1340"/>
                <a:gd name="T54" fmla="*/ 11 w 373"/>
                <a:gd name="T55" fmla="*/ 19 h 1340"/>
                <a:gd name="T56" fmla="*/ 17 w 373"/>
                <a:gd name="T57" fmla="*/ 13 h 1340"/>
                <a:gd name="T58" fmla="*/ 24 w 373"/>
                <a:gd name="T59" fmla="*/ 10 h 1340"/>
                <a:gd name="T60" fmla="*/ 33 w 373"/>
                <a:gd name="T61" fmla="*/ 6 h 1340"/>
                <a:gd name="T62" fmla="*/ 42 w 373"/>
                <a:gd name="T63" fmla="*/ 6 h 1340"/>
                <a:gd name="T64" fmla="*/ 52 w 373"/>
                <a:gd name="T65" fmla="*/ 10 h 1340"/>
                <a:gd name="T66" fmla="*/ 63 w 373"/>
                <a:gd name="T67" fmla="*/ 18 h 1340"/>
                <a:gd name="T68" fmla="*/ 73 w 373"/>
                <a:gd name="T69" fmla="*/ 28 h 1340"/>
                <a:gd name="T70" fmla="*/ 81 w 373"/>
                <a:gd name="T71" fmla="*/ 42 h 1340"/>
                <a:gd name="T72" fmla="*/ 87 w 373"/>
                <a:gd name="T73" fmla="*/ 59 h 1340"/>
                <a:gd name="T74" fmla="*/ 90 w 373"/>
                <a:gd name="T75" fmla="*/ 79 h 1340"/>
                <a:gd name="T76" fmla="*/ 88 w 373"/>
                <a:gd name="T77" fmla="*/ 100 h 1340"/>
                <a:gd name="T78" fmla="*/ 80 w 373"/>
                <a:gd name="T79" fmla="*/ 125 h 1340"/>
                <a:gd name="T80" fmla="*/ 67 w 373"/>
                <a:gd name="T81" fmla="*/ 153 h 1340"/>
                <a:gd name="T82" fmla="*/ 51 w 373"/>
                <a:gd name="T83" fmla="*/ 178 h 1340"/>
                <a:gd name="T84" fmla="*/ 36 w 373"/>
                <a:gd name="T85" fmla="*/ 203 h 1340"/>
                <a:gd name="T86" fmla="*/ 23 w 373"/>
                <a:gd name="T87" fmla="*/ 225 h 1340"/>
                <a:gd name="T88" fmla="*/ 12 w 373"/>
                <a:gd name="T89" fmla="*/ 246 h 1340"/>
                <a:gd name="T90" fmla="*/ 4 w 373"/>
                <a:gd name="T91" fmla="*/ 265 h 1340"/>
                <a:gd name="T92" fmla="*/ 1 w 373"/>
                <a:gd name="T93" fmla="*/ 283 h 1340"/>
                <a:gd name="T94" fmla="*/ 4 w 373"/>
                <a:gd name="T95" fmla="*/ 299 h 1340"/>
                <a:gd name="T96" fmla="*/ 14 w 373"/>
                <a:gd name="T97" fmla="*/ 313 h 1340"/>
                <a:gd name="T98" fmla="*/ 26 w 373"/>
                <a:gd name="T99" fmla="*/ 323 h 1340"/>
                <a:gd name="T100" fmla="*/ 39 w 373"/>
                <a:gd name="T101" fmla="*/ 330 h 1340"/>
                <a:gd name="T102" fmla="*/ 53 w 373"/>
                <a:gd name="T103" fmla="*/ 333 h 1340"/>
                <a:gd name="T104" fmla="*/ 67 w 373"/>
                <a:gd name="T105" fmla="*/ 335 h 1340"/>
                <a:gd name="T106" fmla="*/ 79 w 373"/>
                <a:gd name="T107" fmla="*/ 335 h 1340"/>
                <a:gd name="T108" fmla="*/ 87 w 373"/>
                <a:gd name="T109" fmla="*/ 335 h 1340"/>
                <a:gd name="T110" fmla="*/ 92 w 373"/>
                <a:gd name="T111" fmla="*/ 334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60" name="Freeform 78"/>
            <p:cNvSpPr/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25 w 110"/>
                <a:gd name="T1" fmla="*/ 16 h 123"/>
                <a:gd name="T2" fmla="*/ 27 w 110"/>
                <a:gd name="T3" fmla="*/ 14 h 123"/>
                <a:gd name="T4" fmla="*/ 28 w 110"/>
                <a:gd name="T5" fmla="*/ 12 h 123"/>
                <a:gd name="T6" fmla="*/ 28 w 110"/>
                <a:gd name="T7" fmla="*/ 10 h 123"/>
                <a:gd name="T8" fmla="*/ 27 w 110"/>
                <a:gd name="T9" fmla="*/ 8 h 123"/>
                <a:gd name="T10" fmla="*/ 26 w 110"/>
                <a:gd name="T11" fmla="*/ 7 h 123"/>
                <a:gd name="T12" fmla="*/ 24 w 110"/>
                <a:gd name="T13" fmla="*/ 6 h 123"/>
                <a:gd name="T14" fmla="*/ 22 w 110"/>
                <a:gd name="T15" fmla="*/ 5 h 123"/>
                <a:gd name="T16" fmla="*/ 20 w 110"/>
                <a:gd name="T17" fmla="*/ 6 h 123"/>
                <a:gd name="T18" fmla="*/ 19 w 110"/>
                <a:gd name="T19" fmla="*/ 4 h 123"/>
                <a:gd name="T20" fmla="*/ 18 w 110"/>
                <a:gd name="T21" fmla="*/ 2 h 123"/>
                <a:gd name="T22" fmla="*/ 15 w 110"/>
                <a:gd name="T23" fmla="*/ 1 h 123"/>
                <a:gd name="T24" fmla="*/ 14 w 110"/>
                <a:gd name="T25" fmla="*/ 0 h 123"/>
                <a:gd name="T26" fmla="*/ 12 w 110"/>
                <a:gd name="T27" fmla="*/ 1 h 123"/>
                <a:gd name="T28" fmla="*/ 11 w 110"/>
                <a:gd name="T29" fmla="*/ 2 h 123"/>
                <a:gd name="T30" fmla="*/ 9 w 110"/>
                <a:gd name="T31" fmla="*/ 4 h 123"/>
                <a:gd name="T32" fmla="*/ 9 w 110"/>
                <a:gd name="T33" fmla="*/ 6 h 123"/>
                <a:gd name="T34" fmla="*/ 7 w 110"/>
                <a:gd name="T35" fmla="*/ 5 h 123"/>
                <a:gd name="T36" fmla="*/ 5 w 110"/>
                <a:gd name="T37" fmla="*/ 5 h 123"/>
                <a:gd name="T38" fmla="*/ 3 w 110"/>
                <a:gd name="T39" fmla="*/ 6 h 123"/>
                <a:gd name="T40" fmla="*/ 1 w 110"/>
                <a:gd name="T41" fmla="*/ 8 h 123"/>
                <a:gd name="T42" fmla="*/ 1 w 110"/>
                <a:gd name="T43" fmla="*/ 10 h 123"/>
                <a:gd name="T44" fmla="*/ 1 w 110"/>
                <a:gd name="T45" fmla="*/ 12 h 123"/>
                <a:gd name="T46" fmla="*/ 1 w 110"/>
                <a:gd name="T47" fmla="*/ 14 h 123"/>
                <a:gd name="T48" fmla="*/ 3 w 110"/>
                <a:gd name="T49" fmla="*/ 16 h 123"/>
                <a:gd name="T50" fmla="*/ 1 w 110"/>
                <a:gd name="T51" fmla="*/ 17 h 123"/>
                <a:gd name="T52" fmla="*/ 0 w 110"/>
                <a:gd name="T53" fmla="*/ 19 h 123"/>
                <a:gd name="T54" fmla="*/ 0 w 110"/>
                <a:gd name="T55" fmla="*/ 21 h 123"/>
                <a:gd name="T56" fmla="*/ 1 w 110"/>
                <a:gd name="T57" fmla="*/ 23 h 123"/>
                <a:gd name="T58" fmla="*/ 2 w 110"/>
                <a:gd name="T59" fmla="*/ 25 h 123"/>
                <a:gd name="T60" fmla="*/ 4 w 110"/>
                <a:gd name="T61" fmla="*/ 26 h 123"/>
                <a:gd name="T62" fmla="*/ 6 w 110"/>
                <a:gd name="T63" fmla="*/ 26 h 123"/>
                <a:gd name="T64" fmla="*/ 9 w 110"/>
                <a:gd name="T65" fmla="*/ 25 h 123"/>
                <a:gd name="T66" fmla="*/ 9 w 110"/>
                <a:gd name="T67" fmla="*/ 28 h 123"/>
                <a:gd name="T68" fmla="*/ 10 w 110"/>
                <a:gd name="T69" fmla="*/ 29 h 123"/>
                <a:gd name="T70" fmla="*/ 12 w 110"/>
                <a:gd name="T71" fmla="*/ 31 h 123"/>
                <a:gd name="T72" fmla="*/ 14 w 110"/>
                <a:gd name="T73" fmla="*/ 31 h 123"/>
                <a:gd name="T74" fmla="*/ 15 w 110"/>
                <a:gd name="T75" fmla="*/ 31 h 123"/>
                <a:gd name="T76" fmla="*/ 18 w 110"/>
                <a:gd name="T77" fmla="*/ 29 h 123"/>
                <a:gd name="T78" fmla="*/ 19 w 110"/>
                <a:gd name="T79" fmla="*/ 28 h 123"/>
                <a:gd name="T80" fmla="*/ 19 w 110"/>
                <a:gd name="T81" fmla="*/ 26 h 123"/>
                <a:gd name="T82" fmla="*/ 22 w 110"/>
                <a:gd name="T83" fmla="*/ 26 h 123"/>
                <a:gd name="T84" fmla="*/ 24 w 110"/>
                <a:gd name="T85" fmla="*/ 26 h 123"/>
                <a:gd name="T86" fmla="*/ 26 w 110"/>
                <a:gd name="T87" fmla="*/ 25 h 123"/>
                <a:gd name="T88" fmla="*/ 27 w 110"/>
                <a:gd name="T89" fmla="*/ 24 h 123"/>
                <a:gd name="T90" fmla="*/ 28 w 110"/>
                <a:gd name="T91" fmla="*/ 22 h 123"/>
                <a:gd name="T92" fmla="*/ 28 w 110"/>
                <a:gd name="T93" fmla="*/ 20 h 123"/>
                <a:gd name="T94" fmla="*/ 27 w 110"/>
                <a:gd name="T95" fmla="*/ 18 h 123"/>
                <a:gd name="T96" fmla="*/ 25 w 110"/>
                <a:gd name="T97" fmla="*/ 16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61" name="Freeform 79"/>
            <p:cNvSpPr/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4 w 31"/>
                <a:gd name="T1" fmla="*/ 8 h 33"/>
                <a:gd name="T2" fmla="*/ 3 w 31"/>
                <a:gd name="T3" fmla="*/ 8 h 33"/>
                <a:gd name="T4" fmla="*/ 1 w 31"/>
                <a:gd name="T5" fmla="*/ 7 h 33"/>
                <a:gd name="T6" fmla="*/ 1 w 31"/>
                <a:gd name="T7" fmla="*/ 6 h 33"/>
                <a:gd name="T8" fmla="*/ 0 w 31"/>
                <a:gd name="T9" fmla="*/ 4 h 33"/>
                <a:gd name="T10" fmla="*/ 1 w 31"/>
                <a:gd name="T11" fmla="*/ 2 h 33"/>
                <a:gd name="T12" fmla="*/ 1 w 31"/>
                <a:gd name="T13" fmla="*/ 1 h 33"/>
                <a:gd name="T14" fmla="*/ 3 w 31"/>
                <a:gd name="T15" fmla="*/ 0 h 33"/>
                <a:gd name="T16" fmla="*/ 4 w 31"/>
                <a:gd name="T17" fmla="*/ 0 h 33"/>
                <a:gd name="T18" fmla="*/ 6 w 31"/>
                <a:gd name="T19" fmla="*/ 0 h 33"/>
                <a:gd name="T20" fmla="*/ 7 w 31"/>
                <a:gd name="T21" fmla="*/ 1 h 33"/>
                <a:gd name="T22" fmla="*/ 8 w 31"/>
                <a:gd name="T23" fmla="*/ 2 h 33"/>
                <a:gd name="T24" fmla="*/ 8 w 31"/>
                <a:gd name="T25" fmla="*/ 4 h 33"/>
                <a:gd name="T26" fmla="*/ 8 w 31"/>
                <a:gd name="T27" fmla="*/ 6 h 33"/>
                <a:gd name="T28" fmla="*/ 7 w 31"/>
                <a:gd name="T29" fmla="*/ 7 h 33"/>
                <a:gd name="T30" fmla="*/ 6 w 31"/>
                <a:gd name="T31" fmla="*/ 8 h 33"/>
                <a:gd name="T32" fmla="*/ 4 w 31"/>
                <a:gd name="T33" fmla="*/ 8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62" name="Freeform 80"/>
            <p:cNvSpPr/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26 w 111"/>
                <a:gd name="T1" fmla="*/ 15 h 122"/>
                <a:gd name="T2" fmla="*/ 27 w 111"/>
                <a:gd name="T3" fmla="*/ 14 h 122"/>
                <a:gd name="T4" fmla="*/ 28 w 111"/>
                <a:gd name="T5" fmla="*/ 12 h 122"/>
                <a:gd name="T6" fmla="*/ 28 w 111"/>
                <a:gd name="T7" fmla="*/ 10 h 122"/>
                <a:gd name="T8" fmla="*/ 28 w 111"/>
                <a:gd name="T9" fmla="*/ 8 h 122"/>
                <a:gd name="T10" fmla="*/ 26 w 111"/>
                <a:gd name="T11" fmla="*/ 6 h 122"/>
                <a:gd name="T12" fmla="*/ 24 w 111"/>
                <a:gd name="T13" fmla="*/ 6 h 122"/>
                <a:gd name="T14" fmla="*/ 22 w 111"/>
                <a:gd name="T15" fmla="*/ 5 h 122"/>
                <a:gd name="T16" fmla="*/ 20 w 111"/>
                <a:gd name="T17" fmla="*/ 6 h 122"/>
                <a:gd name="T18" fmla="*/ 20 w 111"/>
                <a:gd name="T19" fmla="*/ 4 h 122"/>
                <a:gd name="T20" fmla="*/ 18 w 111"/>
                <a:gd name="T21" fmla="*/ 2 h 122"/>
                <a:gd name="T22" fmla="*/ 16 w 111"/>
                <a:gd name="T23" fmla="*/ 1 h 122"/>
                <a:gd name="T24" fmla="*/ 14 w 111"/>
                <a:gd name="T25" fmla="*/ 0 h 122"/>
                <a:gd name="T26" fmla="*/ 12 w 111"/>
                <a:gd name="T27" fmla="*/ 1 h 122"/>
                <a:gd name="T28" fmla="*/ 11 w 111"/>
                <a:gd name="T29" fmla="*/ 2 h 122"/>
                <a:gd name="T30" fmla="*/ 9 w 111"/>
                <a:gd name="T31" fmla="*/ 4 h 122"/>
                <a:gd name="T32" fmla="*/ 9 w 111"/>
                <a:gd name="T33" fmla="*/ 6 h 122"/>
                <a:gd name="T34" fmla="*/ 7 w 111"/>
                <a:gd name="T35" fmla="*/ 5 h 122"/>
                <a:gd name="T36" fmla="*/ 5 w 111"/>
                <a:gd name="T37" fmla="*/ 5 h 122"/>
                <a:gd name="T38" fmla="*/ 3 w 111"/>
                <a:gd name="T39" fmla="*/ 6 h 122"/>
                <a:gd name="T40" fmla="*/ 1 w 111"/>
                <a:gd name="T41" fmla="*/ 8 h 122"/>
                <a:gd name="T42" fmla="*/ 1 w 111"/>
                <a:gd name="T43" fmla="*/ 10 h 122"/>
                <a:gd name="T44" fmla="*/ 1 w 111"/>
                <a:gd name="T45" fmla="*/ 12 h 122"/>
                <a:gd name="T46" fmla="*/ 1 w 111"/>
                <a:gd name="T47" fmla="*/ 14 h 122"/>
                <a:gd name="T48" fmla="*/ 3 w 111"/>
                <a:gd name="T49" fmla="*/ 15 h 122"/>
                <a:gd name="T50" fmla="*/ 1 w 111"/>
                <a:gd name="T51" fmla="*/ 17 h 122"/>
                <a:gd name="T52" fmla="*/ 1 w 111"/>
                <a:gd name="T53" fmla="*/ 19 h 122"/>
                <a:gd name="T54" fmla="*/ 0 w 111"/>
                <a:gd name="T55" fmla="*/ 21 h 122"/>
                <a:gd name="T56" fmla="*/ 1 w 111"/>
                <a:gd name="T57" fmla="*/ 23 h 122"/>
                <a:gd name="T58" fmla="*/ 2 w 111"/>
                <a:gd name="T59" fmla="*/ 25 h 122"/>
                <a:gd name="T60" fmla="*/ 4 w 111"/>
                <a:gd name="T61" fmla="*/ 26 h 122"/>
                <a:gd name="T62" fmla="*/ 6 w 111"/>
                <a:gd name="T63" fmla="*/ 26 h 122"/>
                <a:gd name="T64" fmla="*/ 9 w 111"/>
                <a:gd name="T65" fmla="*/ 25 h 122"/>
                <a:gd name="T66" fmla="*/ 9 w 111"/>
                <a:gd name="T67" fmla="*/ 27 h 122"/>
                <a:gd name="T68" fmla="*/ 10 w 111"/>
                <a:gd name="T69" fmla="*/ 29 h 122"/>
                <a:gd name="T70" fmla="*/ 12 w 111"/>
                <a:gd name="T71" fmla="*/ 30 h 122"/>
                <a:gd name="T72" fmla="*/ 14 w 111"/>
                <a:gd name="T73" fmla="*/ 31 h 122"/>
                <a:gd name="T74" fmla="*/ 16 w 111"/>
                <a:gd name="T75" fmla="*/ 30 h 122"/>
                <a:gd name="T76" fmla="*/ 18 w 111"/>
                <a:gd name="T77" fmla="*/ 29 h 122"/>
                <a:gd name="T78" fmla="*/ 19 w 111"/>
                <a:gd name="T79" fmla="*/ 27 h 122"/>
                <a:gd name="T80" fmla="*/ 20 w 111"/>
                <a:gd name="T81" fmla="*/ 25 h 122"/>
                <a:gd name="T82" fmla="*/ 22 w 111"/>
                <a:gd name="T83" fmla="*/ 26 h 122"/>
                <a:gd name="T84" fmla="*/ 24 w 111"/>
                <a:gd name="T85" fmla="*/ 26 h 122"/>
                <a:gd name="T86" fmla="*/ 26 w 111"/>
                <a:gd name="T87" fmla="*/ 25 h 122"/>
                <a:gd name="T88" fmla="*/ 28 w 111"/>
                <a:gd name="T89" fmla="*/ 23 h 122"/>
                <a:gd name="T90" fmla="*/ 28 w 111"/>
                <a:gd name="T91" fmla="*/ 21 h 122"/>
                <a:gd name="T92" fmla="*/ 28 w 111"/>
                <a:gd name="T93" fmla="*/ 19 h 122"/>
                <a:gd name="T94" fmla="*/ 27 w 111"/>
                <a:gd name="T95" fmla="*/ 17 h 122"/>
                <a:gd name="T96" fmla="*/ 26 w 111"/>
                <a:gd name="T97" fmla="*/ 15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63" name="Freeform 81"/>
            <p:cNvSpPr/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4 w 32"/>
                <a:gd name="T1" fmla="*/ 8 h 32"/>
                <a:gd name="T2" fmla="*/ 2 w 32"/>
                <a:gd name="T3" fmla="*/ 7 h 32"/>
                <a:gd name="T4" fmla="*/ 1 w 32"/>
                <a:gd name="T5" fmla="*/ 7 h 32"/>
                <a:gd name="T6" fmla="*/ 1 w 32"/>
                <a:gd name="T7" fmla="*/ 5 h 32"/>
                <a:gd name="T8" fmla="*/ 0 w 32"/>
                <a:gd name="T9" fmla="*/ 4 h 32"/>
                <a:gd name="T10" fmla="*/ 1 w 32"/>
                <a:gd name="T11" fmla="*/ 2 h 32"/>
                <a:gd name="T12" fmla="*/ 1 w 32"/>
                <a:gd name="T13" fmla="*/ 1 h 32"/>
                <a:gd name="T14" fmla="*/ 2 w 32"/>
                <a:gd name="T15" fmla="*/ 1 h 32"/>
                <a:gd name="T16" fmla="*/ 4 w 32"/>
                <a:gd name="T17" fmla="*/ 0 h 32"/>
                <a:gd name="T18" fmla="*/ 5 w 32"/>
                <a:gd name="T19" fmla="*/ 1 h 32"/>
                <a:gd name="T20" fmla="*/ 6 w 32"/>
                <a:gd name="T21" fmla="*/ 1 h 32"/>
                <a:gd name="T22" fmla="*/ 7 w 32"/>
                <a:gd name="T23" fmla="*/ 2 h 32"/>
                <a:gd name="T24" fmla="*/ 8 w 32"/>
                <a:gd name="T25" fmla="*/ 4 h 32"/>
                <a:gd name="T26" fmla="*/ 7 w 32"/>
                <a:gd name="T27" fmla="*/ 5 h 32"/>
                <a:gd name="T28" fmla="*/ 6 w 32"/>
                <a:gd name="T29" fmla="*/ 7 h 32"/>
                <a:gd name="T30" fmla="*/ 5 w 32"/>
                <a:gd name="T31" fmla="*/ 7 h 32"/>
                <a:gd name="T32" fmla="*/ 4 w 32"/>
                <a:gd name="T33" fmla="*/ 8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64" name="Freeform 82"/>
            <p:cNvSpPr/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33 w 136"/>
                <a:gd name="T1" fmla="*/ 16 h 149"/>
                <a:gd name="T2" fmla="*/ 34 w 136"/>
                <a:gd name="T3" fmla="*/ 11 h 149"/>
                <a:gd name="T4" fmla="*/ 33 w 136"/>
                <a:gd name="T5" fmla="*/ 8 h 149"/>
                <a:gd name="T6" fmla="*/ 30 w 136"/>
                <a:gd name="T7" fmla="*/ 7 h 149"/>
                <a:gd name="T8" fmla="*/ 28 w 136"/>
                <a:gd name="T9" fmla="*/ 6 h 149"/>
                <a:gd name="T10" fmla="*/ 25 w 136"/>
                <a:gd name="T11" fmla="*/ 6 h 149"/>
                <a:gd name="T12" fmla="*/ 23 w 136"/>
                <a:gd name="T13" fmla="*/ 4 h 149"/>
                <a:gd name="T14" fmla="*/ 19 w 136"/>
                <a:gd name="T15" fmla="*/ 0 h 149"/>
                <a:gd name="T16" fmla="*/ 14 w 136"/>
                <a:gd name="T17" fmla="*/ 0 h 149"/>
                <a:gd name="T18" fmla="*/ 11 w 136"/>
                <a:gd name="T19" fmla="*/ 4 h 149"/>
                <a:gd name="T20" fmla="*/ 9 w 136"/>
                <a:gd name="T21" fmla="*/ 6 h 149"/>
                <a:gd name="T22" fmla="*/ 6 w 136"/>
                <a:gd name="T23" fmla="*/ 6 h 149"/>
                <a:gd name="T24" fmla="*/ 3 w 136"/>
                <a:gd name="T25" fmla="*/ 6 h 149"/>
                <a:gd name="T26" fmla="*/ 1 w 136"/>
                <a:gd name="T27" fmla="*/ 8 h 149"/>
                <a:gd name="T28" fmla="*/ 0 w 136"/>
                <a:gd name="T29" fmla="*/ 11 h 149"/>
                <a:gd name="T30" fmla="*/ 1 w 136"/>
                <a:gd name="T31" fmla="*/ 16 h 149"/>
                <a:gd name="T32" fmla="*/ 1 w 136"/>
                <a:gd name="T33" fmla="*/ 20 h 149"/>
                <a:gd name="T34" fmla="*/ 0 w 136"/>
                <a:gd name="T35" fmla="*/ 25 h 149"/>
                <a:gd name="T36" fmla="*/ 1 w 136"/>
                <a:gd name="T37" fmla="*/ 28 h 149"/>
                <a:gd name="T38" fmla="*/ 3 w 136"/>
                <a:gd name="T39" fmla="*/ 30 h 149"/>
                <a:gd name="T40" fmla="*/ 6 w 136"/>
                <a:gd name="T41" fmla="*/ 30 h 149"/>
                <a:gd name="T42" fmla="*/ 9 w 136"/>
                <a:gd name="T43" fmla="*/ 30 h 149"/>
                <a:gd name="T44" fmla="*/ 10 w 136"/>
                <a:gd name="T45" fmla="*/ 33 h 149"/>
                <a:gd name="T46" fmla="*/ 14 w 136"/>
                <a:gd name="T47" fmla="*/ 36 h 149"/>
                <a:gd name="T48" fmla="*/ 19 w 136"/>
                <a:gd name="T49" fmla="*/ 36 h 149"/>
                <a:gd name="T50" fmla="*/ 22 w 136"/>
                <a:gd name="T51" fmla="*/ 33 h 149"/>
                <a:gd name="T52" fmla="*/ 25 w 136"/>
                <a:gd name="T53" fmla="*/ 30 h 149"/>
                <a:gd name="T54" fmla="*/ 27 w 136"/>
                <a:gd name="T55" fmla="*/ 31 h 149"/>
                <a:gd name="T56" fmla="*/ 30 w 136"/>
                <a:gd name="T57" fmla="*/ 30 h 149"/>
                <a:gd name="T58" fmla="*/ 32 w 136"/>
                <a:gd name="T59" fmla="*/ 29 h 149"/>
                <a:gd name="T60" fmla="*/ 34 w 136"/>
                <a:gd name="T61" fmla="*/ 25 h 149"/>
                <a:gd name="T62" fmla="*/ 33 w 136"/>
                <a:gd name="T63" fmla="*/ 2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65" name="Freeform 83"/>
            <p:cNvSpPr/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5 w 39"/>
                <a:gd name="T1" fmla="*/ 10 h 40"/>
                <a:gd name="T2" fmla="*/ 3 w 39"/>
                <a:gd name="T3" fmla="*/ 10 h 40"/>
                <a:gd name="T4" fmla="*/ 2 w 39"/>
                <a:gd name="T5" fmla="*/ 9 h 40"/>
                <a:gd name="T6" fmla="*/ 1 w 39"/>
                <a:gd name="T7" fmla="*/ 6 h 40"/>
                <a:gd name="T8" fmla="*/ 0 w 39"/>
                <a:gd name="T9" fmla="*/ 5 h 40"/>
                <a:gd name="T10" fmla="*/ 1 w 39"/>
                <a:gd name="T11" fmla="*/ 3 h 40"/>
                <a:gd name="T12" fmla="*/ 2 w 39"/>
                <a:gd name="T13" fmla="*/ 1 h 40"/>
                <a:gd name="T14" fmla="*/ 3 w 39"/>
                <a:gd name="T15" fmla="*/ 1 h 40"/>
                <a:gd name="T16" fmla="*/ 5 w 39"/>
                <a:gd name="T17" fmla="*/ 0 h 40"/>
                <a:gd name="T18" fmla="*/ 7 w 39"/>
                <a:gd name="T19" fmla="*/ 1 h 40"/>
                <a:gd name="T20" fmla="*/ 9 w 39"/>
                <a:gd name="T21" fmla="*/ 1 h 40"/>
                <a:gd name="T22" fmla="*/ 10 w 39"/>
                <a:gd name="T23" fmla="*/ 3 h 40"/>
                <a:gd name="T24" fmla="*/ 10 w 39"/>
                <a:gd name="T25" fmla="*/ 5 h 40"/>
                <a:gd name="T26" fmla="*/ 10 w 39"/>
                <a:gd name="T27" fmla="*/ 6 h 40"/>
                <a:gd name="T28" fmla="*/ 9 w 39"/>
                <a:gd name="T29" fmla="*/ 9 h 40"/>
                <a:gd name="T30" fmla="*/ 7 w 39"/>
                <a:gd name="T31" fmla="*/ 10 h 40"/>
                <a:gd name="T32" fmla="*/ 5 w 39"/>
                <a:gd name="T33" fmla="*/ 1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66" name="Freeform 84"/>
            <p:cNvSpPr/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45 h 181"/>
                <a:gd name="T2" fmla="*/ 6 w 129"/>
                <a:gd name="T3" fmla="*/ 43 h 181"/>
                <a:gd name="T4" fmla="*/ 13 w 129"/>
                <a:gd name="T5" fmla="*/ 39 h 181"/>
                <a:gd name="T6" fmla="*/ 19 w 129"/>
                <a:gd name="T7" fmla="*/ 35 h 181"/>
                <a:gd name="T8" fmla="*/ 24 w 129"/>
                <a:gd name="T9" fmla="*/ 30 h 181"/>
                <a:gd name="T10" fmla="*/ 28 w 129"/>
                <a:gd name="T11" fmla="*/ 24 h 181"/>
                <a:gd name="T12" fmla="*/ 31 w 129"/>
                <a:gd name="T13" fmla="*/ 18 h 181"/>
                <a:gd name="T14" fmla="*/ 32 w 129"/>
                <a:gd name="T15" fmla="*/ 12 h 181"/>
                <a:gd name="T16" fmla="*/ 31 w 129"/>
                <a:gd name="T17" fmla="*/ 6 h 181"/>
                <a:gd name="T18" fmla="*/ 28 w 129"/>
                <a:gd name="T19" fmla="*/ 2 h 181"/>
                <a:gd name="T20" fmla="*/ 25 w 129"/>
                <a:gd name="T21" fmla="*/ 0 h 181"/>
                <a:gd name="T22" fmla="*/ 21 w 129"/>
                <a:gd name="T23" fmla="*/ 0 h 181"/>
                <a:gd name="T24" fmla="*/ 18 w 129"/>
                <a:gd name="T25" fmla="*/ 2 h 181"/>
                <a:gd name="T26" fmla="*/ 15 w 129"/>
                <a:gd name="T27" fmla="*/ 5 h 181"/>
                <a:gd name="T28" fmla="*/ 13 w 129"/>
                <a:gd name="T29" fmla="*/ 9 h 181"/>
                <a:gd name="T30" fmla="*/ 12 w 129"/>
                <a:gd name="T31" fmla="*/ 14 h 181"/>
                <a:gd name="T32" fmla="*/ 13 w 129"/>
                <a:gd name="T33" fmla="*/ 19 h 181"/>
                <a:gd name="T34" fmla="*/ 13 w 129"/>
                <a:gd name="T35" fmla="*/ 23 h 181"/>
                <a:gd name="T36" fmla="*/ 12 w 129"/>
                <a:gd name="T37" fmla="*/ 28 h 181"/>
                <a:gd name="T38" fmla="*/ 10 w 129"/>
                <a:gd name="T39" fmla="*/ 32 h 181"/>
                <a:gd name="T40" fmla="*/ 7 w 129"/>
                <a:gd name="T41" fmla="*/ 36 h 181"/>
                <a:gd name="T42" fmla="*/ 4 w 129"/>
                <a:gd name="T43" fmla="*/ 40 h 181"/>
                <a:gd name="T44" fmla="*/ 2 w 129"/>
                <a:gd name="T45" fmla="*/ 42 h 181"/>
                <a:gd name="T46" fmla="*/ 0 w 129"/>
                <a:gd name="T47" fmla="*/ 44 h 181"/>
                <a:gd name="T48" fmla="*/ 0 w 129"/>
                <a:gd name="T49" fmla="*/ 45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67" name="Freeform 85"/>
            <p:cNvSpPr/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2 w 90"/>
                <a:gd name="T1" fmla="*/ 52 h 206"/>
                <a:gd name="T2" fmla="*/ 17 w 90"/>
                <a:gd name="T3" fmla="*/ 46 h 206"/>
                <a:gd name="T4" fmla="*/ 20 w 90"/>
                <a:gd name="T5" fmla="*/ 40 h 206"/>
                <a:gd name="T6" fmla="*/ 22 w 90"/>
                <a:gd name="T7" fmla="*/ 32 h 206"/>
                <a:gd name="T8" fmla="*/ 23 w 90"/>
                <a:gd name="T9" fmla="*/ 25 h 206"/>
                <a:gd name="T10" fmla="*/ 22 w 90"/>
                <a:gd name="T11" fmla="*/ 18 h 206"/>
                <a:gd name="T12" fmla="*/ 21 w 90"/>
                <a:gd name="T13" fmla="*/ 12 h 206"/>
                <a:gd name="T14" fmla="*/ 18 w 90"/>
                <a:gd name="T15" fmla="*/ 6 h 206"/>
                <a:gd name="T16" fmla="*/ 13 w 90"/>
                <a:gd name="T17" fmla="*/ 2 h 206"/>
                <a:gd name="T18" fmla="*/ 9 w 90"/>
                <a:gd name="T19" fmla="*/ 0 h 206"/>
                <a:gd name="T20" fmla="*/ 5 w 90"/>
                <a:gd name="T21" fmla="*/ 1 h 206"/>
                <a:gd name="T22" fmla="*/ 1 w 90"/>
                <a:gd name="T23" fmla="*/ 3 h 206"/>
                <a:gd name="T24" fmla="*/ 1 w 90"/>
                <a:gd name="T25" fmla="*/ 6 h 206"/>
                <a:gd name="T26" fmla="*/ 0 w 90"/>
                <a:gd name="T27" fmla="*/ 11 h 206"/>
                <a:gd name="T28" fmla="*/ 1 w 90"/>
                <a:gd name="T29" fmla="*/ 15 h 206"/>
                <a:gd name="T30" fmla="*/ 3 w 90"/>
                <a:gd name="T31" fmla="*/ 20 h 206"/>
                <a:gd name="T32" fmla="*/ 6 w 90"/>
                <a:gd name="T33" fmla="*/ 24 h 206"/>
                <a:gd name="T34" fmla="*/ 10 w 90"/>
                <a:gd name="T35" fmla="*/ 26 h 206"/>
                <a:gd name="T36" fmla="*/ 11 w 90"/>
                <a:gd name="T37" fmla="*/ 30 h 206"/>
                <a:gd name="T38" fmla="*/ 13 w 90"/>
                <a:gd name="T39" fmla="*/ 36 h 206"/>
                <a:gd name="T40" fmla="*/ 13 w 90"/>
                <a:gd name="T41" fmla="*/ 40 h 206"/>
                <a:gd name="T42" fmla="*/ 13 w 90"/>
                <a:gd name="T43" fmla="*/ 45 h 206"/>
                <a:gd name="T44" fmla="*/ 13 w 90"/>
                <a:gd name="T45" fmla="*/ 49 h 206"/>
                <a:gd name="T46" fmla="*/ 12 w 90"/>
                <a:gd name="T47" fmla="*/ 51 h 206"/>
                <a:gd name="T48" fmla="*/ 12 w 90"/>
                <a:gd name="T49" fmla="*/ 52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68" name="Freeform 86"/>
            <p:cNvSpPr/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20 h 99"/>
                <a:gd name="T2" fmla="*/ 3 w 201"/>
                <a:gd name="T3" fmla="*/ 21 h 99"/>
                <a:gd name="T4" fmla="*/ 6 w 201"/>
                <a:gd name="T5" fmla="*/ 22 h 99"/>
                <a:gd name="T6" fmla="*/ 9 w 201"/>
                <a:gd name="T7" fmla="*/ 23 h 99"/>
                <a:gd name="T8" fmla="*/ 13 w 201"/>
                <a:gd name="T9" fmla="*/ 24 h 99"/>
                <a:gd name="T10" fmla="*/ 17 w 201"/>
                <a:gd name="T11" fmla="*/ 25 h 99"/>
                <a:gd name="T12" fmla="*/ 20 w 201"/>
                <a:gd name="T13" fmla="*/ 25 h 99"/>
                <a:gd name="T14" fmla="*/ 24 w 201"/>
                <a:gd name="T15" fmla="*/ 25 h 99"/>
                <a:gd name="T16" fmla="*/ 28 w 201"/>
                <a:gd name="T17" fmla="*/ 25 h 99"/>
                <a:gd name="T18" fmla="*/ 31 w 201"/>
                <a:gd name="T19" fmla="*/ 24 h 99"/>
                <a:gd name="T20" fmla="*/ 35 w 201"/>
                <a:gd name="T21" fmla="*/ 24 h 99"/>
                <a:gd name="T22" fmla="*/ 38 w 201"/>
                <a:gd name="T23" fmla="*/ 23 h 99"/>
                <a:gd name="T24" fmla="*/ 41 w 201"/>
                <a:gd name="T25" fmla="*/ 21 h 99"/>
                <a:gd name="T26" fmla="*/ 43 w 201"/>
                <a:gd name="T27" fmla="*/ 20 h 99"/>
                <a:gd name="T28" fmla="*/ 46 w 201"/>
                <a:gd name="T29" fmla="*/ 17 h 99"/>
                <a:gd name="T30" fmla="*/ 47 w 201"/>
                <a:gd name="T31" fmla="*/ 15 h 99"/>
                <a:gd name="T32" fmla="*/ 49 w 201"/>
                <a:gd name="T33" fmla="*/ 12 h 99"/>
                <a:gd name="T34" fmla="*/ 50 w 201"/>
                <a:gd name="T35" fmla="*/ 7 h 99"/>
                <a:gd name="T36" fmla="*/ 49 w 201"/>
                <a:gd name="T37" fmla="*/ 3 h 99"/>
                <a:gd name="T38" fmla="*/ 46 w 201"/>
                <a:gd name="T39" fmla="*/ 1 h 99"/>
                <a:gd name="T40" fmla="*/ 42 w 201"/>
                <a:gd name="T41" fmla="*/ 0 h 99"/>
                <a:gd name="T42" fmla="*/ 38 w 201"/>
                <a:gd name="T43" fmla="*/ 1 h 99"/>
                <a:gd name="T44" fmla="*/ 34 w 201"/>
                <a:gd name="T45" fmla="*/ 3 h 99"/>
                <a:gd name="T46" fmla="*/ 30 w 201"/>
                <a:gd name="T47" fmla="*/ 5 h 99"/>
                <a:gd name="T48" fmla="*/ 27 w 201"/>
                <a:gd name="T49" fmla="*/ 10 h 99"/>
                <a:gd name="T50" fmla="*/ 24 w 201"/>
                <a:gd name="T51" fmla="*/ 13 h 99"/>
                <a:gd name="T52" fmla="*/ 20 w 201"/>
                <a:gd name="T53" fmla="*/ 16 h 99"/>
                <a:gd name="T54" fmla="*/ 16 w 201"/>
                <a:gd name="T55" fmla="*/ 18 h 99"/>
                <a:gd name="T56" fmla="*/ 11 w 201"/>
                <a:gd name="T57" fmla="*/ 19 h 99"/>
                <a:gd name="T58" fmla="*/ 7 w 201"/>
                <a:gd name="T59" fmla="*/ 19 h 99"/>
                <a:gd name="T60" fmla="*/ 3 w 201"/>
                <a:gd name="T61" fmla="*/ 20 h 99"/>
                <a:gd name="T62" fmla="*/ 1 w 201"/>
                <a:gd name="T63" fmla="*/ 20 h 99"/>
                <a:gd name="T64" fmla="*/ 0 w 201"/>
                <a:gd name="T65" fmla="*/ 20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69" name="Freeform 87"/>
            <p:cNvSpPr/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3 w 198"/>
                <a:gd name="T3" fmla="*/ 6 h 100"/>
                <a:gd name="T4" fmla="*/ 9 w 198"/>
                <a:gd name="T5" fmla="*/ 11 h 100"/>
                <a:gd name="T6" fmla="*/ 13 w 198"/>
                <a:gd name="T7" fmla="*/ 17 h 100"/>
                <a:gd name="T8" fmla="*/ 20 w 198"/>
                <a:gd name="T9" fmla="*/ 21 h 100"/>
                <a:gd name="T10" fmla="*/ 26 w 198"/>
                <a:gd name="T11" fmla="*/ 24 h 100"/>
                <a:gd name="T12" fmla="*/ 33 w 198"/>
                <a:gd name="T13" fmla="*/ 25 h 100"/>
                <a:gd name="T14" fmla="*/ 39 w 198"/>
                <a:gd name="T15" fmla="*/ 25 h 100"/>
                <a:gd name="T16" fmla="*/ 45 w 198"/>
                <a:gd name="T17" fmla="*/ 23 h 100"/>
                <a:gd name="T18" fmla="*/ 48 w 198"/>
                <a:gd name="T19" fmla="*/ 19 h 100"/>
                <a:gd name="T20" fmla="*/ 50 w 198"/>
                <a:gd name="T21" fmla="*/ 15 h 100"/>
                <a:gd name="T22" fmla="*/ 49 w 198"/>
                <a:gd name="T23" fmla="*/ 12 h 100"/>
                <a:gd name="T24" fmla="*/ 46 w 198"/>
                <a:gd name="T25" fmla="*/ 9 h 100"/>
                <a:gd name="T26" fmla="*/ 43 w 198"/>
                <a:gd name="T27" fmla="*/ 6 h 100"/>
                <a:gd name="T28" fmla="*/ 38 w 198"/>
                <a:gd name="T29" fmla="*/ 6 h 100"/>
                <a:gd name="T30" fmla="*/ 33 w 198"/>
                <a:gd name="T31" fmla="*/ 6 h 100"/>
                <a:gd name="T32" fmla="*/ 27 w 198"/>
                <a:gd name="T33" fmla="*/ 7 h 100"/>
                <a:gd name="T34" fmla="*/ 24 w 198"/>
                <a:gd name="T35" fmla="*/ 9 h 100"/>
                <a:gd name="T36" fmla="*/ 20 w 198"/>
                <a:gd name="T37" fmla="*/ 9 h 100"/>
                <a:gd name="T38" fmla="*/ 14 w 198"/>
                <a:gd name="T39" fmla="*/ 7 h 100"/>
                <a:gd name="T40" fmla="*/ 11 w 198"/>
                <a:gd name="T41" fmla="*/ 6 h 100"/>
                <a:gd name="T42" fmla="*/ 6 w 198"/>
                <a:gd name="T43" fmla="*/ 3 h 100"/>
                <a:gd name="T44" fmla="*/ 3 w 198"/>
                <a:gd name="T45" fmla="*/ 2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70" name="Freeform 88"/>
            <p:cNvSpPr/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7 h 174"/>
                <a:gd name="T4" fmla="*/ 1 w 136"/>
                <a:gd name="T5" fmla="*/ 14 h 174"/>
                <a:gd name="T6" fmla="*/ 2 w 136"/>
                <a:gd name="T7" fmla="*/ 22 h 174"/>
                <a:gd name="T8" fmla="*/ 5 w 136"/>
                <a:gd name="T9" fmla="*/ 28 h 174"/>
                <a:gd name="T10" fmla="*/ 9 w 136"/>
                <a:gd name="T11" fmla="*/ 35 h 174"/>
                <a:gd name="T12" fmla="*/ 13 w 136"/>
                <a:gd name="T13" fmla="*/ 40 h 174"/>
                <a:gd name="T14" fmla="*/ 18 w 136"/>
                <a:gd name="T15" fmla="*/ 43 h 174"/>
                <a:gd name="T16" fmla="*/ 24 w 136"/>
                <a:gd name="T17" fmla="*/ 44 h 174"/>
                <a:gd name="T18" fmla="*/ 29 w 136"/>
                <a:gd name="T19" fmla="*/ 43 h 174"/>
                <a:gd name="T20" fmla="*/ 33 w 136"/>
                <a:gd name="T21" fmla="*/ 41 h 174"/>
                <a:gd name="T22" fmla="*/ 34 w 136"/>
                <a:gd name="T23" fmla="*/ 37 h 174"/>
                <a:gd name="T24" fmla="*/ 34 w 136"/>
                <a:gd name="T25" fmla="*/ 33 h 174"/>
                <a:gd name="T26" fmla="*/ 31 w 136"/>
                <a:gd name="T27" fmla="*/ 29 h 174"/>
                <a:gd name="T28" fmla="*/ 28 w 136"/>
                <a:gd name="T29" fmla="*/ 25 h 174"/>
                <a:gd name="T30" fmla="*/ 24 w 136"/>
                <a:gd name="T31" fmla="*/ 23 h 174"/>
                <a:gd name="T32" fmla="*/ 19 w 136"/>
                <a:gd name="T33" fmla="*/ 22 h 174"/>
                <a:gd name="T34" fmla="*/ 15 w 136"/>
                <a:gd name="T35" fmla="*/ 21 h 174"/>
                <a:gd name="T36" fmla="*/ 11 w 136"/>
                <a:gd name="T37" fmla="*/ 19 h 174"/>
                <a:gd name="T38" fmla="*/ 8 w 136"/>
                <a:gd name="T39" fmla="*/ 14 h 174"/>
                <a:gd name="T40" fmla="*/ 5 w 136"/>
                <a:gd name="T41" fmla="*/ 11 h 174"/>
                <a:gd name="T42" fmla="*/ 3 w 136"/>
                <a:gd name="T43" fmla="*/ 6 h 174"/>
                <a:gd name="T44" fmla="*/ 1 w 136"/>
                <a:gd name="T45" fmla="*/ 3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71" name="Freeform 89"/>
            <p:cNvSpPr/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2 w 469"/>
                <a:gd name="T1" fmla="*/ 1 h 163"/>
                <a:gd name="T2" fmla="*/ 0 w 469"/>
                <a:gd name="T3" fmla="*/ 0 h 163"/>
                <a:gd name="T4" fmla="*/ 0 w 469"/>
                <a:gd name="T5" fmla="*/ 0 h 163"/>
                <a:gd name="T6" fmla="*/ 1 w 469"/>
                <a:gd name="T7" fmla="*/ 2 h 163"/>
                <a:gd name="T8" fmla="*/ 4 w 469"/>
                <a:gd name="T9" fmla="*/ 4 h 163"/>
                <a:gd name="T10" fmla="*/ 8 w 469"/>
                <a:gd name="T11" fmla="*/ 8 h 163"/>
                <a:gd name="T12" fmla="*/ 13 w 469"/>
                <a:gd name="T13" fmla="*/ 12 h 163"/>
                <a:gd name="T14" fmla="*/ 19 w 469"/>
                <a:gd name="T15" fmla="*/ 16 h 163"/>
                <a:gd name="T16" fmla="*/ 26 w 469"/>
                <a:gd name="T17" fmla="*/ 21 h 163"/>
                <a:gd name="T18" fmla="*/ 34 w 469"/>
                <a:gd name="T19" fmla="*/ 26 h 163"/>
                <a:gd name="T20" fmla="*/ 43 w 469"/>
                <a:gd name="T21" fmla="*/ 30 h 163"/>
                <a:gd name="T22" fmla="*/ 52 w 469"/>
                <a:gd name="T23" fmla="*/ 34 h 163"/>
                <a:gd name="T24" fmla="*/ 62 w 469"/>
                <a:gd name="T25" fmla="*/ 37 h 163"/>
                <a:gd name="T26" fmla="*/ 71 w 469"/>
                <a:gd name="T27" fmla="*/ 39 h 163"/>
                <a:gd name="T28" fmla="*/ 81 w 469"/>
                <a:gd name="T29" fmla="*/ 40 h 163"/>
                <a:gd name="T30" fmla="*/ 91 w 469"/>
                <a:gd name="T31" fmla="*/ 40 h 163"/>
                <a:gd name="T32" fmla="*/ 101 w 469"/>
                <a:gd name="T33" fmla="*/ 38 h 163"/>
                <a:gd name="T34" fmla="*/ 106 w 469"/>
                <a:gd name="T35" fmla="*/ 36 h 163"/>
                <a:gd name="T36" fmla="*/ 110 w 469"/>
                <a:gd name="T37" fmla="*/ 33 h 163"/>
                <a:gd name="T38" fmla="*/ 112 w 469"/>
                <a:gd name="T39" fmla="*/ 30 h 163"/>
                <a:gd name="T40" fmla="*/ 115 w 469"/>
                <a:gd name="T41" fmla="*/ 26 h 163"/>
                <a:gd name="T42" fmla="*/ 116 w 469"/>
                <a:gd name="T43" fmla="*/ 22 h 163"/>
                <a:gd name="T44" fmla="*/ 117 w 469"/>
                <a:gd name="T45" fmla="*/ 20 h 163"/>
                <a:gd name="T46" fmla="*/ 117 w 469"/>
                <a:gd name="T47" fmla="*/ 18 h 163"/>
                <a:gd name="T48" fmla="*/ 117 w 469"/>
                <a:gd name="T49" fmla="*/ 17 h 163"/>
                <a:gd name="T50" fmla="*/ 117 w 469"/>
                <a:gd name="T51" fmla="*/ 17 h 163"/>
                <a:gd name="T52" fmla="*/ 116 w 469"/>
                <a:gd name="T53" fmla="*/ 19 h 163"/>
                <a:gd name="T54" fmla="*/ 115 w 469"/>
                <a:gd name="T55" fmla="*/ 21 h 163"/>
                <a:gd name="T56" fmla="*/ 113 w 469"/>
                <a:gd name="T57" fmla="*/ 24 h 163"/>
                <a:gd name="T58" fmla="*/ 111 w 469"/>
                <a:gd name="T59" fmla="*/ 27 h 163"/>
                <a:gd name="T60" fmla="*/ 108 w 469"/>
                <a:gd name="T61" fmla="*/ 30 h 163"/>
                <a:gd name="T62" fmla="*/ 103 w 469"/>
                <a:gd name="T63" fmla="*/ 32 h 163"/>
                <a:gd name="T64" fmla="*/ 98 w 469"/>
                <a:gd name="T65" fmla="*/ 34 h 163"/>
                <a:gd name="T66" fmla="*/ 91 w 469"/>
                <a:gd name="T67" fmla="*/ 36 h 163"/>
                <a:gd name="T68" fmla="*/ 83 w 469"/>
                <a:gd name="T69" fmla="*/ 36 h 163"/>
                <a:gd name="T70" fmla="*/ 74 w 469"/>
                <a:gd name="T71" fmla="*/ 35 h 163"/>
                <a:gd name="T72" fmla="*/ 63 w 469"/>
                <a:gd name="T73" fmla="*/ 32 h 163"/>
                <a:gd name="T74" fmla="*/ 51 w 469"/>
                <a:gd name="T75" fmla="*/ 28 h 163"/>
                <a:gd name="T76" fmla="*/ 36 w 469"/>
                <a:gd name="T77" fmla="*/ 21 h 163"/>
                <a:gd name="T78" fmla="*/ 20 w 469"/>
                <a:gd name="T79" fmla="*/ 12 h 163"/>
                <a:gd name="T80" fmla="*/ 2 w 469"/>
                <a:gd name="T81" fmla="*/ 1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72" name="Freeform 90"/>
            <p:cNvSpPr/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21 w 142"/>
                <a:gd name="T1" fmla="*/ 34 h 145"/>
                <a:gd name="T2" fmla="*/ 17 w 142"/>
                <a:gd name="T3" fmla="*/ 37 h 145"/>
                <a:gd name="T4" fmla="*/ 12 w 142"/>
                <a:gd name="T5" fmla="*/ 35 h 145"/>
                <a:gd name="T6" fmla="*/ 9 w 142"/>
                <a:gd name="T7" fmla="*/ 31 h 145"/>
                <a:gd name="T8" fmla="*/ 7 w 142"/>
                <a:gd name="T9" fmla="*/ 29 h 145"/>
                <a:gd name="T10" fmla="*/ 5 w 142"/>
                <a:gd name="T11" fmla="*/ 29 h 145"/>
                <a:gd name="T12" fmla="*/ 2 w 142"/>
                <a:gd name="T13" fmla="*/ 27 h 145"/>
                <a:gd name="T14" fmla="*/ 1 w 142"/>
                <a:gd name="T15" fmla="*/ 26 h 145"/>
                <a:gd name="T16" fmla="*/ 0 w 142"/>
                <a:gd name="T17" fmla="*/ 22 h 145"/>
                <a:gd name="T18" fmla="*/ 2 w 142"/>
                <a:gd name="T19" fmla="*/ 17 h 145"/>
                <a:gd name="T20" fmla="*/ 3 w 142"/>
                <a:gd name="T21" fmla="*/ 14 h 145"/>
                <a:gd name="T22" fmla="*/ 2 w 142"/>
                <a:gd name="T23" fmla="*/ 8 h 145"/>
                <a:gd name="T24" fmla="*/ 4 w 142"/>
                <a:gd name="T25" fmla="*/ 5 h 145"/>
                <a:gd name="T26" fmla="*/ 7 w 142"/>
                <a:gd name="T27" fmla="*/ 4 h 145"/>
                <a:gd name="T28" fmla="*/ 9 w 142"/>
                <a:gd name="T29" fmla="*/ 4 h 145"/>
                <a:gd name="T30" fmla="*/ 12 w 142"/>
                <a:gd name="T31" fmla="*/ 5 h 145"/>
                <a:gd name="T32" fmla="*/ 14 w 142"/>
                <a:gd name="T33" fmla="*/ 3 h 145"/>
                <a:gd name="T34" fmla="*/ 18 w 142"/>
                <a:gd name="T35" fmla="*/ 0 h 145"/>
                <a:gd name="T36" fmla="*/ 23 w 142"/>
                <a:gd name="T37" fmla="*/ 1 h 145"/>
                <a:gd name="T38" fmla="*/ 26 w 142"/>
                <a:gd name="T39" fmla="*/ 6 h 145"/>
                <a:gd name="T40" fmla="*/ 28 w 142"/>
                <a:gd name="T41" fmla="*/ 8 h 145"/>
                <a:gd name="T42" fmla="*/ 30 w 142"/>
                <a:gd name="T43" fmla="*/ 8 h 145"/>
                <a:gd name="T44" fmla="*/ 34 w 142"/>
                <a:gd name="T45" fmla="*/ 9 h 145"/>
                <a:gd name="T46" fmla="*/ 35 w 142"/>
                <a:gd name="T47" fmla="*/ 11 h 145"/>
                <a:gd name="T48" fmla="*/ 36 w 142"/>
                <a:gd name="T49" fmla="*/ 15 h 145"/>
                <a:gd name="T50" fmla="*/ 34 w 142"/>
                <a:gd name="T51" fmla="*/ 19 h 145"/>
                <a:gd name="T52" fmla="*/ 33 w 142"/>
                <a:gd name="T53" fmla="*/ 23 h 145"/>
                <a:gd name="T54" fmla="*/ 33 w 142"/>
                <a:gd name="T55" fmla="*/ 28 h 145"/>
                <a:gd name="T56" fmla="*/ 31 w 142"/>
                <a:gd name="T57" fmla="*/ 31 h 145"/>
                <a:gd name="T58" fmla="*/ 28 w 142"/>
                <a:gd name="T59" fmla="*/ 33 h 145"/>
                <a:gd name="T60" fmla="*/ 26 w 142"/>
                <a:gd name="T61" fmla="*/ 33 h 145"/>
                <a:gd name="T62" fmla="*/ 23 w 142"/>
                <a:gd name="T63" fmla="*/ 32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73" name="Freeform 91"/>
            <p:cNvSpPr/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0 w 40"/>
                <a:gd name="T1" fmla="*/ 4 h 39"/>
                <a:gd name="T2" fmla="*/ 10 w 40"/>
                <a:gd name="T3" fmla="*/ 2 h 39"/>
                <a:gd name="T4" fmla="*/ 8 w 40"/>
                <a:gd name="T5" fmla="*/ 1 h 39"/>
                <a:gd name="T6" fmla="*/ 6 w 40"/>
                <a:gd name="T7" fmla="*/ 0 h 39"/>
                <a:gd name="T8" fmla="*/ 4 w 40"/>
                <a:gd name="T9" fmla="*/ 1 h 39"/>
                <a:gd name="T10" fmla="*/ 2 w 40"/>
                <a:gd name="T11" fmla="*/ 1 h 39"/>
                <a:gd name="T12" fmla="*/ 1 w 40"/>
                <a:gd name="T13" fmla="*/ 3 h 39"/>
                <a:gd name="T14" fmla="*/ 0 w 40"/>
                <a:gd name="T15" fmla="*/ 5 h 39"/>
                <a:gd name="T16" fmla="*/ 1 w 40"/>
                <a:gd name="T17" fmla="*/ 7 h 39"/>
                <a:gd name="T18" fmla="*/ 2 w 40"/>
                <a:gd name="T19" fmla="*/ 8 h 39"/>
                <a:gd name="T20" fmla="*/ 3 w 40"/>
                <a:gd name="T21" fmla="*/ 10 h 39"/>
                <a:gd name="T22" fmla="*/ 5 w 40"/>
                <a:gd name="T23" fmla="*/ 10 h 39"/>
                <a:gd name="T24" fmla="*/ 7 w 40"/>
                <a:gd name="T25" fmla="*/ 10 h 39"/>
                <a:gd name="T26" fmla="*/ 9 w 40"/>
                <a:gd name="T27" fmla="*/ 9 h 39"/>
                <a:gd name="T28" fmla="*/ 10 w 40"/>
                <a:gd name="T29" fmla="*/ 8 h 39"/>
                <a:gd name="T30" fmla="*/ 11 w 40"/>
                <a:gd name="T31" fmla="*/ 6 h 39"/>
                <a:gd name="T32" fmla="*/ 10 w 40"/>
                <a:gd name="T33" fmla="*/ 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74" name="Freeform 92"/>
            <p:cNvSpPr/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7 w 52"/>
                <a:gd name="T1" fmla="*/ 14 h 50"/>
                <a:gd name="T2" fmla="*/ 10 w 52"/>
                <a:gd name="T3" fmla="*/ 13 h 50"/>
                <a:gd name="T4" fmla="*/ 12 w 52"/>
                <a:gd name="T5" fmla="*/ 11 h 50"/>
                <a:gd name="T6" fmla="*/ 13 w 52"/>
                <a:gd name="T7" fmla="*/ 9 h 50"/>
                <a:gd name="T8" fmla="*/ 13 w 52"/>
                <a:gd name="T9" fmla="*/ 7 h 50"/>
                <a:gd name="T10" fmla="*/ 13 w 52"/>
                <a:gd name="T11" fmla="*/ 4 h 50"/>
                <a:gd name="T12" fmla="*/ 12 w 52"/>
                <a:gd name="T13" fmla="*/ 2 h 50"/>
                <a:gd name="T14" fmla="*/ 10 w 52"/>
                <a:gd name="T15" fmla="*/ 1 h 50"/>
                <a:gd name="T16" fmla="*/ 7 w 52"/>
                <a:gd name="T17" fmla="*/ 0 h 50"/>
                <a:gd name="T18" fmla="*/ 4 w 52"/>
                <a:gd name="T19" fmla="*/ 1 h 50"/>
                <a:gd name="T20" fmla="*/ 2 w 52"/>
                <a:gd name="T21" fmla="*/ 2 h 50"/>
                <a:gd name="T22" fmla="*/ 1 w 52"/>
                <a:gd name="T23" fmla="*/ 4 h 50"/>
                <a:gd name="T24" fmla="*/ 0 w 52"/>
                <a:gd name="T25" fmla="*/ 7 h 50"/>
                <a:gd name="T26" fmla="*/ 1 w 52"/>
                <a:gd name="T27" fmla="*/ 9 h 50"/>
                <a:gd name="T28" fmla="*/ 2 w 52"/>
                <a:gd name="T29" fmla="*/ 11 h 50"/>
                <a:gd name="T30" fmla="*/ 4 w 52"/>
                <a:gd name="T31" fmla="*/ 13 h 50"/>
                <a:gd name="T32" fmla="*/ 7 w 52"/>
                <a:gd name="T33" fmla="*/ 14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75" name="Freeform 93"/>
            <p:cNvSpPr/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17 w 113"/>
                <a:gd name="T1" fmla="*/ 39 h 156"/>
                <a:gd name="T2" fmla="*/ 11 w 113"/>
                <a:gd name="T3" fmla="*/ 39 h 156"/>
                <a:gd name="T4" fmla="*/ 9 w 113"/>
                <a:gd name="T5" fmla="*/ 38 h 156"/>
                <a:gd name="T6" fmla="*/ 7 w 113"/>
                <a:gd name="T7" fmla="*/ 33 h 156"/>
                <a:gd name="T8" fmla="*/ 4 w 113"/>
                <a:gd name="T9" fmla="*/ 26 h 156"/>
                <a:gd name="T10" fmla="*/ 1 w 113"/>
                <a:gd name="T11" fmla="*/ 20 h 156"/>
                <a:gd name="T12" fmla="*/ 0 w 113"/>
                <a:gd name="T13" fmla="*/ 12 h 156"/>
                <a:gd name="T14" fmla="*/ 1 w 113"/>
                <a:gd name="T15" fmla="*/ 6 h 156"/>
                <a:gd name="T16" fmla="*/ 5 w 113"/>
                <a:gd name="T17" fmla="*/ 1 h 156"/>
                <a:gd name="T18" fmla="*/ 13 w 113"/>
                <a:gd name="T19" fmla="*/ 0 h 156"/>
                <a:gd name="T20" fmla="*/ 22 w 113"/>
                <a:gd name="T21" fmla="*/ 1 h 156"/>
                <a:gd name="T22" fmla="*/ 27 w 113"/>
                <a:gd name="T23" fmla="*/ 6 h 156"/>
                <a:gd name="T24" fmla="*/ 28 w 113"/>
                <a:gd name="T25" fmla="*/ 12 h 156"/>
                <a:gd name="T26" fmla="*/ 26 w 113"/>
                <a:gd name="T27" fmla="*/ 20 h 156"/>
                <a:gd name="T28" fmla="*/ 24 w 113"/>
                <a:gd name="T29" fmla="*/ 26 h 156"/>
                <a:gd name="T30" fmla="*/ 21 w 113"/>
                <a:gd name="T31" fmla="*/ 33 h 156"/>
                <a:gd name="T32" fmla="*/ 18 w 113"/>
                <a:gd name="T33" fmla="*/ 38 h 156"/>
                <a:gd name="T34" fmla="*/ 17 w 113"/>
                <a:gd name="T35" fmla="*/ 39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76" name="Freeform 94"/>
            <p:cNvSpPr/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17 w 113"/>
                <a:gd name="T1" fmla="*/ 39 h 156"/>
                <a:gd name="T2" fmla="*/ 11 w 113"/>
                <a:gd name="T3" fmla="*/ 39 h 156"/>
                <a:gd name="T4" fmla="*/ 9 w 113"/>
                <a:gd name="T5" fmla="*/ 38 h 156"/>
                <a:gd name="T6" fmla="*/ 7 w 113"/>
                <a:gd name="T7" fmla="*/ 33 h 156"/>
                <a:gd name="T8" fmla="*/ 4 w 113"/>
                <a:gd name="T9" fmla="*/ 26 h 156"/>
                <a:gd name="T10" fmla="*/ 1 w 113"/>
                <a:gd name="T11" fmla="*/ 20 h 156"/>
                <a:gd name="T12" fmla="*/ 0 w 113"/>
                <a:gd name="T13" fmla="*/ 12 h 156"/>
                <a:gd name="T14" fmla="*/ 1 w 113"/>
                <a:gd name="T15" fmla="*/ 6 h 156"/>
                <a:gd name="T16" fmla="*/ 5 w 113"/>
                <a:gd name="T17" fmla="*/ 1 h 156"/>
                <a:gd name="T18" fmla="*/ 13 w 113"/>
                <a:gd name="T19" fmla="*/ 0 h 156"/>
                <a:gd name="T20" fmla="*/ 22 w 113"/>
                <a:gd name="T21" fmla="*/ 1 h 156"/>
                <a:gd name="T22" fmla="*/ 27 w 113"/>
                <a:gd name="T23" fmla="*/ 6 h 156"/>
                <a:gd name="T24" fmla="*/ 28 w 113"/>
                <a:gd name="T25" fmla="*/ 12 h 156"/>
                <a:gd name="T26" fmla="*/ 26 w 113"/>
                <a:gd name="T27" fmla="*/ 20 h 156"/>
                <a:gd name="T28" fmla="*/ 24 w 113"/>
                <a:gd name="T29" fmla="*/ 26 h 156"/>
                <a:gd name="T30" fmla="*/ 21 w 113"/>
                <a:gd name="T31" fmla="*/ 33 h 156"/>
                <a:gd name="T32" fmla="*/ 18 w 113"/>
                <a:gd name="T33" fmla="*/ 38 h 156"/>
                <a:gd name="T34" fmla="*/ 17 w 113"/>
                <a:gd name="T35" fmla="*/ 39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77" name="Freeform 95"/>
            <p:cNvSpPr/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3 w 152"/>
                <a:gd name="T1" fmla="*/ 30 h 123"/>
                <a:gd name="T2" fmla="*/ 0 w 152"/>
                <a:gd name="T3" fmla="*/ 25 h 123"/>
                <a:gd name="T4" fmla="*/ 1 w 152"/>
                <a:gd name="T5" fmla="*/ 23 h 123"/>
                <a:gd name="T6" fmla="*/ 3 w 152"/>
                <a:gd name="T7" fmla="*/ 18 h 123"/>
                <a:gd name="T8" fmla="*/ 7 w 152"/>
                <a:gd name="T9" fmla="*/ 13 h 123"/>
                <a:gd name="T10" fmla="*/ 12 w 152"/>
                <a:gd name="T11" fmla="*/ 6 h 123"/>
                <a:gd name="T12" fmla="*/ 18 w 152"/>
                <a:gd name="T13" fmla="*/ 2 h 123"/>
                <a:gd name="T14" fmla="*/ 23 w 152"/>
                <a:gd name="T15" fmla="*/ 0 h 123"/>
                <a:gd name="T16" fmla="*/ 29 w 152"/>
                <a:gd name="T17" fmla="*/ 1 h 123"/>
                <a:gd name="T18" fmla="*/ 36 w 152"/>
                <a:gd name="T19" fmla="*/ 8 h 123"/>
                <a:gd name="T20" fmla="*/ 38 w 152"/>
                <a:gd name="T21" fmla="*/ 12 h 123"/>
                <a:gd name="T22" fmla="*/ 38 w 152"/>
                <a:gd name="T23" fmla="*/ 16 h 123"/>
                <a:gd name="T24" fmla="*/ 38 w 152"/>
                <a:gd name="T25" fmla="*/ 19 h 123"/>
                <a:gd name="T26" fmla="*/ 37 w 152"/>
                <a:gd name="T27" fmla="*/ 22 h 123"/>
                <a:gd name="T28" fmla="*/ 35 w 152"/>
                <a:gd name="T29" fmla="*/ 24 h 123"/>
                <a:gd name="T30" fmla="*/ 31 w 152"/>
                <a:gd name="T31" fmla="*/ 26 h 123"/>
                <a:gd name="T32" fmla="*/ 28 w 152"/>
                <a:gd name="T33" fmla="*/ 28 h 123"/>
                <a:gd name="T34" fmla="*/ 24 w 152"/>
                <a:gd name="T35" fmla="*/ 29 h 123"/>
                <a:gd name="T36" fmla="*/ 21 w 152"/>
                <a:gd name="T37" fmla="*/ 30 h 123"/>
                <a:gd name="T38" fmla="*/ 18 w 152"/>
                <a:gd name="T39" fmla="*/ 30 h 123"/>
                <a:gd name="T40" fmla="*/ 13 w 152"/>
                <a:gd name="T41" fmla="*/ 30 h 123"/>
                <a:gd name="T42" fmla="*/ 10 w 152"/>
                <a:gd name="T43" fmla="*/ 30 h 123"/>
                <a:gd name="T44" fmla="*/ 7 w 152"/>
                <a:gd name="T45" fmla="*/ 30 h 123"/>
                <a:gd name="T46" fmla="*/ 5 w 152"/>
                <a:gd name="T47" fmla="*/ 30 h 123"/>
                <a:gd name="T48" fmla="*/ 3 w 152"/>
                <a:gd name="T49" fmla="*/ 30 h 123"/>
                <a:gd name="T50" fmla="*/ 3 w 152"/>
                <a:gd name="T51" fmla="*/ 3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78" name="Freeform 96"/>
            <p:cNvSpPr/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6 h 122"/>
                <a:gd name="T2" fmla="*/ 3 w 153"/>
                <a:gd name="T3" fmla="*/ 1 h 122"/>
                <a:gd name="T4" fmla="*/ 3 w 153"/>
                <a:gd name="T5" fmla="*/ 1 h 122"/>
                <a:gd name="T6" fmla="*/ 5 w 153"/>
                <a:gd name="T7" fmla="*/ 1 h 122"/>
                <a:gd name="T8" fmla="*/ 7 w 153"/>
                <a:gd name="T9" fmla="*/ 0 h 122"/>
                <a:gd name="T10" fmla="*/ 10 w 153"/>
                <a:gd name="T11" fmla="*/ 0 h 122"/>
                <a:gd name="T12" fmla="*/ 13 w 153"/>
                <a:gd name="T13" fmla="*/ 1 h 122"/>
                <a:gd name="T14" fmla="*/ 17 w 153"/>
                <a:gd name="T15" fmla="*/ 1 h 122"/>
                <a:gd name="T16" fmla="*/ 21 w 153"/>
                <a:gd name="T17" fmla="*/ 1 h 122"/>
                <a:gd name="T18" fmla="*/ 24 w 153"/>
                <a:gd name="T19" fmla="*/ 2 h 122"/>
                <a:gd name="T20" fmla="*/ 28 w 153"/>
                <a:gd name="T21" fmla="*/ 3 h 122"/>
                <a:gd name="T22" fmla="*/ 31 w 153"/>
                <a:gd name="T23" fmla="*/ 4 h 122"/>
                <a:gd name="T24" fmla="*/ 34 w 153"/>
                <a:gd name="T25" fmla="*/ 6 h 122"/>
                <a:gd name="T26" fmla="*/ 36 w 153"/>
                <a:gd name="T27" fmla="*/ 8 h 122"/>
                <a:gd name="T28" fmla="*/ 38 w 153"/>
                <a:gd name="T29" fmla="*/ 11 h 122"/>
                <a:gd name="T30" fmla="*/ 38 w 153"/>
                <a:gd name="T31" fmla="*/ 14 h 122"/>
                <a:gd name="T32" fmla="*/ 37 w 153"/>
                <a:gd name="T33" fmla="*/ 18 h 122"/>
                <a:gd name="T34" fmla="*/ 35 w 153"/>
                <a:gd name="T35" fmla="*/ 23 h 122"/>
                <a:gd name="T36" fmla="*/ 29 w 153"/>
                <a:gd name="T37" fmla="*/ 29 h 122"/>
                <a:gd name="T38" fmla="*/ 23 w 153"/>
                <a:gd name="T39" fmla="*/ 31 h 122"/>
                <a:gd name="T40" fmla="*/ 17 w 153"/>
                <a:gd name="T41" fmla="*/ 29 h 122"/>
                <a:gd name="T42" fmla="*/ 12 w 153"/>
                <a:gd name="T43" fmla="*/ 24 h 122"/>
                <a:gd name="T44" fmla="*/ 7 w 153"/>
                <a:gd name="T45" fmla="*/ 18 h 122"/>
                <a:gd name="T46" fmla="*/ 3 w 153"/>
                <a:gd name="T47" fmla="*/ 12 h 122"/>
                <a:gd name="T48" fmla="*/ 1 w 153"/>
                <a:gd name="T49" fmla="*/ 8 h 122"/>
                <a:gd name="T50" fmla="*/ 0 w 153"/>
                <a:gd name="T51" fmla="*/ 6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79" name="Freeform 97"/>
            <p:cNvSpPr/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10 w 112"/>
                <a:gd name="T1" fmla="*/ 0 h 156"/>
                <a:gd name="T2" fmla="*/ 16 w 112"/>
                <a:gd name="T3" fmla="*/ 0 h 156"/>
                <a:gd name="T4" fmla="*/ 18 w 112"/>
                <a:gd name="T5" fmla="*/ 1 h 156"/>
                <a:gd name="T6" fmla="*/ 20 w 112"/>
                <a:gd name="T7" fmla="*/ 6 h 156"/>
                <a:gd name="T8" fmla="*/ 23 w 112"/>
                <a:gd name="T9" fmla="*/ 12 h 156"/>
                <a:gd name="T10" fmla="*/ 26 w 112"/>
                <a:gd name="T11" fmla="*/ 20 h 156"/>
                <a:gd name="T12" fmla="*/ 27 w 112"/>
                <a:gd name="T13" fmla="*/ 26 h 156"/>
                <a:gd name="T14" fmla="*/ 26 w 112"/>
                <a:gd name="T15" fmla="*/ 33 h 156"/>
                <a:gd name="T16" fmla="*/ 22 w 112"/>
                <a:gd name="T17" fmla="*/ 38 h 156"/>
                <a:gd name="T18" fmla="*/ 14 w 112"/>
                <a:gd name="T19" fmla="*/ 39 h 156"/>
                <a:gd name="T20" fmla="*/ 5 w 112"/>
                <a:gd name="T21" fmla="*/ 38 h 156"/>
                <a:gd name="T22" fmla="*/ 1 w 112"/>
                <a:gd name="T23" fmla="*/ 33 h 156"/>
                <a:gd name="T24" fmla="*/ 0 w 112"/>
                <a:gd name="T25" fmla="*/ 26 h 156"/>
                <a:gd name="T26" fmla="*/ 1 w 112"/>
                <a:gd name="T27" fmla="*/ 20 h 156"/>
                <a:gd name="T28" fmla="*/ 3 w 112"/>
                <a:gd name="T29" fmla="*/ 12 h 156"/>
                <a:gd name="T30" fmla="*/ 7 w 112"/>
                <a:gd name="T31" fmla="*/ 6 h 156"/>
                <a:gd name="T32" fmla="*/ 9 w 112"/>
                <a:gd name="T33" fmla="*/ 1 h 156"/>
                <a:gd name="T34" fmla="*/ 1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80" name="Freeform 98"/>
            <p:cNvSpPr/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34 w 151"/>
                <a:gd name="T1" fmla="*/ 1 h 123"/>
                <a:gd name="T2" fmla="*/ 37 w 151"/>
                <a:gd name="T3" fmla="*/ 6 h 123"/>
                <a:gd name="T4" fmla="*/ 36 w 151"/>
                <a:gd name="T5" fmla="*/ 8 h 123"/>
                <a:gd name="T6" fmla="*/ 34 w 151"/>
                <a:gd name="T7" fmla="*/ 12 h 123"/>
                <a:gd name="T8" fmla="*/ 30 w 151"/>
                <a:gd name="T9" fmla="*/ 18 h 123"/>
                <a:gd name="T10" fmla="*/ 25 w 151"/>
                <a:gd name="T11" fmla="*/ 24 h 123"/>
                <a:gd name="T12" fmla="*/ 20 w 151"/>
                <a:gd name="T13" fmla="*/ 29 h 123"/>
                <a:gd name="T14" fmla="*/ 14 w 151"/>
                <a:gd name="T15" fmla="*/ 31 h 123"/>
                <a:gd name="T16" fmla="*/ 8 w 151"/>
                <a:gd name="T17" fmla="*/ 30 h 123"/>
                <a:gd name="T18" fmla="*/ 2 w 151"/>
                <a:gd name="T19" fmla="*/ 23 h 123"/>
                <a:gd name="T20" fmla="*/ 0 w 151"/>
                <a:gd name="T21" fmla="*/ 18 h 123"/>
                <a:gd name="T22" fmla="*/ 0 w 151"/>
                <a:gd name="T23" fmla="*/ 15 h 123"/>
                <a:gd name="T24" fmla="*/ 0 w 151"/>
                <a:gd name="T25" fmla="*/ 11 h 123"/>
                <a:gd name="T26" fmla="*/ 1 w 151"/>
                <a:gd name="T27" fmla="*/ 8 h 123"/>
                <a:gd name="T28" fmla="*/ 3 w 151"/>
                <a:gd name="T29" fmla="*/ 6 h 123"/>
                <a:gd name="T30" fmla="*/ 6 w 151"/>
                <a:gd name="T31" fmla="*/ 4 h 123"/>
                <a:gd name="T32" fmla="*/ 9 w 151"/>
                <a:gd name="T33" fmla="*/ 3 h 123"/>
                <a:gd name="T34" fmla="*/ 13 w 151"/>
                <a:gd name="T35" fmla="*/ 2 h 123"/>
                <a:gd name="T36" fmla="*/ 16 w 151"/>
                <a:gd name="T37" fmla="*/ 1 h 123"/>
                <a:gd name="T38" fmla="*/ 20 w 151"/>
                <a:gd name="T39" fmla="*/ 1 h 123"/>
                <a:gd name="T40" fmla="*/ 24 w 151"/>
                <a:gd name="T41" fmla="*/ 1 h 123"/>
                <a:gd name="T42" fmla="*/ 27 w 151"/>
                <a:gd name="T43" fmla="*/ 0 h 123"/>
                <a:gd name="T44" fmla="*/ 30 w 151"/>
                <a:gd name="T45" fmla="*/ 0 h 123"/>
                <a:gd name="T46" fmla="*/ 32 w 151"/>
                <a:gd name="T47" fmla="*/ 1 h 123"/>
                <a:gd name="T48" fmla="*/ 34 w 151"/>
                <a:gd name="T49" fmla="*/ 1 h 123"/>
                <a:gd name="T50" fmla="*/ 34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81" name="Freeform 99"/>
            <p:cNvSpPr/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38 w 152"/>
                <a:gd name="T1" fmla="*/ 25 h 123"/>
                <a:gd name="T2" fmla="*/ 35 w 152"/>
                <a:gd name="T3" fmla="*/ 31 h 123"/>
                <a:gd name="T4" fmla="*/ 35 w 152"/>
                <a:gd name="T5" fmla="*/ 31 h 123"/>
                <a:gd name="T6" fmla="*/ 33 w 152"/>
                <a:gd name="T7" fmla="*/ 31 h 123"/>
                <a:gd name="T8" fmla="*/ 30 w 152"/>
                <a:gd name="T9" fmla="*/ 31 h 123"/>
                <a:gd name="T10" fmla="*/ 27 w 152"/>
                <a:gd name="T11" fmla="*/ 31 h 123"/>
                <a:gd name="T12" fmla="*/ 24 w 152"/>
                <a:gd name="T13" fmla="*/ 31 h 123"/>
                <a:gd name="T14" fmla="*/ 20 w 152"/>
                <a:gd name="T15" fmla="*/ 31 h 123"/>
                <a:gd name="T16" fmla="*/ 17 w 152"/>
                <a:gd name="T17" fmla="*/ 30 h 123"/>
                <a:gd name="T18" fmla="*/ 13 w 152"/>
                <a:gd name="T19" fmla="*/ 29 h 123"/>
                <a:gd name="T20" fmla="*/ 10 w 152"/>
                <a:gd name="T21" fmla="*/ 28 h 123"/>
                <a:gd name="T22" fmla="*/ 6 w 152"/>
                <a:gd name="T23" fmla="*/ 27 h 123"/>
                <a:gd name="T24" fmla="*/ 3 w 152"/>
                <a:gd name="T25" fmla="*/ 25 h 123"/>
                <a:gd name="T26" fmla="*/ 1 w 152"/>
                <a:gd name="T27" fmla="*/ 23 h 123"/>
                <a:gd name="T28" fmla="*/ 1 w 152"/>
                <a:gd name="T29" fmla="*/ 20 h 123"/>
                <a:gd name="T30" fmla="*/ 0 w 152"/>
                <a:gd name="T31" fmla="*/ 17 h 123"/>
                <a:gd name="T32" fmla="*/ 1 w 152"/>
                <a:gd name="T33" fmla="*/ 13 h 123"/>
                <a:gd name="T34" fmla="*/ 2 w 152"/>
                <a:gd name="T35" fmla="*/ 9 h 123"/>
                <a:gd name="T36" fmla="*/ 9 w 152"/>
                <a:gd name="T37" fmla="*/ 2 h 123"/>
                <a:gd name="T38" fmla="*/ 14 w 152"/>
                <a:gd name="T39" fmla="*/ 0 h 123"/>
                <a:gd name="T40" fmla="*/ 20 w 152"/>
                <a:gd name="T41" fmla="*/ 2 h 123"/>
                <a:gd name="T42" fmla="*/ 26 w 152"/>
                <a:gd name="T43" fmla="*/ 7 h 123"/>
                <a:gd name="T44" fmla="*/ 30 w 152"/>
                <a:gd name="T45" fmla="*/ 13 h 123"/>
                <a:gd name="T46" fmla="*/ 35 w 152"/>
                <a:gd name="T47" fmla="*/ 19 h 123"/>
                <a:gd name="T48" fmla="*/ 37 w 152"/>
                <a:gd name="T49" fmla="*/ 23 h 123"/>
                <a:gd name="T50" fmla="*/ 38 w 152"/>
                <a:gd name="T51" fmla="*/ 25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82" name="Freeform 100"/>
            <p:cNvSpPr/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7 h 148"/>
                <a:gd name="T2" fmla="*/ 0 w 136"/>
                <a:gd name="T3" fmla="*/ 11 h 148"/>
                <a:gd name="T4" fmla="*/ 1 w 136"/>
                <a:gd name="T5" fmla="*/ 9 h 148"/>
                <a:gd name="T6" fmla="*/ 3 w 136"/>
                <a:gd name="T7" fmla="*/ 6 h 148"/>
                <a:gd name="T8" fmla="*/ 6 w 136"/>
                <a:gd name="T9" fmla="*/ 6 h 148"/>
                <a:gd name="T10" fmla="*/ 9 w 136"/>
                <a:gd name="T11" fmla="*/ 6 h 148"/>
                <a:gd name="T12" fmla="*/ 10 w 136"/>
                <a:gd name="T13" fmla="*/ 4 h 148"/>
                <a:gd name="T14" fmla="*/ 14 w 136"/>
                <a:gd name="T15" fmla="*/ 1 h 148"/>
                <a:gd name="T16" fmla="*/ 19 w 136"/>
                <a:gd name="T17" fmla="*/ 1 h 148"/>
                <a:gd name="T18" fmla="*/ 23 w 136"/>
                <a:gd name="T19" fmla="*/ 4 h 148"/>
                <a:gd name="T20" fmla="*/ 25 w 136"/>
                <a:gd name="T21" fmla="*/ 6 h 148"/>
                <a:gd name="T22" fmla="*/ 27 w 136"/>
                <a:gd name="T23" fmla="*/ 5 h 148"/>
                <a:gd name="T24" fmla="*/ 30 w 136"/>
                <a:gd name="T25" fmla="*/ 6 h 148"/>
                <a:gd name="T26" fmla="*/ 33 w 136"/>
                <a:gd name="T27" fmla="*/ 8 h 148"/>
                <a:gd name="T28" fmla="*/ 34 w 136"/>
                <a:gd name="T29" fmla="*/ 11 h 148"/>
                <a:gd name="T30" fmla="*/ 33 w 136"/>
                <a:gd name="T31" fmla="*/ 17 h 148"/>
                <a:gd name="T32" fmla="*/ 33 w 136"/>
                <a:gd name="T33" fmla="*/ 20 h 148"/>
                <a:gd name="T34" fmla="*/ 34 w 136"/>
                <a:gd name="T35" fmla="*/ 25 h 148"/>
                <a:gd name="T36" fmla="*/ 33 w 136"/>
                <a:gd name="T37" fmla="*/ 28 h 148"/>
                <a:gd name="T38" fmla="*/ 30 w 136"/>
                <a:gd name="T39" fmla="*/ 30 h 148"/>
                <a:gd name="T40" fmla="*/ 28 w 136"/>
                <a:gd name="T41" fmla="*/ 30 h 148"/>
                <a:gd name="T42" fmla="*/ 25 w 136"/>
                <a:gd name="T43" fmla="*/ 30 h 148"/>
                <a:gd name="T44" fmla="*/ 23 w 136"/>
                <a:gd name="T45" fmla="*/ 33 h 148"/>
                <a:gd name="T46" fmla="*/ 20 w 136"/>
                <a:gd name="T47" fmla="*/ 37 h 148"/>
                <a:gd name="T48" fmla="*/ 14 w 136"/>
                <a:gd name="T49" fmla="*/ 37 h 148"/>
                <a:gd name="T50" fmla="*/ 11 w 136"/>
                <a:gd name="T51" fmla="*/ 33 h 148"/>
                <a:gd name="T52" fmla="*/ 9 w 136"/>
                <a:gd name="T53" fmla="*/ 30 h 148"/>
                <a:gd name="T54" fmla="*/ 6 w 136"/>
                <a:gd name="T55" fmla="*/ 31 h 148"/>
                <a:gd name="T56" fmla="*/ 4 w 136"/>
                <a:gd name="T57" fmla="*/ 30 h 148"/>
                <a:gd name="T58" fmla="*/ 2 w 136"/>
                <a:gd name="T59" fmla="*/ 29 h 148"/>
                <a:gd name="T60" fmla="*/ 1 w 136"/>
                <a:gd name="T61" fmla="*/ 25 h 148"/>
                <a:gd name="T62" fmla="*/ 1 w 136"/>
                <a:gd name="T63" fmla="*/ 20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83" name="Freeform 101"/>
            <p:cNvSpPr/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5 w 39"/>
                <a:gd name="T1" fmla="*/ 11 h 40"/>
                <a:gd name="T2" fmla="*/ 7 w 39"/>
                <a:gd name="T3" fmla="*/ 10 h 40"/>
                <a:gd name="T4" fmla="*/ 9 w 39"/>
                <a:gd name="T5" fmla="*/ 9 h 40"/>
                <a:gd name="T6" fmla="*/ 10 w 39"/>
                <a:gd name="T7" fmla="*/ 7 h 40"/>
                <a:gd name="T8" fmla="*/ 10 w 39"/>
                <a:gd name="T9" fmla="*/ 5 h 40"/>
                <a:gd name="T10" fmla="*/ 10 w 39"/>
                <a:gd name="T11" fmla="*/ 3 h 40"/>
                <a:gd name="T12" fmla="*/ 9 w 39"/>
                <a:gd name="T13" fmla="*/ 2 h 40"/>
                <a:gd name="T14" fmla="*/ 7 w 39"/>
                <a:gd name="T15" fmla="*/ 1 h 40"/>
                <a:gd name="T16" fmla="*/ 5 w 39"/>
                <a:gd name="T17" fmla="*/ 0 h 40"/>
                <a:gd name="T18" fmla="*/ 3 w 39"/>
                <a:gd name="T19" fmla="*/ 1 h 40"/>
                <a:gd name="T20" fmla="*/ 2 w 39"/>
                <a:gd name="T21" fmla="*/ 2 h 40"/>
                <a:gd name="T22" fmla="*/ 1 w 39"/>
                <a:gd name="T23" fmla="*/ 3 h 40"/>
                <a:gd name="T24" fmla="*/ 0 w 39"/>
                <a:gd name="T25" fmla="*/ 5 h 40"/>
                <a:gd name="T26" fmla="*/ 1 w 39"/>
                <a:gd name="T27" fmla="*/ 7 h 40"/>
                <a:gd name="T28" fmla="*/ 2 w 39"/>
                <a:gd name="T29" fmla="*/ 9 h 40"/>
                <a:gd name="T30" fmla="*/ 3 w 39"/>
                <a:gd name="T31" fmla="*/ 10 h 40"/>
                <a:gd name="T32" fmla="*/ 5 w 39"/>
                <a:gd name="T33" fmla="*/ 1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84" name="Freeform 102"/>
            <p:cNvSpPr/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7 h 147"/>
                <a:gd name="T2" fmla="*/ 0 w 136"/>
                <a:gd name="T3" fmla="*/ 12 h 147"/>
                <a:gd name="T4" fmla="*/ 1 w 136"/>
                <a:gd name="T5" fmla="*/ 9 h 147"/>
                <a:gd name="T6" fmla="*/ 3 w 136"/>
                <a:gd name="T7" fmla="*/ 7 h 147"/>
                <a:gd name="T8" fmla="*/ 6 w 136"/>
                <a:gd name="T9" fmla="*/ 6 h 147"/>
                <a:gd name="T10" fmla="*/ 9 w 136"/>
                <a:gd name="T11" fmla="*/ 7 h 147"/>
                <a:gd name="T12" fmla="*/ 10 w 136"/>
                <a:gd name="T13" fmla="*/ 4 h 147"/>
                <a:gd name="T14" fmla="*/ 14 w 136"/>
                <a:gd name="T15" fmla="*/ 1 h 147"/>
                <a:gd name="T16" fmla="*/ 19 w 136"/>
                <a:gd name="T17" fmla="*/ 1 h 147"/>
                <a:gd name="T18" fmla="*/ 23 w 136"/>
                <a:gd name="T19" fmla="*/ 4 h 147"/>
                <a:gd name="T20" fmla="*/ 25 w 136"/>
                <a:gd name="T21" fmla="*/ 6 h 147"/>
                <a:gd name="T22" fmla="*/ 27 w 136"/>
                <a:gd name="T23" fmla="*/ 6 h 147"/>
                <a:gd name="T24" fmla="*/ 30 w 136"/>
                <a:gd name="T25" fmla="*/ 7 h 147"/>
                <a:gd name="T26" fmla="*/ 33 w 136"/>
                <a:gd name="T27" fmla="*/ 8 h 147"/>
                <a:gd name="T28" fmla="*/ 34 w 136"/>
                <a:gd name="T29" fmla="*/ 12 h 147"/>
                <a:gd name="T30" fmla="*/ 33 w 136"/>
                <a:gd name="T31" fmla="*/ 17 h 147"/>
                <a:gd name="T32" fmla="*/ 33 w 136"/>
                <a:gd name="T33" fmla="*/ 20 h 147"/>
                <a:gd name="T34" fmla="*/ 34 w 136"/>
                <a:gd name="T35" fmla="*/ 25 h 147"/>
                <a:gd name="T36" fmla="*/ 33 w 136"/>
                <a:gd name="T37" fmla="*/ 29 h 147"/>
                <a:gd name="T38" fmla="*/ 30 w 136"/>
                <a:gd name="T39" fmla="*/ 31 h 147"/>
                <a:gd name="T40" fmla="*/ 28 w 136"/>
                <a:gd name="T41" fmla="*/ 31 h 147"/>
                <a:gd name="T42" fmla="*/ 25 w 136"/>
                <a:gd name="T43" fmla="*/ 31 h 147"/>
                <a:gd name="T44" fmla="*/ 23 w 136"/>
                <a:gd name="T45" fmla="*/ 33 h 147"/>
                <a:gd name="T46" fmla="*/ 20 w 136"/>
                <a:gd name="T47" fmla="*/ 37 h 147"/>
                <a:gd name="T48" fmla="*/ 14 w 136"/>
                <a:gd name="T49" fmla="*/ 37 h 147"/>
                <a:gd name="T50" fmla="*/ 11 w 136"/>
                <a:gd name="T51" fmla="*/ 33 h 147"/>
                <a:gd name="T52" fmla="*/ 9 w 136"/>
                <a:gd name="T53" fmla="*/ 31 h 147"/>
                <a:gd name="T54" fmla="*/ 6 w 136"/>
                <a:gd name="T55" fmla="*/ 31 h 147"/>
                <a:gd name="T56" fmla="*/ 4 w 136"/>
                <a:gd name="T57" fmla="*/ 31 h 147"/>
                <a:gd name="T58" fmla="*/ 2 w 136"/>
                <a:gd name="T59" fmla="*/ 29 h 147"/>
                <a:gd name="T60" fmla="*/ 1 w 136"/>
                <a:gd name="T61" fmla="*/ 26 h 147"/>
                <a:gd name="T62" fmla="*/ 1 w 136"/>
                <a:gd name="T63" fmla="*/ 2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85" name="Freeform 103"/>
            <p:cNvSpPr/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5 w 39"/>
                <a:gd name="T1" fmla="*/ 10 h 39"/>
                <a:gd name="T2" fmla="*/ 7 w 39"/>
                <a:gd name="T3" fmla="*/ 10 h 39"/>
                <a:gd name="T4" fmla="*/ 9 w 39"/>
                <a:gd name="T5" fmla="*/ 9 h 39"/>
                <a:gd name="T6" fmla="*/ 10 w 39"/>
                <a:gd name="T7" fmla="*/ 7 h 39"/>
                <a:gd name="T8" fmla="*/ 10 w 39"/>
                <a:gd name="T9" fmla="*/ 5 h 39"/>
                <a:gd name="T10" fmla="*/ 10 w 39"/>
                <a:gd name="T11" fmla="*/ 3 h 39"/>
                <a:gd name="T12" fmla="*/ 9 w 39"/>
                <a:gd name="T13" fmla="*/ 2 h 39"/>
                <a:gd name="T14" fmla="*/ 7 w 39"/>
                <a:gd name="T15" fmla="*/ 1 h 39"/>
                <a:gd name="T16" fmla="*/ 5 w 39"/>
                <a:gd name="T17" fmla="*/ 0 h 39"/>
                <a:gd name="T18" fmla="*/ 4 w 39"/>
                <a:gd name="T19" fmla="*/ 1 h 39"/>
                <a:gd name="T20" fmla="*/ 2 w 39"/>
                <a:gd name="T21" fmla="*/ 2 h 39"/>
                <a:gd name="T22" fmla="*/ 1 w 39"/>
                <a:gd name="T23" fmla="*/ 3 h 39"/>
                <a:gd name="T24" fmla="*/ 0 w 39"/>
                <a:gd name="T25" fmla="*/ 5 h 39"/>
                <a:gd name="T26" fmla="*/ 1 w 39"/>
                <a:gd name="T27" fmla="*/ 7 h 39"/>
                <a:gd name="T28" fmla="*/ 2 w 39"/>
                <a:gd name="T29" fmla="*/ 9 h 39"/>
                <a:gd name="T30" fmla="*/ 4 w 39"/>
                <a:gd name="T31" fmla="*/ 10 h 39"/>
                <a:gd name="T32" fmla="*/ 5 w 39"/>
                <a:gd name="T33" fmla="*/ 1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86" name="Freeform 104"/>
            <p:cNvSpPr/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5 w 60"/>
                <a:gd name="T1" fmla="*/ 8 h 59"/>
                <a:gd name="T2" fmla="*/ 15 w 60"/>
                <a:gd name="T3" fmla="*/ 6 h 59"/>
                <a:gd name="T4" fmla="*/ 15 w 60"/>
                <a:gd name="T5" fmla="*/ 5 h 59"/>
                <a:gd name="T6" fmla="*/ 14 w 60"/>
                <a:gd name="T7" fmla="*/ 4 h 59"/>
                <a:gd name="T8" fmla="*/ 13 w 60"/>
                <a:gd name="T9" fmla="*/ 3 h 59"/>
                <a:gd name="T10" fmla="*/ 12 w 60"/>
                <a:gd name="T11" fmla="*/ 2 h 59"/>
                <a:gd name="T12" fmla="*/ 11 w 60"/>
                <a:gd name="T13" fmla="*/ 1 h 59"/>
                <a:gd name="T14" fmla="*/ 9 w 60"/>
                <a:gd name="T15" fmla="*/ 1 h 59"/>
                <a:gd name="T16" fmla="*/ 8 w 60"/>
                <a:gd name="T17" fmla="*/ 0 h 59"/>
                <a:gd name="T18" fmla="*/ 5 w 60"/>
                <a:gd name="T19" fmla="*/ 1 h 59"/>
                <a:gd name="T20" fmla="*/ 3 w 60"/>
                <a:gd name="T21" fmla="*/ 3 h 59"/>
                <a:gd name="T22" fmla="*/ 1 w 60"/>
                <a:gd name="T23" fmla="*/ 5 h 59"/>
                <a:gd name="T24" fmla="*/ 0 w 60"/>
                <a:gd name="T25" fmla="*/ 8 h 59"/>
                <a:gd name="T26" fmla="*/ 1 w 60"/>
                <a:gd name="T27" fmla="*/ 9 h 59"/>
                <a:gd name="T28" fmla="*/ 1 w 60"/>
                <a:gd name="T29" fmla="*/ 11 h 59"/>
                <a:gd name="T30" fmla="*/ 2 w 60"/>
                <a:gd name="T31" fmla="*/ 12 h 59"/>
                <a:gd name="T32" fmla="*/ 3 w 60"/>
                <a:gd name="T33" fmla="*/ 13 h 59"/>
                <a:gd name="T34" fmla="*/ 4 w 60"/>
                <a:gd name="T35" fmla="*/ 14 h 59"/>
                <a:gd name="T36" fmla="*/ 5 w 60"/>
                <a:gd name="T37" fmla="*/ 15 h 59"/>
                <a:gd name="T38" fmla="*/ 7 w 60"/>
                <a:gd name="T39" fmla="*/ 15 h 59"/>
                <a:gd name="T40" fmla="*/ 8 w 60"/>
                <a:gd name="T41" fmla="*/ 15 h 59"/>
                <a:gd name="T42" fmla="*/ 9 w 60"/>
                <a:gd name="T43" fmla="*/ 15 h 59"/>
                <a:gd name="T44" fmla="*/ 11 w 60"/>
                <a:gd name="T45" fmla="*/ 15 h 59"/>
                <a:gd name="T46" fmla="*/ 12 w 60"/>
                <a:gd name="T47" fmla="*/ 14 h 59"/>
                <a:gd name="T48" fmla="*/ 13 w 60"/>
                <a:gd name="T49" fmla="*/ 13 h 59"/>
                <a:gd name="T50" fmla="*/ 14 w 60"/>
                <a:gd name="T51" fmla="*/ 12 h 59"/>
                <a:gd name="T52" fmla="*/ 15 w 60"/>
                <a:gd name="T53" fmla="*/ 11 h 59"/>
                <a:gd name="T54" fmla="*/ 15 w 60"/>
                <a:gd name="T55" fmla="*/ 9 h 59"/>
                <a:gd name="T56" fmla="*/ 15 w 60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87" name="Freeform 105"/>
            <p:cNvSpPr/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88" name="Freeform 106"/>
            <p:cNvSpPr/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7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2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0 w 60"/>
                <a:gd name="T27" fmla="*/ 9 h 60"/>
                <a:gd name="T28" fmla="*/ 1 w 60"/>
                <a:gd name="T29" fmla="*/ 11 h 60"/>
                <a:gd name="T30" fmla="*/ 1 w 60"/>
                <a:gd name="T31" fmla="*/ 12 h 60"/>
                <a:gd name="T32" fmla="*/ 2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89" name="Freeform 107"/>
            <p:cNvSpPr/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4 w 29"/>
                <a:gd name="T1" fmla="*/ 8 h 30"/>
                <a:gd name="T2" fmla="*/ 3 w 29"/>
                <a:gd name="T3" fmla="*/ 8 h 30"/>
                <a:gd name="T4" fmla="*/ 3 w 29"/>
                <a:gd name="T5" fmla="*/ 8 h 30"/>
                <a:gd name="T6" fmla="*/ 2 w 29"/>
                <a:gd name="T7" fmla="*/ 7 h 30"/>
                <a:gd name="T8" fmla="*/ 1 w 29"/>
                <a:gd name="T9" fmla="*/ 7 h 30"/>
                <a:gd name="T10" fmla="*/ 1 w 29"/>
                <a:gd name="T11" fmla="*/ 6 h 30"/>
                <a:gd name="T12" fmla="*/ 1 w 29"/>
                <a:gd name="T13" fmla="*/ 6 h 30"/>
                <a:gd name="T14" fmla="*/ 0 w 29"/>
                <a:gd name="T15" fmla="*/ 5 h 30"/>
                <a:gd name="T16" fmla="*/ 0 w 29"/>
                <a:gd name="T17" fmla="*/ 4 h 30"/>
                <a:gd name="T18" fmla="*/ 0 w 29"/>
                <a:gd name="T19" fmla="*/ 4 h 30"/>
                <a:gd name="T20" fmla="*/ 1 w 29"/>
                <a:gd name="T21" fmla="*/ 3 h 30"/>
                <a:gd name="T22" fmla="*/ 1 w 29"/>
                <a:gd name="T23" fmla="*/ 2 h 30"/>
                <a:gd name="T24" fmla="*/ 1 w 29"/>
                <a:gd name="T25" fmla="*/ 2 h 30"/>
                <a:gd name="T26" fmla="*/ 2 w 29"/>
                <a:gd name="T27" fmla="*/ 1 h 30"/>
                <a:gd name="T28" fmla="*/ 3 w 29"/>
                <a:gd name="T29" fmla="*/ 1 h 30"/>
                <a:gd name="T30" fmla="*/ 3 w 29"/>
                <a:gd name="T31" fmla="*/ 0 h 30"/>
                <a:gd name="T32" fmla="*/ 4 w 29"/>
                <a:gd name="T33" fmla="*/ 0 h 30"/>
                <a:gd name="T34" fmla="*/ 5 w 29"/>
                <a:gd name="T35" fmla="*/ 0 h 30"/>
                <a:gd name="T36" fmla="*/ 6 w 29"/>
                <a:gd name="T37" fmla="*/ 1 h 30"/>
                <a:gd name="T38" fmla="*/ 6 w 29"/>
                <a:gd name="T39" fmla="*/ 1 h 30"/>
                <a:gd name="T40" fmla="*/ 7 w 29"/>
                <a:gd name="T41" fmla="*/ 2 h 30"/>
                <a:gd name="T42" fmla="*/ 7 w 29"/>
                <a:gd name="T43" fmla="*/ 2 h 30"/>
                <a:gd name="T44" fmla="*/ 7 w 29"/>
                <a:gd name="T45" fmla="*/ 3 h 30"/>
                <a:gd name="T46" fmla="*/ 8 w 29"/>
                <a:gd name="T47" fmla="*/ 4 h 30"/>
                <a:gd name="T48" fmla="*/ 8 w 29"/>
                <a:gd name="T49" fmla="*/ 4 h 30"/>
                <a:gd name="T50" fmla="*/ 7 w 29"/>
                <a:gd name="T51" fmla="*/ 6 h 30"/>
                <a:gd name="T52" fmla="*/ 7 w 29"/>
                <a:gd name="T53" fmla="*/ 7 h 30"/>
                <a:gd name="T54" fmla="*/ 6 w 29"/>
                <a:gd name="T55" fmla="*/ 8 h 30"/>
                <a:gd name="T56" fmla="*/ 4 w 29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90" name="Freeform 108"/>
            <p:cNvSpPr/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5 w 60"/>
                <a:gd name="T1" fmla="*/ 7 h 59"/>
                <a:gd name="T2" fmla="*/ 15 w 60"/>
                <a:gd name="T3" fmla="*/ 6 h 59"/>
                <a:gd name="T4" fmla="*/ 15 w 60"/>
                <a:gd name="T5" fmla="*/ 4 h 59"/>
                <a:gd name="T6" fmla="*/ 14 w 60"/>
                <a:gd name="T7" fmla="*/ 3 h 59"/>
                <a:gd name="T8" fmla="*/ 13 w 60"/>
                <a:gd name="T9" fmla="*/ 2 h 59"/>
                <a:gd name="T10" fmla="*/ 12 w 60"/>
                <a:gd name="T11" fmla="*/ 1 h 59"/>
                <a:gd name="T12" fmla="*/ 11 w 60"/>
                <a:gd name="T13" fmla="*/ 0 h 59"/>
                <a:gd name="T14" fmla="*/ 9 w 60"/>
                <a:gd name="T15" fmla="*/ 0 h 59"/>
                <a:gd name="T16" fmla="*/ 8 w 60"/>
                <a:gd name="T17" fmla="*/ 0 h 59"/>
                <a:gd name="T18" fmla="*/ 5 w 60"/>
                <a:gd name="T19" fmla="*/ 0 h 59"/>
                <a:gd name="T20" fmla="*/ 3 w 60"/>
                <a:gd name="T21" fmla="*/ 2 h 59"/>
                <a:gd name="T22" fmla="*/ 1 w 60"/>
                <a:gd name="T23" fmla="*/ 4 h 59"/>
                <a:gd name="T24" fmla="*/ 0 w 60"/>
                <a:gd name="T25" fmla="*/ 7 h 59"/>
                <a:gd name="T26" fmla="*/ 1 w 60"/>
                <a:gd name="T27" fmla="*/ 9 h 59"/>
                <a:gd name="T28" fmla="*/ 1 w 60"/>
                <a:gd name="T29" fmla="*/ 10 h 59"/>
                <a:gd name="T30" fmla="*/ 2 w 60"/>
                <a:gd name="T31" fmla="*/ 11 h 59"/>
                <a:gd name="T32" fmla="*/ 3 w 60"/>
                <a:gd name="T33" fmla="*/ 12 h 59"/>
                <a:gd name="T34" fmla="*/ 4 w 60"/>
                <a:gd name="T35" fmla="*/ 13 h 59"/>
                <a:gd name="T36" fmla="*/ 5 w 60"/>
                <a:gd name="T37" fmla="*/ 14 h 59"/>
                <a:gd name="T38" fmla="*/ 6 w 60"/>
                <a:gd name="T39" fmla="*/ 14 h 59"/>
                <a:gd name="T40" fmla="*/ 8 w 60"/>
                <a:gd name="T41" fmla="*/ 14 h 59"/>
                <a:gd name="T42" fmla="*/ 9 w 60"/>
                <a:gd name="T43" fmla="*/ 14 h 59"/>
                <a:gd name="T44" fmla="*/ 11 w 60"/>
                <a:gd name="T45" fmla="*/ 14 h 59"/>
                <a:gd name="T46" fmla="*/ 12 w 60"/>
                <a:gd name="T47" fmla="*/ 13 h 59"/>
                <a:gd name="T48" fmla="*/ 13 w 60"/>
                <a:gd name="T49" fmla="*/ 12 h 59"/>
                <a:gd name="T50" fmla="*/ 14 w 60"/>
                <a:gd name="T51" fmla="*/ 11 h 59"/>
                <a:gd name="T52" fmla="*/ 15 w 60"/>
                <a:gd name="T53" fmla="*/ 10 h 59"/>
                <a:gd name="T54" fmla="*/ 15 w 60"/>
                <a:gd name="T55" fmla="*/ 9 h 59"/>
                <a:gd name="T56" fmla="*/ 15 w 60"/>
                <a:gd name="T57" fmla="*/ 7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91" name="Freeform 109"/>
            <p:cNvSpPr/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4 w 30"/>
                <a:gd name="T1" fmla="*/ 8 h 29"/>
                <a:gd name="T2" fmla="*/ 3 w 30"/>
                <a:gd name="T3" fmla="*/ 8 h 29"/>
                <a:gd name="T4" fmla="*/ 3 w 30"/>
                <a:gd name="T5" fmla="*/ 7 h 29"/>
                <a:gd name="T6" fmla="*/ 2 w 30"/>
                <a:gd name="T7" fmla="*/ 7 h 29"/>
                <a:gd name="T8" fmla="*/ 1 w 30"/>
                <a:gd name="T9" fmla="*/ 7 h 29"/>
                <a:gd name="T10" fmla="*/ 1 w 30"/>
                <a:gd name="T11" fmla="*/ 6 h 29"/>
                <a:gd name="T12" fmla="*/ 1 w 30"/>
                <a:gd name="T13" fmla="*/ 5 h 29"/>
                <a:gd name="T14" fmla="*/ 0 w 30"/>
                <a:gd name="T15" fmla="*/ 5 h 29"/>
                <a:gd name="T16" fmla="*/ 0 w 30"/>
                <a:gd name="T17" fmla="*/ 4 h 29"/>
                <a:gd name="T18" fmla="*/ 0 w 30"/>
                <a:gd name="T19" fmla="*/ 3 h 29"/>
                <a:gd name="T20" fmla="*/ 1 w 30"/>
                <a:gd name="T21" fmla="*/ 3 h 29"/>
                <a:gd name="T22" fmla="*/ 1 w 30"/>
                <a:gd name="T23" fmla="*/ 2 h 29"/>
                <a:gd name="T24" fmla="*/ 1 w 30"/>
                <a:gd name="T25" fmla="*/ 1 h 29"/>
                <a:gd name="T26" fmla="*/ 2 w 30"/>
                <a:gd name="T27" fmla="*/ 1 h 29"/>
                <a:gd name="T28" fmla="*/ 3 w 30"/>
                <a:gd name="T29" fmla="*/ 1 h 29"/>
                <a:gd name="T30" fmla="*/ 3 w 30"/>
                <a:gd name="T31" fmla="*/ 0 h 29"/>
                <a:gd name="T32" fmla="*/ 4 w 30"/>
                <a:gd name="T33" fmla="*/ 0 h 29"/>
                <a:gd name="T34" fmla="*/ 5 w 30"/>
                <a:gd name="T35" fmla="*/ 0 h 29"/>
                <a:gd name="T36" fmla="*/ 5 w 30"/>
                <a:gd name="T37" fmla="*/ 1 h 29"/>
                <a:gd name="T38" fmla="*/ 6 w 30"/>
                <a:gd name="T39" fmla="*/ 1 h 29"/>
                <a:gd name="T40" fmla="*/ 7 w 30"/>
                <a:gd name="T41" fmla="*/ 1 h 29"/>
                <a:gd name="T42" fmla="*/ 7 w 30"/>
                <a:gd name="T43" fmla="*/ 2 h 29"/>
                <a:gd name="T44" fmla="*/ 7 w 30"/>
                <a:gd name="T45" fmla="*/ 3 h 29"/>
                <a:gd name="T46" fmla="*/ 8 w 30"/>
                <a:gd name="T47" fmla="*/ 3 h 29"/>
                <a:gd name="T48" fmla="*/ 8 w 30"/>
                <a:gd name="T49" fmla="*/ 4 h 29"/>
                <a:gd name="T50" fmla="*/ 7 w 30"/>
                <a:gd name="T51" fmla="*/ 6 h 29"/>
                <a:gd name="T52" fmla="*/ 7 w 30"/>
                <a:gd name="T53" fmla="*/ 7 h 29"/>
                <a:gd name="T54" fmla="*/ 5 w 30"/>
                <a:gd name="T55" fmla="*/ 7 h 29"/>
                <a:gd name="T56" fmla="*/ 4 w 30"/>
                <a:gd name="T57" fmla="*/ 8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92" name="Freeform 110"/>
            <p:cNvSpPr/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2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0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2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93" name="Freeform 111"/>
            <p:cNvSpPr/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94" name="Freeform 112"/>
            <p:cNvSpPr/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5 w 60"/>
                <a:gd name="T1" fmla="*/ 7 h 59"/>
                <a:gd name="T2" fmla="*/ 15 w 60"/>
                <a:gd name="T3" fmla="*/ 6 h 59"/>
                <a:gd name="T4" fmla="*/ 15 w 60"/>
                <a:gd name="T5" fmla="*/ 4 h 59"/>
                <a:gd name="T6" fmla="*/ 14 w 60"/>
                <a:gd name="T7" fmla="*/ 3 h 59"/>
                <a:gd name="T8" fmla="*/ 13 w 60"/>
                <a:gd name="T9" fmla="*/ 2 h 59"/>
                <a:gd name="T10" fmla="*/ 12 w 60"/>
                <a:gd name="T11" fmla="*/ 1 h 59"/>
                <a:gd name="T12" fmla="*/ 11 w 60"/>
                <a:gd name="T13" fmla="*/ 0 h 59"/>
                <a:gd name="T14" fmla="*/ 9 w 60"/>
                <a:gd name="T15" fmla="*/ 0 h 59"/>
                <a:gd name="T16" fmla="*/ 8 w 60"/>
                <a:gd name="T17" fmla="*/ 0 h 59"/>
                <a:gd name="T18" fmla="*/ 5 w 60"/>
                <a:gd name="T19" fmla="*/ 0 h 59"/>
                <a:gd name="T20" fmla="*/ 3 w 60"/>
                <a:gd name="T21" fmla="*/ 2 h 59"/>
                <a:gd name="T22" fmla="*/ 1 w 60"/>
                <a:gd name="T23" fmla="*/ 4 h 59"/>
                <a:gd name="T24" fmla="*/ 0 w 60"/>
                <a:gd name="T25" fmla="*/ 7 h 59"/>
                <a:gd name="T26" fmla="*/ 1 w 60"/>
                <a:gd name="T27" fmla="*/ 8 h 59"/>
                <a:gd name="T28" fmla="*/ 1 w 60"/>
                <a:gd name="T29" fmla="*/ 10 h 59"/>
                <a:gd name="T30" fmla="*/ 2 w 60"/>
                <a:gd name="T31" fmla="*/ 11 h 59"/>
                <a:gd name="T32" fmla="*/ 3 w 60"/>
                <a:gd name="T33" fmla="*/ 12 h 59"/>
                <a:gd name="T34" fmla="*/ 4 w 60"/>
                <a:gd name="T35" fmla="*/ 13 h 59"/>
                <a:gd name="T36" fmla="*/ 5 w 60"/>
                <a:gd name="T37" fmla="*/ 14 h 59"/>
                <a:gd name="T38" fmla="*/ 6 w 60"/>
                <a:gd name="T39" fmla="*/ 14 h 59"/>
                <a:gd name="T40" fmla="*/ 8 w 60"/>
                <a:gd name="T41" fmla="*/ 14 h 59"/>
                <a:gd name="T42" fmla="*/ 9 w 60"/>
                <a:gd name="T43" fmla="*/ 14 h 59"/>
                <a:gd name="T44" fmla="*/ 11 w 60"/>
                <a:gd name="T45" fmla="*/ 14 h 59"/>
                <a:gd name="T46" fmla="*/ 12 w 60"/>
                <a:gd name="T47" fmla="*/ 13 h 59"/>
                <a:gd name="T48" fmla="*/ 13 w 60"/>
                <a:gd name="T49" fmla="*/ 12 h 59"/>
                <a:gd name="T50" fmla="*/ 14 w 60"/>
                <a:gd name="T51" fmla="*/ 11 h 59"/>
                <a:gd name="T52" fmla="*/ 15 w 60"/>
                <a:gd name="T53" fmla="*/ 10 h 59"/>
                <a:gd name="T54" fmla="*/ 15 w 60"/>
                <a:gd name="T55" fmla="*/ 8 h 59"/>
                <a:gd name="T56" fmla="*/ 15 w 60"/>
                <a:gd name="T57" fmla="*/ 7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95" name="Freeform 113"/>
            <p:cNvSpPr/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4 w 30"/>
                <a:gd name="T1" fmla="*/ 8 h 29"/>
                <a:gd name="T2" fmla="*/ 4 w 30"/>
                <a:gd name="T3" fmla="*/ 8 h 29"/>
                <a:gd name="T4" fmla="*/ 3 w 30"/>
                <a:gd name="T5" fmla="*/ 7 h 29"/>
                <a:gd name="T6" fmla="*/ 2 w 30"/>
                <a:gd name="T7" fmla="*/ 7 h 29"/>
                <a:gd name="T8" fmla="*/ 2 w 30"/>
                <a:gd name="T9" fmla="*/ 7 h 29"/>
                <a:gd name="T10" fmla="*/ 1 w 30"/>
                <a:gd name="T11" fmla="*/ 6 h 29"/>
                <a:gd name="T12" fmla="*/ 1 w 30"/>
                <a:gd name="T13" fmla="*/ 5 h 29"/>
                <a:gd name="T14" fmla="*/ 0 w 30"/>
                <a:gd name="T15" fmla="*/ 5 h 29"/>
                <a:gd name="T16" fmla="*/ 0 w 30"/>
                <a:gd name="T17" fmla="*/ 4 h 29"/>
                <a:gd name="T18" fmla="*/ 0 w 30"/>
                <a:gd name="T19" fmla="*/ 3 h 29"/>
                <a:gd name="T20" fmla="*/ 1 w 30"/>
                <a:gd name="T21" fmla="*/ 3 h 29"/>
                <a:gd name="T22" fmla="*/ 1 w 30"/>
                <a:gd name="T23" fmla="*/ 2 h 29"/>
                <a:gd name="T24" fmla="*/ 2 w 30"/>
                <a:gd name="T25" fmla="*/ 1 h 29"/>
                <a:gd name="T26" fmla="*/ 2 w 30"/>
                <a:gd name="T27" fmla="*/ 1 h 29"/>
                <a:gd name="T28" fmla="*/ 3 w 30"/>
                <a:gd name="T29" fmla="*/ 1 h 29"/>
                <a:gd name="T30" fmla="*/ 4 w 30"/>
                <a:gd name="T31" fmla="*/ 0 h 29"/>
                <a:gd name="T32" fmla="*/ 4 w 30"/>
                <a:gd name="T33" fmla="*/ 0 h 29"/>
                <a:gd name="T34" fmla="*/ 5 w 30"/>
                <a:gd name="T35" fmla="*/ 0 h 29"/>
                <a:gd name="T36" fmla="*/ 6 w 30"/>
                <a:gd name="T37" fmla="*/ 1 h 29"/>
                <a:gd name="T38" fmla="*/ 6 w 30"/>
                <a:gd name="T39" fmla="*/ 1 h 29"/>
                <a:gd name="T40" fmla="*/ 7 w 30"/>
                <a:gd name="T41" fmla="*/ 1 h 29"/>
                <a:gd name="T42" fmla="*/ 7 w 30"/>
                <a:gd name="T43" fmla="*/ 2 h 29"/>
                <a:gd name="T44" fmla="*/ 8 w 30"/>
                <a:gd name="T45" fmla="*/ 3 h 29"/>
                <a:gd name="T46" fmla="*/ 8 w 30"/>
                <a:gd name="T47" fmla="*/ 3 h 29"/>
                <a:gd name="T48" fmla="*/ 8 w 30"/>
                <a:gd name="T49" fmla="*/ 4 h 29"/>
                <a:gd name="T50" fmla="*/ 8 w 30"/>
                <a:gd name="T51" fmla="*/ 5 h 29"/>
                <a:gd name="T52" fmla="*/ 7 w 30"/>
                <a:gd name="T53" fmla="*/ 7 h 29"/>
                <a:gd name="T54" fmla="*/ 6 w 30"/>
                <a:gd name="T55" fmla="*/ 7 h 29"/>
                <a:gd name="T56" fmla="*/ 4 w 30"/>
                <a:gd name="T57" fmla="*/ 8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96" name="Freeform 114"/>
            <p:cNvSpPr/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5 w 59"/>
                <a:gd name="T1" fmla="*/ 8 h 60"/>
                <a:gd name="T2" fmla="*/ 15 w 59"/>
                <a:gd name="T3" fmla="*/ 7 h 60"/>
                <a:gd name="T4" fmla="*/ 15 w 59"/>
                <a:gd name="T5" fmla="*/ 5 h 60"/>
                <a:gd name="T6" fmla="*/ 14 w 59"/>
                <a:gd name="T7" fmla="*/ 4 h 60"/>
                <a:gd name="T8" fmla="*/ 13 w 59"/>
                <a:gd name="T9" fmla="*/ 3 h 60"/>
                <a:gd name="T10" fmla="*/ 12 w 59"/>
                <a:gd name="T11" fmla="*/ 2 h 60"/>
                <a:gd name="T12" fmla="*/ 11 w 59"/>
                <a:gd name="T13" fmla="*/ 1 h 60"/>
                <a:gd name="T14" fmla="*/ 9 w 59"/>
                <a:gd name="T15" fmla="*/ 1 h 60"/>
                <a:gd name="T16" fmla="*/ 8 w 59"/>
                <a:gd name="T17" fmla="*/ 0 h 60"/>
                <a:gd name="T18" fmla="*/ 5 w 59"/>
                <a:gd name="T19" fmla="*/ 1 h 60"/>
                <a:gd name="T20" fmla="*/ 3 w 59"/>
                <a:gd name="T21" fmla="*/ 3 h 60"/>
                <a:gd name="T22" fmla="*/ 1 w 59"/>
                <a:gd name="T23" fmla="*/ 5 h 60"/>
                <a:gd name="T24" fmla="*/ 0 w 59"/>
                <a:gd name="T25" fmla="*/ 8 h 60"/>
                <a:gd name="T26" fmla="*/ 1 w 59"/>
                <a:gd name="T27" fmla="*/ 9 h 60"/>
                <a:gd name="T28" fmla="*/ 1 w 59"/>
                <a:gd name="T29" fmla="*/ 11 h 60"/>
                <a:gd name="T30" fmla="*/ 2 w 59"/>
                <a:gd name="T31" fmla="*/ 12 h 60"/>
                <a:gd name="T32" fmla="*/ 3 w 59"/>
                <a:gd name="T33" fmla="*/ 13 h 60"/>
                <a:gd name="T34" fmla="*/ 4 w 59"/>
                <a:gd name="T35" fmla="*/ 14 h 60"/>
                <a:gd name="T36" fmla="*/ 5 w 59"/>
                <a:gd name="T37" fmla="*/ 15 h 60"/>
                <a:gd name="T38" fmla="*/ 6 w 59"/>
                <a:gd name="T39" fmla="*/ 15 h 60"/>
                <a:gd name="T40" fmla="*/ 8 w 59"/>
                <a:gd name="T41" fmla="*/ 15 h 60"/>
                <a:gd name="T42" fmla="*/ 9 w 59"/>
                <a:gd name="T43" fmla="*/ 15 h 60"/>
                <a:gd name="T44" fmla="*/ 11 w 59"/>
                <a:gd name="T45" fmla="*/ 15 h 60"/>
                <a:gd name="T46" fmla="*/ 12 w 59"/>
                <a:gd name="T47" fmla="*/ 14 h 60"/>
                <a:gd name="T48" fmla="*/ 13 w 59"/>
                <a:gd name="T49" fmla="*/ 13 h 60"/>
                <a:gd name="T50" fmla="*/ 14 w 59"/>
                <a:gd name="T51" fmla="*/ 12 h 60"/>
                <a:gd name="T52" fmla="*/ 15 w 59"/>
                <a:gd name="T53" fmla="*/ 11 h 60"/>
                <a:gd name="T54" fmla="*/ 15 w 59"/>
                <a:gd name="T55" fmla="*/ 9 h 60"/>
                <a:gd name="T56" fmla="*/ 15 w 59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97" name="Freeform 115"/>
            <p:cNvSpPr/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1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1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5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7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7 w 30"/>
                <a:gd name="T51" fmla="*/ 6 h 30"/>
                <a:gd name="T52" fmla="*/ 7 w 30"/>
                <a:gd name="T53" fmla="*/ 7 h 30"/>
                <a:gd name="T54" fmla="*/ 5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98" name="Freeform 116"/>
            <p:cNvSpPr/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99" name="Freeform 117"/>
            <p:cNvSpPr/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1 w 30"/>
                <a:gd name="T9" fmla="*/ 7 h 30"/>
                <a:gd name="T10" fmla="*/ 1 w 30"/>
                <a:gd name="T11" fmla="*/ 6 h 30"/>
                <a:gd name="T12" fmla="*/ 1 w 30"/>
                <a:gd name="T13" fmla="*/ 6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4 h 30"/>
                <a:gd name="T20" fmla="*/ 1 w 30"/>
                <a:gd name="T21" fmla="*/ 3 h 30"/>
                <a:gd name="T22" fmla="*/ 1 w 30"/>
                <a:gd name="T23" fmla="*/ 2 h 30"/>
                <a:gd name="T24" fmla="*/ 1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4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00" name="Freeform 118"/>
            <p:cNvSpPr/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6 w 58"/>
                <a:gd name="T1" fmla="*/ 7 h 60"/>
                <a:gd name="T2" fmla="*/ 16 w 58"/>
                <a:gd name="T3" fmla="*/ 6 h 60"/>
                <a:gd name="T4" fmla="*/ 15 w 58"/>
                <a:gd name="T5" fmla="*/ 4 h 60"/>
                <a:gd name="T6" fmla="*/ 14 w 58"/>
                <a:gd name="T7" fmla="*/ 3 h 60"/>
                <a:gd name="T8" fmla="*/ 13 w 58"/>
                <a:gd name="T9" fmla="*/ 2 h 60"/>
                <a:gd name="T10" fmla="*/ 12 w 58"/>
                <a:gd name="T11" fmla="*/ 1 h 60"/>
                <a:gd name="T12" fmla="*/ 11 w 58"/>
                <a:gd name="T13" fmla="*/ 0 h 60"/>
                <a:gd name="T14" fmla="*/ 9 w 58"/>
                <a:gd name="T15" fmla="*/ 0 h 60"/>
                <a:gd name="T16" fmla="*/ 7 w 58"/>
                <a:gd name="T17" fmla="*/ 0 h 60"/>
                <a:gd name="T18" fmla="*/ 5 w 58"/>
                <a:gd name="T19" fmla="*/ 0 h 60"/>
                <a:gd name="T20" fmla="*/ 2 w 58"/>
                <a:gd name="T21" fmla="*/ 2 h 60"/>
                <a:gd name="T22" fmla="*/ 1 w 58"/>
                <a:gd name="T23" fmla="*/ 4 h 60"/>
                <a:gd name="T24" fmla="*/ 0 w 58"/>
                <a:gd name="T25" fmla="*/ 7 h 60"/>
                <a:gd name="T26" fmla="*/ 0 w 58"/>
                <a:gd name="T27" fmla="*/ 8 h 60"/>
                <a:gd name="T28" fmla="*/ 1 w 58"/>
                <a:gd name="T29" fmla="*/ 10 h 60"/>
                <a:gd name="T30" fmla="*/ 1 w 58"/>
                <a:gd name="T31" fmla="*/ 11 h 60"/>
                <a:gd name="T32" fmla="*/ 2 w 58"/>
                <a:gd name="T33" fmla="*/ 12 h 60"/>
                <a:gd name="T34" fmla="*/ 3 w 58"/>
                <a:gd name="T35" fmla="*/ 13 h 60"/>
                <a:gd name="T36" fmla="*/ 5 w 58"/>
                <a:gd name="T37" fmla="*/ 14 h 60"/>
                <a:gd name="T38" fmla="*/ 6 w 58"/>
                <a:gd name="T39" fmla="*/ 14 h 60"/>
                <a:gd name="T40" fmla="*/ 7 w 58"/>
                <a:gd name="T41" fmla="*/ 14 h 60"/>
                <a:gd name="T42" fmla="*/ 9 w 58"/>
                <a:gd name="T43" fmla="*/ 14 h 60"/>
                <a:gd name="T44" fmla="*/ 11 w 58"/>
                <a:gd name="T45" fmla="*/ 14 h 60"/>
                <a:gd name="T46" fmla="*/ 12 w 58"/>
                <a:gd name="T47" fmla="*/ 13 h 60"/>
                <a:gd name="T48" fmla="*/ 13 w 58"/>
                <a:gd name="T49" fmla="*/ 12 h 60"/>
                <a:gd name="T50" fmla="*/ 14 w 58"/>
                <a:gd name="T51" fmla="*/ 11 h 60"/>
                <a:gd name="T52" fmla="*/ 15 w 58"/>
                <a:gd name="T53" fmla="*/ 10 h 60"/>
                <a:gd name="T54" fmla="*/ 16 w 58"/>
                <a:gd name="T55" fmla="*/ 8 h 60"/>
                <a:gd name="T56" fmla="*/ 16 w 58"/>
                <a:gd name="T57" fmla="*/ 7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01" name="Freeform 119"/>
            <p:cNvSpPr/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4 w 28"/>
                <a:gd name="T1" fmla="*/ 8 h 30"/>
                <a:gd name="T2" fmla="*/ 3 w 28"/>
                <a:gd name="T3" fmla="*/ 8 h 30"/>
                <a:gd name="T4" fmla="*/ 3 w 28"/>
                <a:gd name="T5" fmla="*/ 8 h 30"/>
                <a:gd name="T6" fmla="*/ 2 w 28"/>
                <a:gd name="T7" fmla="*/ 7 h 30"/>
                <a:gd name="T8" fmla="*/ 1 w 28"/>
                <a:gd name="T9" fmla="*/ 7 h 30"/>
                <a:gd name="T10" fmla="*/ 1 w 28"/>
                <a:gd name="T11" fmla="*/ 6 h 30"/>
                <a:gd name="T12" fmla="*/ 1 w 28"/>
                <a:gd name="T13" fmla="*/ 6 h 30"/>
                <a:gd name="T14" fmla="*/ 0 w 28"/>
                <a:gd name="T15" fmla="*/ 5 h 30"/>
                <a:gd name="T16" fmla="*/ 0 w 28"/>
                <a:gd name="T17" fmla="*/ 4 h 30"/>
                <a:gd name="T18" fmla="*/ 0 w 28"/>
                <a:gd name="T19" fmla="*/ 4 h 30"/>
                <a:gd name="T20" fmla="*/ 1 w 28"/>
                <a:gd name="T21" fmla="*/ 3 h 30"/>
                <a:gd name="T22" fmla="*/ 1 w 28"/>
                <a:gd name="T23" fmla="*/ 2 h 30"/>
                <a:gd name="T24" fmla="*/ 1 w 28"/>
                <a:gd name="T25" fmla="*/ 2 h 30"/>
                <a:gd name="T26" fmla="*/ 2 w 28"/>
                <a:gd name="T27" fmla="*/ 1 h 30"/>
                <a:gd name="T28" fmla="*/ 3 w 28"/>
                <a:gd name="T29" fmla="*/ 1 h 30"/>
                <a:gd name="T30" fmla="*/ 3 w 28"/>
                <a:gd name="T31" fmla="*/ 0 h 30"/>
                <a:gd name="T32" fmla="*/ 4 w 28"/>
                <a:gd name="T33" fmla="*/ 0 h 30"/>
                <a:gd name="T34" fmla="*/ 5 w 28"/>
                <a:gd name="T35" fmla="*/ 0 h 30"/>
                <a:gd name="T36" fmla="*/ 5 w 28"/>
                <a:gd name="T37" fmla="*/ 1 h 30"/>
                <a:gd name="T38" fmla="*/ 6 w 28"/>
                <a:gd name="T39" fmla="*/ 1 h 30"/>
                <a:gd name="T40" fmla="*/ 7 w 28"/>
                <a:gd name="T41" fmla="*/ 2 h 30"/>
                <a:gd name="T42" fmla="*/ 7 w 28"/>
                <a:gd name="T43" fmla="*/ 2 h 30"/>
                <a:gd name="T44" fmla="*/ 7 w 28"/>
                <a:gd name="T45" fmla="*/ 3 h 30"/>
                <a:gd name="T46" fmla="*/ 7 w 28"/>
                <a:gd name="T47" fmla="*/ 4 h 30"/>
                <a:gd name="T48" fmla="*/ 7 w 28"/>
                <a:gd name="T49" fmla="*/ 4 h 30"/>
                <a:gd name="T50" fmla="*/ 7 w 28"/>
                <a:gd name="T51" fmla="*/ 6 h 30"/>
                <a:gd name="T52" fmla="*/ 7 w 28"/>
                <a:gd name="T53" fmla="*/ 7 h 30"/>
                <a:gd name="T54" fmla="*/ 5 w 28"/>
                <a:gd name="T55" fmla="*/ 8 h 30"/>
                <a:gd name="T56" fmla="*/ 4 w 28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02" name="Freeform 120"/>
            <p:cNvSpPr/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14 w 60"/>
                <a:gd name="T1" fmla="*/ 8 h 60"/>
                <a:gd name="T2" fmla="*/ 14 w 60"/>
                <a:gd name="T3" fmla="*/ 6 h 60"/>
                <a:gd name="T4" fmla="*/ 14 w 60"/>
                <a:gd name="T5" fmla="*/ 5 h 60"/>
                <a:gd name="T6" fmla="*/ 13 w 60"/>
                <a:gd name="T7" fmla="*/ 4 h 60"/>
                <a:gd name="T8" fmla="*/ 12 w 60"/>
                <a:gd name="T9" fmla="*/ 2 h 60"/>
                <a:gd name="T10" fmla="*/ 11 w 60"/>
                <a:gd name="T11" fmla="*/ 2 h 60"/>
                <a:gd name="T12" fmla="*/ 10 w 60"/>
                <a:gd name="T13" fmla="*/ 1 h 60"/>
                <a:gd name="T14" fmla="*/ 8 w 60"/>
                <a:gd name="T15" fmla="*/ 1 h 60"/>
                <a:gd name="T16" fmla="*/ 7 w 60"/>
                <a:gd name="T17" fmla="*/ 0 h 60"/>
                <a:gd name="T18" fmla="*/ 4 w 60"/>
                <a:gd name="T19" fmla="*/ 1 h 60"/>
                <a:gd name="T20" fmla="*/ 2 w 60"/>
                <a:gd name="T21" fmla="*/ 2 h 60"/>
                <a:gd name="T22" fmla="*/ 0 w 60"/>
                <a:gd name="T23" fmla="*/ 5 h 60"/>
                <a:gd name="T24" fmla="*/ 0 w 60"/>
                <a:gd name="T25" fmla="*/ 8 h 60"/>
                <a:gd name="T26" fmla="*/ 0 w 60"/>
                <a:gd name="T27" fmla="*/ 9 h 60"/>
                <a:gd name="T28" fmla="*/ 0 w 60"/>
                <a:gd name="T29" fmla="*/ 11 h 60"/>
                <a:gd name="T30" fmla="*/ 1 w 60"/>
                <a:gd name="T31" fmla="*/ 12 h 60"/>
                <a:gd name="T32" fmla="*/ 2 w 60"/>
                <a:gd name="T33" fmla="*/ 13 h 60"/>
                <a:gd name="T34" fmla="*/ 3 w 60"/>
                <a:gd name="T35" fmla="*/ 14 h 60"/>
                <a:gd name="T36" fmla="*/ 4 w 60"/>
                <a:gd name="T37" fmla="*/ 15 h 60"/>
                <a:gd name="T38" fmla="*/ 6 w 60"/>
                <a:gd name="T39" fmla="*/ 15 h 60"/>
                <a:gd name="T40" fmla="*/ 7 w 60"/>
                <a:gd name="T41" fmla="*/ 15 h 60"/>
                <a:gd name="T42" fmla="*/ 8 w 60"/>
                <a:gd name="T43" fmla="*/ 15 h 60"/>
                <a:gd name="T44" fmla="*/ 10 w 60"/>
                <a:gd name="T45" fmla="*/ 15 h 60"/>
                <a:gd name="T46" fmla="*/ 11 w 60"/>
                <a:gd name="T47" fmla="*/ 14 h 60"/>
                <a:gd name="T48" fmla="*/ 12 w 60"/>
                <a:gd name="T49" fmla="*/ 13 h 60"/>
                <a:gd name="T50" fmla="*/ 13 w 60"/>
                <a:gd name="T51" fmla="*/ 12 h 60"/>
                <a:gd name="T52" fmla="*/ 14 w 60"/>
                <a:gd name="T53" fmla="*/ 11 h 60"/>
                <a:gd name="T54" fmla="*/ 14 w 60"/>
                <a:gd name="T55" fmla="*/ 9 h 60"/>
                <a:gd name="T56" fmla="*/ 14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03" name="Freeform 121"/>
            <p:cNvSpPr/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04" name="Freeform 122"/>
            <p:cNvSpPr/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5 w 60"/>
                <a:gd name="T1" fmla="*/ 8 h 59"/>
                <a:gd name="T2" fmla="*/ 15 w 60"/>
                <a:gd name="T3" fmla="*/ 6 h 59"/>
                <a:gd name="T4" fmla="*/ 15 w 60"/>
                <a:gd name="T5" fmla="*/ 5 h 59"/>
                <a:gd name="T6" fmla="*/ 14 w 60"/>
                <a:gd name="T7" fmla="*/ 4 h 59"/>
                <a:gd name="T8" fmla="*/ 13 w 60"/>
                <a:gd name="T9" fmla="*/ 3 h 59"/>
                <a:gd name="T10" fmla="*/ 12 w 60"/>
                <a:gd name="T11" fmla="*/ 2 h 59"/>
                <a:gd name="T12" fmla="*/ 11 w 60"/>
                <a:gd name="T13" fmla="*/ 1 h 59"/>
                <a:gd name="T14" fmla="*/ 9 w 60"/>
                <a:gd name="T15" fmla="*/ 1 h 59"/>
                <a:gd name="T16" fmla="*/ 8 w 60"/>
                <a:gd name="T17" fmla="*/ 0 h 59"/>
                <a:gd name="T18" fmla="*/ 5 w 60"/>
                <a:gd name="T19" fmla="*/ 1 h 59"/>
                <a:gd name="T20" fmla="*/ 3 w 60"/>
                <a:gd name="T21" fmla="*/ 3 h 59"/>
                <a:gd name="T22" fmla="*/ 1 w 60"/>
                <a:gd name="T23" fmla="*/ 5 h 59"/>
                <a:gd name="T24" fmla="*/ 0 w 60"/>
                <a:gd name="T25" fmla="*/ 8 h 59"/>
                <a:gd name="T26" fmla="*/ 1 w 60"/>
                <a:gd name="T27" fmla="*/ 9 h 59"/>
                <a:gd name="T28" fmla="*/ 1 w 60"/>
                <a:gd name="T29" fmla="*/ 11 h 59"/>
                <a:gd name="T30" fmla="*/ 1 w 60"/>
                <a:gd name="T31" fmla="*/ 12 h 59"/>
                <a:gd name="T32" fmla="*/ 2 w 60"/>
                <a:gd name="T33" fmla="*/ 13 h 59"/>
                <a:gd name="T34" fmla="*/ 3 w 60"/>
                <a:gd name="T35" fmla="*/ 14 h 59"/>
                <a:gd name="T36" fmla="*/ 5 w 60"/>
                <a:gd name="T37" fmla="*/ 15 h 59"/>
                <a:gd name="T38" fmla="*/ 6 w 60"/>
                <a:gd name="T39" fmla="*/ 15 h 59"/>
                <a:gd name="T40" fmla="*/ 8 w 60"/>
                <a:gd name="T41" fmla="*/ 15 h 59"/>
                <a:gd name="T42" fmla="*/ 9 w 60"/>
                <a:gd name="T43" fmla="*/ 15 h 59"/>
                <a:gd name="T44" fmla="*/ 11 w 60"/>
                <a:gd name="T45" fmla="*/ 15 h 59"/>
                <a:gd name="T46" fmla="*/ 12 w 60"/>
                <a:gd name="T47" fmla="*/ 14 h 59"/>
                <a:gd name="T48" fmla="*/ 13 w 60"/>
                <a:gd name="T49" fmla="*/ 13 h 59"/>
                <a:gd name="T50" fmla="*/ 14 w 60"/>
                <a:gd name="T51" fmla="*/ 12 h 59"/>
                <a:gd name="T52" fmla="*/ 15 w 60"/>
                <a:gd name="T53" fmla="*/ 11 h 59"/>
                <a:gd name="T54" fmla="*/ 15 w 60"/>
                <a:gd name="T55" fmla="*/ 9 h 59"/>
                <a:gd name="T56" fmla="*/ 15 w 60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05" name="Freeform 123"/>
            <p:cNvSpPr/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7 h 30"/>
                <a:gd name="T6" fmla="*/ 2 w 30"/>
                <a:gd name="T7" fmla="*/ 7 h 30"/>
                <a:gd name="T8" fmla="*/ 1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1 w 30"/>
                <a:gd name="T25" fmla="*/ 1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5 w 30"/>
                <a:gd name="T37" fmla="*/ 1 h 30"/>
                <a:gd name="T38" fmla="*/ 6 w 30"/>
                <a:gd name="T39" fmla="*/ 1 h 30"/>
                <a:gd name="T40" fmla="*/ 7 w 30"/>
                <a:gd name="T41" fmla="*/ 1 h 30"/>
                <a:gd name="T42" fmla="*/ 7 w 30"/>
                <a:gd name="T43" fmla="*/ 2 h 30"/>
                <a:gd name="T44" fmla="*/ 7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7 w 30"/>
                <a:gd name="T51" fmla="*/ 5 h 30"/>
                <a:gd name="T52" fmla="*/ 7 w 30"/>
                <a:gd name="T53" fmla="*/ 7 h 30"/>
                <a:gd name="T54" fmla="*/ 5 w 30"/>
                <a:gd name="T55" fmla="*/ 7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06" name="Freeform 124"/>
            <p:cNvSpPr/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5 w 60"/>
                <a:gd name="T1" fmla="*/ 7 h 57"/>
                <a:gd name="T2" fmla="*/ 15 w 60"/>
                <a:gd name="T3" fmla="*/ 6 h 57"/>
                <a:gd name="T4" fmla="*/ 15 w 60"/>
                <a:gd name="T5" fmla="*/ 5 h 57"/>
                <a:gd name="T6" fmla="*/ 14 w 60"/>
                <a:gd name="T7" fmla="*/ 3 h 57"/>
                <a:gd name="T8" fmla="*/ 13 w 60"/>
                <a:gd name="T9" fmla="*/ 2 h 57"/>
                <a:gd name="T10" fmla="*/ 12 w 60"/>
                <a:gd name="T11" fmla="*/ 1 h 57"/>
                <a:gd name="T12" fmla="*/ 11 w 60"/>
                <a:gd name="T13" fmla="*/ 1 h 57"/>
                <a:gd name="T14" fmla="*/ 9 w 60"/>
                <a:gd name="T15" fmla="*/ 0 h 57"/>
                <a:gd name="T16" fmla="*/ 8 w 60"/>
                <a:gd name="T17" fmla="*/ 0 h 57"/>
                <a:gd name="T18" fmla="*/ 5 w 60"/>
                <a:gd name="T19" fmla="*/ 1 h 57"/>
                <a:gd name="T20" fmla="*/ 3 w 60"/>
                <a:gd name="T21" fmla="*/ 2 h 57"/>
                <a:gd name="T22" fmla="*/ 1 w 60"/>
                <a:gd name="T23" fmla="*/ 5 h 57"/>
                <a:gd name="T24" fmla="*/ 0 w 60"/>
                <a:gd name="T25" fmla="*/ 7 h 57"/>
                <a:gd name="T26" fmla="*/ 1 w 60"/>
                <a:gd name="T27" fmla="*/ 9 h 57"/>
                <a:gd name="T28" fmla="*/ 1 w 60"/>
                <a:gd name="T29" fmla="*/ 10 h 57"/>
                <a:gd name="T30" fmla="*/ 1 w 60"/>
                <a:gd name="T31" fmla="*/ 12 h 57"/>
                <a:gd name="T32" fmla="*/ 2 w 60"/>
                <a:gd name="T33" fmla="*/ 13 h 57"/>
                <a:gd name="T34" fmla="*/ 3 w 60"/>
                <a:gd name="T35" fmla="*/ 14 h 57"/>
                <a:gd name="T36" fmla="*/ 5 w 60"/>
                <a:gd name="T37" fmla="*/ 14 h 57"/>
                <a:gd name="T38" fmla="*/ 6 w 60"/>
                <a:gd name="T39" fmla="*/ 15 h 57"/>
                <a:gd name="T40" fmla="*/ 8 w 60"/>
                <a:gd name="T41" fmla="*/ 15 h 57"/>
                <a:gd name="T42" fmla="*/ 9 w 60"/>
                <a:gd name="T43" fmla="*/ 15 h 57"/>
                <a:gd name="T44" fmla="*/ 11 w 60"/>
                <a:gd name="T45" fmla="*/ 14 h 57"/>
                <a:gd name="T46" fmla="*/ 12 w 60"/>
                <a:gd name="T47" fmla="*/ 14 h 57"/>
                <a:gd name="T48" fmla="*/ 13 w 60"/>
                <a:gd name="T49" fmla="*/ 13 h 57"/>
                <a:gd name="T50" fmla="*/ 14 w 60"/>
                <a:gd name="T51" fmla="*/ 12 h 57"/>
                <a:gd name="T52" fmla="*/ 15 w 60"/>
                <a:gd name="T53" fmla="*/ 10 h 57"/>
                <a:gd name="T54" fmla="*/ 15 w 60"/>
                <a:gd name="T55" fmla="*/ 9 h 57"/>
                <a:gd name="T56" fmla="*/ 15 w 60"/>
                <a:gd name="T57" fmla="*/ 7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07" name="Freeform 125"/>
            <p:cNvSpPr/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4 w 30"/>
                <a:gd name="T1" fmla="*/ 7 h 27"/>
                <a:gd name="T2" fmla="*/ 3 w 30"/>
                <a:gd name="T3" fmla="*/ 7 h 27"/>
                <a:gd name="T4" fmla="*/ 3 w 30"/>
                <a:gd name="T5" fmla="*/ 7 h 27"/>
                <a:gd name="T6" fmla="*/ 2 w 30"/>
                <a:gd name="T7" fmla="*/ 7 h 27"/>
                <a:gd name="T8" fmla="*/ 1 w 30"/>
                <a:gd name="T9" fmla="*/ 6 h 27"/>
                <a:gd name="T10" fmla="*/ 1 w 30"/>
                <a:gd name="T11" fmla="*/ 6 h 27"/>
                <a:gd name="T12" fmla="*/ 1 w 30"/>
                <a:gd name="T13" fmla="*/ 5 h 27"/>
                <a:gd name="T14" fmla="*/ 0 w 30"/>
                <a:gd name="T15" fmla="*/ 4 h 27"/>
                <a:gd name="T16" fmla="*/ 0 w 30"/>
                <a:gd name="T17" fmla="*/ 3 h 27"/>
                <a:gd name="T18" fmla="*/ 0 w 30"/>
                <a:gd name="T19" fmla="*/ 3 h 27"/>
                <a:gd name="T20" fmla="*/ 1 w 30"/>
                <a:gd name="T21" fmla="*/ 2 h 27"/>
                <a:gd name="T22" fmla="*/ 1 w 30"/>
                <a:gd name="T23" fmla="*/ 1 h 27"/>
                <a:gd name="T24" fmla="*/ 1 w 30"/>
                <a:gd name="T25" fmla="*/ 1 h 27"/>
                <a:gd name="T26" fmla="*/ 2 w 30"/>
                <a:gd name="T27" fmla="*/ 1 h 27"/>
                <a:gd name="T28" fmla="*/ 3 w 30"/>
                <a:gd name="T29" fmla="*/ 0 h 27"/>
                <a:gd name="T30" fmla="*/ 3 w 30"/>
                <a:gd name="T31" fmla="*/ 0 h 27"/>
                <a:gd name="T32" fmla="*/ 4 w 30"/>
                <a:gd name="T33" fmla="*/ 0 h 27"/>
                <a:gd name="T34" fmla="*/ 5 w 30"/>
                <a:gd name="T35" fmla="*/ 0 h 27"/>
                <a:gd name="T36" fmla="*/ 5 w 30"/>
                <a:gd name="T37" fmla="*/ 0 h 27"/>
                <a:gd name="T38" fmla="*/ 6 w 30"/>
                <a:gd name="T39" fmla="*/ 1 h 27"/>
                <a:gd name="T40" fmla="*/ 7 w 30"/>
                <a:gd name="T41" fmla="*/ 1 h 27"/>
                <a:gd name="T42" fmla="*/ 7 w 30"/>
                <a:gd name="T43" fmla="*/ 1 h 27"/>
                <a:gd name="T44" fmla="*/ 8 w 30"/>
                <a:gd name="T45" fmla="*/ 2 h 27"/>
                <a:gd name="T46" fmla="*/ 8 w 30"/>
                <a:gd name="T47" fmla="*/ 3 h 27"/>
                <a:gd name="T48" fmla="*/ 8 w 30"/>
                <a:gd name="T49" fmla="*/ 3 h 27"/>
                <a:gd name="T50" fmla="*/ 8 w 30"/>
                <a:gd name="T51" fmla="*/ 5 h 27"/>
                <a:gd name="T52" fmla="*/ 7 w 30"/>
                <a:gd name="T53" fmla="*/ 6 h 27"/>
                <a:gd name="T54" fmla="*/ 5 w 30"/>
                <a:gd name="T55" fmla="*/ 7 h 27"/>
                <a:gd name="T56" fmla="*/ 4 w 30"/>
                <a:gd name="T57" fmla="*/ 7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08" name="Freeform 126"/>
            <p:cNvSpPr/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2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2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09" name="Freeform 127"/>
            <p:cNvSpPr/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10" name="Freeform 128"/>
            <p:cNvSpPr/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2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0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2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11" name="Freeform 129"/>
            <p:cNvSpPr/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4 w 29"/>
                <a:gd name="T1" fmla="*/ 8 h 30"/>
                <a:gd name="T2" fmla="*/ 3 w 29"/>
                <a:gd name="T3" fmla="*/ 8 h 30"/>
                <a:gd name="T4" fmla="*/ 3 w 29"/>
                <a:gd name="T5" fmla="*/ 8 h 30"/>
                <a:gd name="T6" fmla="*/ 2 w 29"/>
                <a:gd name="T7" fmla="*/ 7 h 30"/>
                <a:gd name="T8" fmla="*/ 2 w 29"/>
                <a:gd name="T9" fmla="*/ 7 h 30"/>
                <a:gd name="T10" fmla="*/ 1 w 29"/>
                <a:gd name="T11" fmla="*/ 6 h 30"/>
                <a:gd name="T12" fmla="*/ 1 w 29"/>
                <a:gd name="T13" fmla="*/ 6 h 30"/>
                <a:gd name="T14" fmla="*/ 0 w 29"/>
                <a:gd name="T15" fmla="*/ 5 h 30"/>
                <a:gd name="T16" fmla="*/ 0 w 29"/>
                <a:gd name="T17" fmla="*/ 4 h 30"/>
                <a:gd name="T18" fmla="*/ 0 w 29"/>
                <a:gd name="T19" fmla="*/ 3 h 30"/>
                <a:gd name="T20" fmla="*/ 1 w 29"/>
                <a:gd name="T21" fmla="*/ 3 h 30"/>
                <a:gd name="T22" fmla="*/ 1 w 29"/>
                <a:gd name="T23" fmla="*/ 2 h 30"/>
                <a:gd name="T24" fmla="*/ 2 w 29"/>
                <a:gd name="T25" fmla="*/ 2 h 30"/>
                <a:gd name="T26" fmla="*/ 2 w 29"/>
                <a:gd name="T27" fmla="*/ 1 h 30"/>
                <a:gd name="T28" fmla="*/ 3 w 29"/>
                <a:gd name="T29" fmla="*/ 1 h 30"/>
                <a:gd name="T30" fmla="*/ 3 w 29"/>
                <a:gd name="T31" fmla="*/ 0 h 30"/>
                <a:gd name="T32" fmla="*/ 4 w 29"/>
                <a:gd name="T33" fmla="*/ 0 h 30"/>
                <a:gd name="T34" fmla="*/ 5 w 29"/>
                <a:gd name="T35" fmla="*/ 0 h 30"/>
                <a:gd name="T36" fmla="*/ 6 w 29"/>
                <a:gd name="T37" fmla="*/ 1 h 30"/>
                <a:gd name="T38" fmla="*/ 6 w 29"/>
                <a:gd name="T39" fmla="*/ 1 h 30"/>
                <a:gd name="T40" fmla="*/ 7 w 29"/>
                <a:gd name="T41" fmla="*/ 2 h 30"/>
                <a:gd name="T42" fmla="*/ 7 w 29"/>
                <a:gd name="T43" fmla="*/ 2 h 30"/>
                <a:gd name="T44" fmla="*/ 7 w 29"/>
                <a:gd name="T45" fmla="*/ 3 h 30"/>
                <a:gd name="T46" fmla="*/ 8 w 29"/>
                <a:gd name="T47" fmla="*/ 3 h 30"/>
                <a:gd name="T48" fmla="*/ 8 w 29"/>
                <a:gd name="T49" fmla="*/ 4 h 30"/>
                <a:gd name="T50" fmla="*/ 7 w 29"/>
                <a:gd name="T51" fmla="*/ 6 h 30"/>
                <a:gd name="T52" fmla="*/ 7 w 29"/>
                <a:gd name="T53" fmla="*/ 7 h 30"/>
                <a:gd name="T54" fmla="*/ 6 w 29"/>
                <a:gd name="T55" fmla="*/ 8 h 30"/>
                <a:gd name="T56" fmla="*/ 4 w 29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12" name="Freeform 130"/>
            <p:cNvSpPr/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5 w 59"/>
                <a:gd name="T1" fmla="*/ 7 h 59"/>
                <a:gd name="T2" fmla="*/ 15 w 59"/>
                <a:gd name="T3" fmla="*/ 5 h 59"/>
                <a:gd name="T4" fmla="*/ 15 w 59"/>
                <a:gd name="T5" fmla="*/ 4 h 59"/>
                <a:gd name="T6" fmla="*/ 14 w 59"/>
                <a:gd name="T7" fmla="*/ 3 h 59"/>
                <a:gd name="T8" fmla="*/ 13 w 59"/>
                <a:gd name="T9" fmla="*/ 2 h 59"/>
                <a:gd name="T10" fmla="*/ 12 w 59"/>
                <a:gd name="T11" fmla="*/ 1 h 59"/>
                <a:gd name="T12" fmla="*/ 11 w 59"/>
                <a:gd name="T13" fmla="*/ 0 h 59"/>
                <a:gd name="T14" fmla="*/ 9 w 59"/>
                <a:gd name="T15" fmla="*/ 0 h 59"/>
                <a:gd name="T16" fmla="*/ 8 w 59"/>
                <a:gd name="T17" fmla="*/ 0 h 59"/>
                <a:gd name="T18" fmla="*/ 5 w 59"/>
                <a:gd name="T19" fmla="*/ 0 h 59"/>
                <a:gd name="T20" fmla="*/ 3 w 59"/>
                <a:gd name="T21" fmla="*/ 2 h 59"/>
                <a:gd name="T22" fmla="*/ 1 w 59"/>
                <a:gd name="T23" fmla="*/ 4 h 59"/>
                <a:gd name="T24" fmla="*/ 0 w 59"/>
                <a:gd name="T25" fmla="*/ 7 h 59"/>
                <a:gd name="T26" fmla="*/ 1 w 59"/>
                <a:gd name="T27" fmla="*/ 8 h 59"/>
                <a:gd name="T28" fmla="*/ 1 w 59"/>
                <a:gd name="T29" fmla="*/ 10 h 59"/>
                <a:gd name="T30" fmla="*/ 2 w 59"/>
                <a:gd name="T31" fmla="*/ 11 h 59"/>
                <a:gd name="T32" fmla="*/ 3 w 59"/>
                <a:gd name="T33" fmla="*/ 12 h 59"/>
                <a:gd name="T34" fmla="*/ 4 w 59"/>
                <a:gd name="T35" fmla="*/ 13 h 59"/>
                <a:gd name="T36" fmla="*/ 5 w 59"/>
                <a:gd name="T37" fmla="*/ 14 h 59"/>
                <a:gd name="T38" fmla="*/ 6 w 59"/>
                <a:gd name="T39" fmla="*/ 14 h 59"/>
                <a:gd name="T40" fmla="*/ 8 w 59"/>
                <a:gd name="T41" fmla="*/ 14 h 59"/>
                <a:gd name="T42" fmla="*/ 9 w 59"/>
                <a:gd name="T43" fmla="*/ 14 h 59"/>
                <a:gd name="T44" fmla="*/ 11 w 59"/>
                <a:gd name="T45" fmla="*/ 14 h 59"/>
                <a:gd name="T46" fmla="*/ 12 w 59"/>
                <a:gd name="T47" fmla="*/ 13 h 59"/>
                <a:gd name="T48" fmla="*/ 13 w 59"/>
                <a:gd name="T49" fmla="*/ 12 h 59"/>
                <a:gd name="T50" fmla="*/ 14 w 59"/>
                <a:gd name="T51" fmla="*/ 11 h 59"/>
                <a:gd name="T52" fmla="*/ 15 w 59"/>
                <a:gd name="T53" fmla="*/ 10 h 59"/>
                <a:gd name="T54" fmla="*/ 15 w 59"/>
                <a:gd name="T55" fmla="*/ 8 h 59"/>
                <a:gd name="T56" fmla="*/ 15 w 59"/>
                <a:gd name="T57" fmla="*/ 7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13" name="Freeform 131"/>
            <p:cNvSpPr/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4 w 29"/>
                <a:gd name="T1" fmla="*/ 7 h 29"/>
                <a:gd name="T2" fmla="*/ 3 w 29"/>
                <a:gd name="T3" fmla="*/ 7 h 29"/>
                <a:gd name="T4" fmla="*/ 3 w 29"/>
                <a:gd name="T5" fmla="*/ 7 h 29"/>
                <a:gd name="T6" fmla="*/ 2 w 29"/>
                <a:gd name="T7" fmla="*/ 6 h 29"/>
                <a:gd name="T8" fmla="*/ 1 w 29"/>
                <a:gd name="T9" fmla="*/ 6 h 29"/>
                <a:gd name="T10" fmla="*/ 1 w 29"/>
                <a:gd name="T11" fmla="*/ 5 h 29"/>
                <a:gd name="T12" fmla="*/ 1 w 29"/>
                <a:gd name="T13" fmla="*/ 5 h 29"/>
                <a:gd name="T14" fmla="*/ 0 w 29"/>
                <a:gd name="T15" fmla="*/ 4 h 29"/>
                <a:gd name="T16" fmla="*/ 0 w 29"/>
                <a:gd name="T17" fmla="*/ 3 h 29"/>
                <a:gd name="T18" fmla="*/ 0 w 29"/>
                <a:gd name="T19" fmla="*/ 3 h 29"/>
                <a:gd name="T20" fmla="*/ 1 w 29"/>
                <a:gd name="T21" fmla="*/ 2 h 29"/>
                <a:gd name="T22" fmla="*/ 1 w 29"/>
                <a:gd name="T23" fmla="*/ 1 h 29"/>
                <a:gd name="T24" fmla="*/ 1 w 29"/>
                <a:gd name="T25" fmla="*/ 1 h 29"/>
                <a:gd name="T26" fmla="*/ 2 w 29"/>
                <a:gd name="T27" fmla="*/ 0 h 29"/>
                <a:gd name="T28" fmla="*/ 3 w 29"/>
                <a:gd name="T29" fmla="*/ 0 h 29"/>
                <a:gd name="T30" fmla="*/ 3 w 29"/>
                <a:gd name="T31" fmla="*/ 0 h 29"/>
                <a:gd name="T32" fmla="*/ 4 w 29"/>
                <a:gd name="T33" fmla="*/ 0 h 29"/>
                <a:gd name="T34" fmla="*/ 5 w 29"/>
                <a:gd name="T35" fmla="*/ 0 h 29"/>
                <a:gd name="T36" fmla="*/ 5 w 29"/>
                <a:gd name="T37" fmla="*/ 0 h 29"/>
                <a:gd name="T38" fmla="*/ 6 w 29"/>
                <a:gd name="T39" fmla="*/ 0 h 29"/>
                <a:gd name="T40" fmla="*/ 7 w 29"/>
                <a:gd name="T41" fmla="*/ 1 h 29"/>
                <a:gd name="T42" fmla="*/ 7 w 29"/>
                <a:gd name="T43" fmla="*/ 1 h 29"/>
                <a:gd name="T44" fmla="*/ 7 w 29"/>
                <a:gd name="T45" fmla="*/ 2 h 29"/>
                <a:gd name="T46" fmla="*/ 8 w 29"/>
                <a:gd name="T47" fmla="*/ 3 h 29"/>
                <a:gd name="T48" fmla="*/ 8 w 29"/>
                <a:gd name="T49" fmla="*/ 3 h 29"/>
                <a:gd name="T50" fmla="*/ 7 w 29"/>
                <a:gd name="T51" fmla="*/ 5 h 29"/>
                <a:gd name="T52" fmla="*/ 7 w 29"/>
                <a:gd name="T53" fmla="*/ 6 h 29"/>
                <a:gd name="T54" fmla="*/ 5 w 29"/>
                <a:gd name="T55" fmla="*/ 7 h 29"/>
                <a:gd name="T56" fmla="*/ 4 w 29"/>
                <a:gd name="T57" fmla="*/ 7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14" name="Freeform 132"/>
            <p:cNvSpPr/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5 w 60"/>
                <a:gd name="T1" fmla="*/ 7 h 59"/>
                <a:gd name="T2" fmla="*/ 15 w 60"/>
                <a:gd name="T3" fmla="*/ 6 h 59"/>
                <a:gd name="T4" fmla="*/ 15 w 60"/>
                <a:gd name="T5" fmla="*/ 4 h 59"/>
                <a:gd name="T6" fmla="*/ 14 w 60"/>
                <a:gd name="T7" fmla="*/ 3 h 59"/>
                <a:gd name="T8" fmla="*/ 13 w 60"/>
                <a:gd name="T9" fmla="*/ 2 h 59"/>
                <a:gd name="T10" fmla="*/ 12 w 60"/>
                <a:gd name="T11" fmla="*/ 1 h 59"/>
                <a:gd name="T12" fmla="*/ 11 w 60"/>
                <a:gd name="T13" fmla="*/ 0 h 59"/>
                <a:gd name="T14" fmla="*/ 9 w 60"/>
                <a:gd name="T15" fmla="*/ 0 h 59"/>
                <a:gd name="T16" fmla="*/ 8 w 60"/>
                <a:gd name="T17" fmla="*/ 0 h 59"/>
                <a:gd name="T18" fmla="*/ 5 w 60"/>
                <a:gd name="T19" fmla="*/ 0 h 59"/>
                <a:gd name="T20" fmla="*/ 3 w 60"/>
                <a:gd name="T21" fmla="*/ 2 h 59"/>
                <a:gd name="T22" fmla="*/ 1 w 60"/>
                <a:gd name="T23" fmla="*/ 4 h 59"/>
                <a:gd name="T24" fmla="*/ 0 w 60"/>
                <a:gd name="T25" fmla="*/ 7 h 59"/>
                <a:gd name="T26" fmla="*/ 1 w 60"/>
                <a:gd name="T27" fmla="*/ 9 h 59"/>
                <a:gd name="T28" fmla="*/ 1 w 60"/>
                <a:gd name="T29" fmla="*/ 10 h 59"/>
                <a:gd name="T30" fmla="*/ 2 w 60"/>
                <a:gd name="T31" fmla="*/ 11 h 59"/>
                <a:gd name="T32" fmla="*/ 3 w 60"/>
                <a:gd name="T33" fmla="*/ 12 h 59"/>
                <a:gd name="T34" fmla="*/ 4 w 60"/>
                <a:gd name="T35" fmla="*/ 13 h 59"/>
                <a:gd name="T36" fmla="*/ 5 w 60"/>
                <a:gd name="T37" fmla="*/ 14 h 59"/>
                <a:gd name="T38" fmla="*/ 7 w 60"/>
                <a:gd name="T39" fmla="*/ 14 h 59"/>
                <a:gd name="T40" fmla="*/ 8 w 60"/>
                <a:gd name="T41" fmla="*/ 14 h 59"/>
                <a:gd name="T42" fmla="*/ 9 w 60"/>
                <a:gd name="T43" fmla="*/ 14 h 59"/>
                <a:gd name="T44" fmla="*/ 11 w 60"/>
                <a:gd name="T45" fmla="*/ 14 h 59"/>
                <a:gd name="T46" fmla="*/ 12 w 60"/>
                <a:gd name="T47" fmla="*/ 13 h 59"/>
                <a:gd name="T48" fmla="*/ 13 w 60"/>
                <a:gd name="T49" fmla="*/ 12 h 59"/>
                <a:gd name="T50" fmla="*/ 14 w 60"/>
                <a:gd name="T51" fmla="*/ 11 h 59"/>
                <a:gd name="T52" fmla="*/ 15 w 60"/>
                <a:gd name="T53" fmla="*/ 10 h 59"/>
                <a:gd name="T54" fmla="*/ 15 w 60"/>
                <a:gd name="T55" fmla="*/ 9 h 59"/>
                <a:gd name="T56" fmla="*/ 15 w 60"/>
                <a:gd name="T57" fmla="*/ 7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15" name="Freeform 133"/>
            <p:cNvSpPr/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4 w 30"/>
                <a:gd name="T1" fmla="*/ 7 h 29"/>
                <a:gd name="T2" fmla="*/ 3 w 30"/>
                <a:gd name="T3" fmla="*/ 7 h 29"/>
                <a:gd name="T4" fmla="*/ 3 w 30"/>
                <a:gd name="T5" fmla="*/ 7 h 29"/>
                <a:gd name="T6" fmla="*/ 2 w 30"/>
                <a:gd name="T7" fmla="*/ 6 h 29"/>
                <a:gd name="T8" fmla="*/ 2 w 30"/>
                <a:gd name="T9" fmla="*/ 6 h 29"/>
                <a:gd name="T10" fmla="*/ 1 w 30"/>
                <a:gd name="T11" fmla="*/ 5 h 29"/>
                <a:gd name="T12" fmla="*/ 1 w 30"/>
                <a:gd name="T13" fmla="*/ 5 h 29"/>
                <a:gd name="T14" fmla="*/ 0 w 30"/>
                <a:gd name="T15" fmla="*/ 4 h 29"/>
                <a:gd name="T16" fmla="*/ 0 w 30"/>
                <a:gd name="T17" fmla="*/ 3 h 29"/>
                <a:gd name="T18" fmla="*/ 0 w 30"/>
                <a:gd name="T19" fmla="*/ 2 h 29"/>
                <a:gd name="T20" fmla="*/ 1 w 30"/>
                <a:gd name="T21" fmla="*/ 2 h 29"/>
                <a:gd name="T22" fmla="*/ 1 w 30"/>
                <a:gd name="T23" fmla="*/ 1 h 29"/>
                <a:gd name="T24" fmla="*/ 2 w 30"/>
                <a:gd name="T25" fmla="*/ 1 h 29"/>
                <a:gd name="T26" fmla="*/ 2 w 30"/>
                <a:gd name="T27" fmla="*/ 0 h 29"/>
                <a:gd name="T28" fmla="*/ 3 w 30"/>
                <a:gd name="T29" fmla="*/ 0 h 29"/>
                <a:gd name="T30" fmla="*/ 3 w 30"/>
                <a:gd name="T31" fmla="*/ 0 h 29"/>
                <a:gd name="T32" fmla="*/ 4 w 30"/>
                <a:gd name="T33" fmla="*/ 0 h 29"/>
                <a:gd name="T34" fmla="*/ 5 w 30"/>
                <a:gd name="T35" fmla="*/ 0 h 29"/>
                <a:gd name="T36" fmla="*/ 6 w 30"/>
                <a:gd name="T37" fmla="*/ 0 h 29"/>
                <a:gd name="T38" fmla="*/ 6 w 30"/>
                <a:gd name="T39" fmla="*/ 0 h 29"/>
                <a:gd name="T40" fmla="*/ 7 w 30"/>
                <a:gd name="T41" fmla="*/ 1 h 29"/>
                <a:gd name="T42" fmla="*/ 7 w 30"/>
                <a:gd name="T43" fmla="*/ 1 h 29"/>
                <a:gd name="T44" fmla="*/ 8 w 30"/>
                <a:gd name="T45" fmla="*/ 2 h 29"/>
                <a:gd name="T46" fmla="*/ 8 w 30"/>
                <a:gd name="T47" fmla="*/ 2 h 29"/>
                <a:gd name="T48" fmla="*/ 8 w 30"/>
                <a:gd name="T49" fmla="*/ 3 h 29"/>
                <a:gd name="T50" fmla="*/ 8 w 30"/>
                <a:gd name="T51" fmla="*/ 5 h 29"/>
                <a:gd name="T52" fmla="*/ 7 w 30"/>
                <a:gd name="T53" fmla="*/ 6 h 29"/>
                <a:gd name="T54" fmla="*/ 6 w 30"/>
                <a:gd name="T55" fmla="*/ 7 h 29"/>
                <a:gd name="T56" fmla="*/ 4 w 30"/>
                <a:gd name="T57" fmla="*/ 7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16" name="Freeform 134"/>
            <p:cNvSpPr/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17" name="Freeform 135"/>
            <p:cNvSpPr/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4 w 30"/>
                <a:gd name="T1" fmla="*/ 8 h 29"/>
                <a:gd name="T2" fmla="*/ 3 w 30"/>
                <a:gd name="T3" fmla="*/ 8 h 29"/>
                <a:gd name="T4" fmla="*/ 3 w 30"/>
                <a:gd name="T5" fmla="*/ 7 h 29"/>
                <a:gd name="T6" fmla="*/ 2 w 30"/>
                <a:gd name="T7" fmla="*/ 7 h 29"/>
                <a:gd name="T8" fmla="*/ 1 w 30"/>
                <a:gd name="T9" fmla="*/ 6 h 29"/>
                <a:gd name="T10" fmla="*/ 1 w 30"/>
                <a:gd name="T11" fmla="*/ 6 h 29"/>
                <a:gd name="T12" fmla="*/ 1 w 30"/>
                <a:gd name="T13" fmla="*/ 5 h 29"/>
                <a:gd name="T14" fmla="*/ 0 w 30"/>
                <a:gd name="T15" fmla="*/ 5 h 29"/>
                <a:gd name="T16" fmla="*/ 0 w 30"/>
                <a:gd name="T17" fmla="*/ 4 h 29"/>
                <a:gd name="T18" fmla="*/ 0 w 30"/>
                <a:gd name="T19" fmla="*/ 3 h 29"/>
                <a:gd name="T20" fmla="*/ 1 w 30"/>
                <a:gd name="T21" fmla="*/ 2 h 29"/>
                <a:gd name="T22" fmla="*/ 1 w 30"/>
                <a:gd name="T23" fmla="*/ 2 h 29"/>
                <a:gd name="T24" fmla="*/ 1 w 30"/>
                <a:gd name="T25" fmla="*/ 1 h 29"/>
                <a:gd name="T26" fmla="*/ 2 w 30"/>
                <a:gd name="T27" fmla="*/ 1 h 29"/>
                <a:gd name="T28" fmla="*/ 3 w 30"/>
                <a:gd name="T29" fmla="*/ 1 h 29"/>
                <a:gd name="T30" fmla="*/ 3 w 30"/>
                <a:gd name="T31" fmla="*/ 0 h 29"/>
                <a:gd name="T32" fmla="*/ 4 w 30"/>
                <a:gd name="T33" fmla="*/ 0 h 29"/>
                <a:gd name="T34" fmla="*/ 5 w 30"/>
                <a:gd name="T35" fmla="*/ 0 h 29"/>
                <a:gd name="T36" fmla="*/ 5 w 30"/>
                <a:gd name="T37" fmla="*/ 1 h 29"/>
                <a:gd name="T38" fmla="*/ 6 w 30"/>
                <a:gd name="T39" fmla="*/ 1 h 29"/>
                <a:gd name="T40" fmla="*/ 7 w 30"/>
                <a:gd name="T41" fmla="*/ 1 h 29"/>
                <a:gd name="T42" fmla="*/ 7 w 30"/>
                <a:gd name="T43" fmla="*/ 2 h 29"/>
                <a:gd name="T44" fmla="*/ 7 w 30"/>
                <a:gd name="T45" fmla="*/ 2 h 29"/>
                <a:gd name="T46" fmla="*/ 8 w 30"/>
                <a:gd name="T47" fmla="*/ 3 h 29"/>
                <a:gd name="T48" fmla="*/ 8 w 30"/>
                <a:gd name="T49" fmla="*/ 4 h 29"/>
                <a:gd name="T50" fmla="*/ 7 w 30"/>
                <a:gd name="T51" fmla="*/ 5 h 29"/>
                <a:gd name="T52" fmla="*/ 7 w 30"/>
                <a:gd name="T53" fmla="*/ 6 h 29"/>
                <a:gd name="T54" fmla="*/ 5 w 30"/>
                <a:gd name="T55" fmla="*/ 7 h 29"/>
                <a:gd name="T56" fmla="*/ 4 w 30"/>
                <a:gd name="T57" fmla="*/ 8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18" name="Freeform 136"/>
            <p:cNvSpPr/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5 w 60"/>
                <a:gd name="T1" fmla="*/ 8 h 59"/>
                <a:gd name="T2" fmla="*/ 15 w 60"/>
                <a:gd name="T3" fmla="*/ 6 h 59"/>
                <a:gd name="T4" fmla="*/ 15 w 60"/>
                <a:gd name="T5" fmla="*/ 5 h 59"/>
                <a:gd name="T6" fmla="*/ 14 w 60"/>
                <a:gd name="T7" fmla="*/ 3 h 59"/>
                <a:gd name="T8" fmla="*/ 13 w 60"/>
                <a:gd name="T9" fmla="*/ 2 h 59"/>
                <a:gd name="T10" fmla="*/ 12 w 60"/>
                <a:gd name="T11" fmla="*/ 1 h 59"/>
                <a:gd name="T12" fmla="*/ 11 w 60"/>
                <a:gd name="T13" fmla="*/ 1 h 59"/>
                <a:gd name="T14" fmla="*/ 9 w 60"/>
                <a:gd name="T15" fmla="*/ 1 h 59"/>
                <a:gd name="T16" fmla="*/ 8 w 60"/>
                <a:gd name="T17" fmla="*/ 0 h 59"/>
                <a:gd name="T18" fmla="*/ 5 w 60"/>
                <a:gd name="T19" fmla="*/ 1 h 59"/>
                <a:gd name="T20" fmla="*/ 3 w 60"/>
                <a:gd name="T21" fmla="*/ 2 h 59"/>
                <a:gd name="T22" fmla="*/ 1 w 60"/>
                <a:gd name="T23" fmla="*/ 5 h 59"/>
                <a:gd name="T24" fmla="*/ 0 w 60"/>
                <a:gd name="T25" fmla="*/ 8 h 59"/>
                <a:gd name="T26" fmla="*/ 1 w 60"/>
                <a:gd name="T27" fmla="*/ 9 h 59"/>
                <a:gd name="T28" fmla="*/ 1 w 60"/>
                <a:gd name="T29" fmla="*/ 11 h 59"/>
                <a:gd name="T30" fmla="*/ 2 w 60"/>
                <a:gd name="T31" fmla="*/ 12 h 59"/>
                <a:gd name="T32" fmla="*/ 3 w 60"/>
                <a:gd name="T33" fmla="*/ 13 h 59"/>
                <a:gd name="T34" fmla="*/ 4 w 60"/>
                <a:gd name="T35" fmla="*/ 14 h 59"/>
                <a:gd name="T36" fmla="*/ 5 w 60"/>
                <a:gd name="T37" fmla="*/ 15 h 59"/>
                <a:gd name="T38" fmla="*/ 6 w 60"/>
                <a:gd name="T39" fmla="*/ 15 h 59"/>
                <a:gd name="T40" fmla="*/ 8 w 60"/>
                <a:gd name="T41" fmla="*/ 15 h 59"/>
                <a:gd name="T42" fmla="*/ 9 w 60"/>
                <a:gd name="T43" fmla="*/ 15 h 59"/>
                <a:gd name="T44" fmla="*/ 11 w 60"/>
                <a:gd name="T45" fmla="*/ 15 h 59"/>
                <a:gd name="T46" fmla="*/ 12 w 60"/>
                <a:gd name="T47" fmla="*/ 14 h 59"/>
                <a:gd name="T48" fmla="*/ 13 w 60"/>
                <a:gd name="T49" fmla="*/ 13 h 59"/>
                <a:gd name="T50" fmla="*/ 14 w 60"/>
                <a:gd name="T51" fmla="*/ 12 h 59"/>
                <a:gd name="T52" fmla="*/ 15 w 60"/>
                <a:gd name="T53" fmla="*/ 11 h 59"/>
                <a:gd name="T54" fmla="*/ 15 w 60"/>
                <a:gd name="T55" fmla="*/ 9 h 59"/>
                <a:gd name="T56" fmla="*/ 15 w 60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19" name="Freeform 137"/>
            <p:cNvSpPr/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20" name="Freeform 138"/>
            <p:cNvSpPr/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6 w 58"/>
                <a:gd name="T1" fmla="*/ 7 h 58"/>
                <a:gd name="T2" fmla="*/ 16 w 58"/>
                <a:gd name="T3" fmla="*/ 6 h 58"/>
                <a:gd name="T4" fmla="*/ 15 w 58"/>
                <a:gd name="T5" fmla="*/ 5 h 58"/>
                <a:gd name="T6" fmla="*/ 14 w 58"/>
                <a:gd name="T7" fmla="*/ 3 h 58"/>
                <a:gd name="T8" fmla="*/ 13 w 58"/>
                <a:gd name="T9" fmla="*/ 2 h 58"/>
                <a:gd name="T10" fmla="*/ 12 w 58"/>
                <a:gd name="T11" fmla="*/ 1 h 58"/>
                <a:gd name="T12" fmla="*/ 11 w 58"/>
                <a:gd name="T13" fmla="*/ 1 h 58"/>
                <a:gd name="T14" fmla="*/ 9 w 58"/>
                <a:gd name="T15" fmla="*/ 0 h 58"/>
                <a:gd name="T16" fmla="*/ 7 w 58"/>
                <a:gd name="T17" fmla="*/ 0 h 58"/>
                <a:gd name="T18" fmla="*/ 5 w 58"/>
                <a:gd name="T19" fmla="*/ 1 h 58"/>
                <a:gd name="T20" fmla="*/ 2 w 58"/>
                <a:gd name="T21" fmla="*/ 2 h 58"/>
                <a:gd name="T22" fmla="*/ 1 w 58"/>
                <a:gd name="T23" fmla="*/ 5 h 58"/>
                <a:gd name="T24" fmla="*/ 0 w 58"/>
                <a:gd name="T25" fmla="*/ 7 h 58"/>
                <a:gd name="T26" fmla="*/ 0 w 58"/>
                <a:gd name="T27" fmla="*/ 9 h 58"/>
                <a:gd name="T28" fmla="*/ 1 w 58"/>
                <a:gd name="T29" fmla="*/ 11 h 58"/>
                <a:gd name="T30" fmla="*/ 1 w 58"/>
                <a:gd name="T31" fmla="*/ 12 h 58"/>
                <a:gd name="T32" fmla="*/ 2 w 58"/>
                <a:gd name="T33" fmla="*/ 13 h 58"/>
                <a:gd name="T34" fmla="*/ 3 w 58"/>
                <a:gd name="T35" fmla="*/ 14 h 58"/>
                <a:gd name="T36" fmla="*/ 5 w 58"/>
                <a:gd name="T37" fmla="*/ 15 h 58"/>
                <a:gd name="T38" fmla="*/ 6 w 58"/>
                <a:gd name="T39" fmla="*/ 16 h 58"/>
                <a:gd name="T40" fmla="*/ 7 w 58"/>
                <a:gd name="T41" fmla="*/ 16 h 58"/>
                <a:gd name="T42" fmla="*/ 9 w 58"/>
                <a:gd name="T43" fmla="*/ 16 h 58"/>
                <a:gd name="T44" fmla="*/ 11 w 58"/>
                <a:gd name="T45" fmla="*/ 15 h 58"/>
                <a:gd name="T46" fmla="*/ 12 w 58"/>
                <a:gd name="T47" fmla="*/ 14 h 58"/>
                <a:gd name="T48" fmla="*/ 13 w 58"/>
                <a:gd name="T49" fmla="*/ 13 h 58"/>
                <a:gd name="T50" fmla="*/ 14 w 58"/>
                <a:gd name="T51" fmla="*/ 12 h 58"/>
                <a:gd name="T52" fmla="*/ 15 w 58"/>
                <a:gd name="T53" fmla="*/ 11 h 58"/>
                <a:gd name="T54" fmla="*/ 16 w 58"/>
                <a:gd name="T55" fmla="*/ 9 h 58"/>
                <a:gd name="T56" fmla="*/ 16 w 58"/>
                <a:gd name="T57" fmla="*/ 7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21" name="Freeform 139"/>
            <p:cNvSpPr/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3 w 29"/>
                <a:gd name="T1" fmla="*/ 7 h 28"/>
                <a:gd name="T2" fmla="*/ 3 w 29"/>
                <a:gd name="T3" fmla="*/ 7 h 28"/>
                <a:gd name="T4" fmla="*/ 2 w 29"/>
                <a:gd name="T5" fmla="*/ 7 h 28"/>
                <a:gd name="T6" fmla="*/ 1 w 29"/>
                <a:gd name="T7" fmla="*/ 7 h 28"/>
                <a:gd name="T8" fmla="*/ 1 w 29"/>
                <a:gd name="T9" fmla="*/ 6 h 28"/>
                <a:gd name="T10" fmla="*/ 0 w 29"/>
                <a:gd name="T11" fmla="*/ 6 h 28"/>
                <a:gd name="T12" fmla="*/ 0 w 29"/>
                <a:gd name="T13" fmla="*/ 5 h 28"/>
                <a:gd name="T14" fmla="*/ 0 w 29"/>
                <a:gd name="T15" fmla="*/ 5 h 28"/>
                <a:gd name="T16" fmla="*/ 0 w 29"/>
                <a:gd name="T17" fmla="*/ 4 h 28"/>
                <a:gd name="T18" fmla="*/ 0 w 29"/>
                <a:gd name="T19" fmla="*/ 3 h 28"/>
                <a:gd name="T20" fmla="*/ 0 w 29"/>
                <a:gd name="T21" fmla="*/ 2 h 28"/>
                <a:gd name="T22" fmla="*/ 0 w 29"/>
                <a:gd name="T23" fmla="*/ 2 h 28"/>
                <a:gd name="T24" fmla="*/ 1 w 29"/>
                <a:gd name="T25" fmla="*/ 1 h 28"/>
                <a:gd name="T26" fmla="*/ 1 w 29"/>
                <a:gd name="T27" fmla="*/ 1 h 28"/>
                <a:gd name="T28" fmla="*/ 2 w 29"/>
                <a:gd name="T29" fmla="*/ 1 h 28"/>
                <a:gd name="T30" fmla="*/ 3 w 29"/>
                <a:gd name="T31" fmla="*/ 0 h 28"/>
                <a:gd name="T32" fmla="*/ 3 w 29"/>
                <a:gd name="T33" fmla="*/ 0 h 28"/>
                <a:gd name="T34" fmla="*/ 4 w 29"/>
                <a:gd name="T35" fmla="*/ 0 h 28"/>
                <a:gd name="T36" fmla="*/ 5 w 29"/>
                <a:gd name="T37" fmla="*/ 1 h 28"/>
                <a:gd name="T38" fmla="*/ 6 w 29"/>
                <a:gd name="T39" fmla="*/ 1 h 28"/>
                <a:gd name="T40" fmla="*/ 6 w 29"/>
                <a:gd name="T41" fmla="*/ 1 h 28"/>
                <a:gd name="T42" fmla="*/ 6 w 29"/>
                <a:gd name="T43" fmla="*/ 2 h 28"/>
                <a:gd name="T44" fmla="*/ 7 w 29"/>
                <a:gd name="T45" fmla="*/ 2 h 28"/>
                <a:gd name="T46" fmla="*/ 7 w 29"/>
                <a:gd name="T47" fmla="*/ 3 h 28"/>
                <a:gd name="T48" fmla="*/ 7 w 29"/>
                <a:gd name="T49" fmla="*/ 4 h 28"/>
                <a:gd name="T50" fmla="*/ 7 w 29"/>
                <a:gd name="T51" fmla="*/ 5 h 28"/>
                <a:gd name="T52" fmla="*/ 6 w 29"/>
                <a:gd name="T53" fmla="*/ 6 h 28"/>
                <a:gd name="T54" fmla="*/ 5 w 29"/>
                <a:gd name="T55" fmla="*/ 7 h 28"/>
                <a:gd name="T56" fmla="*/ 3 w 29"/>
                <a:gd name="T57" fmla="*/ 7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22" name="Freeform 140"/>
            <p:cNvSpPr/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3 h 60"/>
                <a:gd name="T8" fmla="*/ 13 w 60"/>
                <a:gd name="T9" fmla="*/ 2 h 60"/>
                <a:gd name="T10" fmla="*/ 12 w 60"/>
                <a:gd name="T11" fmla="*/ 1 h 60"/>
                <a:gd name="T12" fmla="*/ 11 w 60"/>
                <a:gd name="T13" fmla="*/ 1 h 60"/>
                <a:gd name="T14" fmla="*/ 9 w 60"/>
                <a:gd name="T15" fmla="*/ 0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2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23" name="Freeform 141"/>
            <p:cNvSpPr/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4 w 30"/>
                <a:gd name="T1" fmla="*/ 8 h 28"/>
                <a:gd name="T2" fmla="*/ 3 w 30"/>
                <a:gd name="T3" fmla="*/ 8 h 28"/>
                <a:gd name="T4" fmla="*/ 3 w 30"/>
                <a:gd name="T5" fmla="*/ 8 h 28"/>
                <a:gd name="T6" fmla="*/ 2 w 30"/>
                <a:gd name="T7" fmla="*/ 8 h 28"/>
                <a:gd name="T8" fmla="*/ 1 w 30"/>
                <a:gd name="T9" fmla="*/ 7 h 28"/>
                <a:gd name="T10" fmla="*/ 1 w 30"/>
                <a:gd name="T11" fmla="*/ 6 h 28"/>
                <a:gd name="T12" fmla="*/ 1 w 30"/>
                <a:gd name="T13" fmla="*/ 5 h 28"/>
                <a:gd name="T14" fmla="*/ 0 w 30"/>
                <a:gd name="T15" fmla="*/ 5 h 28"/>
                <a:gd name="T16" fmla="*/ 0 w 30"/>
                <a:gd name="T17" fmla="*/ 4 h 28"/>
                <a:gd name="T18" fmla="*/ 0 w 30"/>
                <a:gd name="T19" fmla="*/ 3 h 28"/>
                <a:gd name="T20" fmla="*/ 1 w 30"/>
                <a:gd name="T21" fmla="*/ 3 h 28"/>
                <a:gd name="T22" fmla="*/ 1 w 30"/>
                <a:gd name="T23" fmla="*/ 2 h 28"/>
                <a:gd name="T24" fmla="*/ 1 w 30"/>
                <a:gd name="T25" fmla="*/ 1 h 28"/>
                <a:gd name="T26" fmla="*/ 2 w 30"/>
                <a:gd name="T27" fmla="*/ 1 h 28"/>
                <a:gd name="T28" fmla="*/ 3 w 30"/>
                <a:gd name="T29" fmla="*/ 1 h 28"/>
                <a:gd name="T30" fmla="*/ 3 w 30"/>
                <a:gd name="T31" fmla="*/ 0 h 28"/>
                <a:gd name="T32" fmla="*/ 4 w 30"/>
                <a:gd name="T33" fmla="*/ 0 h 28"/>
                <a:gd name="T34" fmla="*/ 5 w 30"/>
                <a:gd name="T35" fmla="*/ 0 h 28"/>
                <a:gd name="T36" fmla="*/ 5 w 30"/>
                <a:gd name="T37" fmla="*/ 1 h 28"/>
                <a:gd name="T38" fmla="*/ 6 w 30"/>
                <a:gd name="T39" fmla="*/ 1 h 28"/>
                <a:gd name="T40" fmla="*/ 7 w 30"/>
                <a:gd name="T41" fmla="*/ 1 h 28"/>
                <a:gd name="T42" fmla="*/ 7 w 30"/>
                <a:gd name="T43" fmla="*/ 2 h 28"/>
                <a:gd name="T44" fmla="*/ 8 w 30"/>
                <a:gd name="T45" fmla="*/ 3 h 28"/>
                <a:gd name="T46" fmla="*/ 8 w 30"/>
                <a:gd name="T47" fmla="*/ 3 h 28"/>
                <a:gd name="T48" fmla="*/ 8 w 30"/>
                <a:gd name="T49" fmla="*/ 4 h 28"/>
                <a:gd name="T50" fmla="*/ 8 w 30"/>
                <a:gd name="T51" fmla="*/ 6 h 28"/>
                <a:gd name="T52" fmla="*/ 7 w 30"/>
                <a:gd name="T53" fmla="*/ 7 h 28"/>
                <a:gd name="T54" fmla="*/ 5 w 30"/>
                <a:gd name="T55" fmla="*/ 8 h 28"/>
                <a:gd name="T56" fmla="*/ 4 w 30"/>
                <a:gd name="T57" fmla="*/ 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24" name="Freeform 142"/>
            <p:cNvSpPr/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5 w 59"/>
                <a:gd name="T1" fmla="*/ 8 h 60"/>
                <a:gd name="T2" fmla="*/ 15 w 59"/>
                <a:gd name="T3" fmla="*/ 7 h 60"/>
                <a:gd name="T4" fmla="*/ 15 w 59"/>
                <a:gd name="T5" fmla="*/ 5 h 60"/>
                <a:gd name="T6" fmla="*/ 14 w 59"/>
                <a:gd name="T7" fmla="*/ 4 h 60"/>
                <a:gd name="T8" fmla="*/ 13 w 59"/>
                <a:gd name="T9" fmla="*/ 3 h 60"/>
                <a:gd name="T10" fmla="*/ 12 w 59"/>
                <a:gd name="T11" fmla="*/ 2 h 60"/>
                <a:gd name="T12" fmla="*/ 11 w 59"/>
                <a:gd name="T13" fmla="*/ 1 h 60"/>
                <a:gd name="T14" fmla="*/ 9 w 59"/>
                <a:gd name="T15" fmla="*/ 1 h 60"/>
                <a:gd name="T16" fmla="*/ 8 w 59"/>
                <a:gd name="T17" fmla="*/ 0 h 60"/>
                <a:gd name="T18" fmla="*/ 5 w 59"/>
                <a:gd name="T19" fmla="*/ 1 h 60"/>
                <a:gd name="T20" fmla="*/ 3 w 59"/>
                <a:gd name="T21" fmla="*/ 3 h 60"/>
                <a:gd name="T22" fmla="*/ 1 w 59"/>
                <a:gd name="T23" fmla="*/ 5 h 60"/>
                <a:gd name="T24" fmla="*/ 0 w 59"/>
                <a:gd name="T25" fmla="*/ 8 h 60"/>
                <a:gd name="T26" fmla="*/ 1 w 59"/>
                <a:gd name="T27" fmla="*/ 9 h 60"/>
                <a:gd name="T28" fmla="*/ 1 w 59"/>
                <a:gd name="T29" fmla="*/ 11 h 60"/>
                <a:gd name="T30" fmla="*/ 2 w 59"/>
                <a:gd name="T31" fmla="*/ 12 h 60"/>
                <a:gd name="T32" fmla="*/ 3 w 59"/>
                <a:gd name="T33" fmla="*/ 13 h 60"/>
                <a:gd name="T34" fmla="*/ 4 w 59"/>
                <a:gd name="T35" fmla="*/ 14 h 60"/>
                <a:gd name="T36" fmla="*/ 5 w 59"/>
                <a:gd name="T37" fmla="*/ 15 h 60"/>
                <a:gd name="T38" fmla="*/ 6 w 59"/>
                <a:gd name="T39" fmla="*/ 15 h 60"/>
                <a:gd name="T40" fmla="*/ 8 w 59"/>
                <a:gd name="T41" fmla="*/ 15 h 60"/>
                <a:gd name="T42" fmla="*/ 9 w 59"/>
                <a:gd name="T43" fmla="*/ 15 h 60"/>
                <a:gd name="T44" fmla="*/ 11 w 59"/>
                <a:gd name="T45" fmla="*/ 15 h 60"/>
                <a:gd name="T46" fmla="*/ 12 w 59"/>
                <a:gd name="T47" fmla="*/ 14 h 60"/>
                <a:gd name="T48" fmla="*/ 13 w 59"/>
                <a:gd name="T49" fmla="*/ 13 h 60"/>
                <a:gd name="T50" fmla="*/ 14 w 59"/>
                <a:gd name="T51" fmla="*/ 12 h 60"/>
                <a:gd name="T52" fmla="*/ 15 w 59"/>
                <a:gd name="T53" fmla="*/ 11 h 60"/>
                <a:gd name="T54" fmla="*/ 15 w 59"/>
                <a:gd name="T55" fmla="*/ 9 h 60"/>
                <a:gd name="T56" fmla="*/ 15 w 59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25" name="Freeform 143"/>
            <p:cNvSpPr/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6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4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4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26" name="Freeform 144"/>
            <p:cNvSpPr/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27" name="Freeform 145"/>
            <p:cNvSpPr/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1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1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28" name="Freeform 146"/>
            <p:cNvSpPr/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5 w 60"/>
                <a:gd name="T1" fmla="*/ 8 h 59"/>
                <a:gd name="T2" fmla="*/ 15 w 60"/>
                <a:gd name="T3" fmla="*/ 6 h 59"/>
                <a:gd name="T4" fmla="*/ 15 w 60"/>
                <a:gd name="T5" fmla="*/ 5 h 59"/>
                <a:gd name="T6" fmla="*/ 14 w 60"/>
                <a:gd name="T7" fmla="*/ 4 h 59"/>
                <a:gd name="T8" fmla="*/ 13 w 60"/>
                <a:gd name="T9" fmla="*/ 3 h 59"/>
                <a:gd name="T10" fmla="*/ 12 w 60"/>
                <a:gd name="T11" fmla="*/ 2 h 59"/>
                <a:gd name="T12" fmla="*/ 11 w 60"/>
                <a:gd name="T13" fmla="*/ 1 h 59"/>
                <a:gd name="T14" fmla="*/ 9 w 60"/>
                <a:gd name="T15" fmla="*/ 1 h 59"/>
                <a:gd name="T16" fmla="*/ 8 w 60"/>
                <a:gd name="T17" fmla="*/ 0 h 59"/>
                <a:gd name="T18" fmla="*/ 5 w 60"/>
                <a:gd name="T19" fmla="*/ 1 h 59"/>
                <a:gd name="T20" fmla="*/ 3 w 60"/>
                <a:gd name="T21" fmla="*/ 3 h 59"/>
                <a:gd name="T22" fmla="*/ 1 w 60"/>
                <a:gd name="T23" fmla="*/ 5 h 59"/>
                <a:gd name="T24" fmla="*/ 0 w 60"/>
                <a:gd name="T25" fmla="*/ 8 h 59"/>
                <a:gd name="T26" fmla="*/ 1 w 60"/>
                <a:gd name="T27" fmla="*/ 9 h 59"/>
                <a:gd name="T28" fmla="*/ 1 w 60"/>
                <a:gd name="T29" fmla="*/ 11 h 59"/>
                <a:gd name="T30" fmla="*/ 2 w 60"/>
                <a:gd name="T31" fmla="*/ 12 h 59"/>
                <a:gd name="T32" fmla="*/ 3 w 60"/>
                <a:gd name="T33" fmla="*/ 13 h 59"/>
                <a:gd name="T34" fmla="*/ 4 w 60"/>
                <a:gd name="T35" fmla="*/ 14 h 59"/>
                <a:gd name="T36" fmla="*/ 5 w 60"/>
                <a:gd name="T37" fmla="*/ 15 h 59"/>
                <a:gd name="T38" fmla="*/ 7 w 60"/>
                <a:gd name="T39" fmla="*/ 15 h 59"/>
                <a:gd name="T40" fmla="*/ 8 w 60"/>
                <a:gd name="T41" fmla="*/ 15 h 59"/>
                <a:gd name="T42" fmla="*/ 9 w 60"/>
                <a:gd name="T43" fmla="*/ 15 h 59"/>
                <a:gd name="T44" fmla="*/ 11 w 60"/>
                <a:gd name="T45" fmla="*/ 15 h 59"/>
                <a:gd name="T46" fmla="*/ 12 w 60"/>
                <a:gd name="T47" fmla="*/ 14 h 59"/>
                <a:gd name="T48" fmla="*/ 13 w 60"/>
                <a:gd name="T49" fmla="*/ 13 h 59"/>
                <a:gd name="T50" fmla="*/ 14 w 60"/>
                <a:gd name="T51" fmla="*/ 12 h 59"/>
                <a:gd name="T52" fmla="*/ 15 w 60"/>
                <a:gd name="T53" fmla="*/ 11 h 59"/>
                <a:gd name="T54" fmla="*/ 15 w 60"/>
                <a:gd name="T55" fmla="*/ 9 h 59"/>
                <a:gd name="T56" fmla="*/ 15 w 60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29" name="Freeform 147"/>
            <p:cNvSpPr/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4 w 30"/>
                <a:gd name="T1" fmla="*/ 8 h 29"/>
                <a:gd name="T2" fmla="*/ 4 w 30"/>
                <a:gd name="T3" fmla="*/ 8 h 29"/>
                <a:gd name="T4" fmla="*/ 3 w 30"/>
                <a:gd name="T5" fmla="*/ 7 h 29"/>
                <a:gd name="T6" fmla="*/ 2 w 30"/>
                <a:gd name="T7" fmla="*/ 7 h 29"/>
                <a:gd name="T8" fmla="*/ 2 w 30"/>
                <a:gd name="T9" fmla="*/ 7 h 29"/>
                <a:gd name="T10" fmla="*/ 1 w 30"/>
                <a:gd name="T11" fmla="*/ 6 h 29"/>
                <a:gd name="T12" fmla="*/ 1 w 30"/>
                <a:gd name="T13" fmla="*/ 5 h 29"/>
                <a:gd name="T14" fmla="*/ 0 w 30"/>
                <a:gd name="T15" fmla="*/ 5 h 29"/>
                <a:gd name="T16" fmla="*/ 0 w 30"/>
                <a:gd name="T17" fmla="*/ 4 h 29"/>
                <a:gd name="T18" fmla="*/ 0 w 30"/>
                <a:gd name="T19" fmla="*/ 3 h 29"/>
                <a:gd name="T20" fmla="*/ 1 w 30"/>
                <a:gd name="T21" fmla="*/ 3 h 29"/>
                <a:gd name="T22" fmla="*/ 1 w 30"/>
                <a:gd name="T23" fmla="*/ 2 h 29"/>
                <a:gd name="T24" fmla="*/ 2 w 30"/>
                <a:gd name="T25" fmla="*/ 1 h 29"/>
                <a:gd name="T26" fmla="*/ 2 w 30"/>
                <a:gd name="T27" fmla="*/ 1 h 29"/>
                <a:gd name="T28" fmla="*/ 3 w 30"/>
                <a:gd name="T29" fmla="*/ 1 h 29"/>
                <a:gd name="T30" fmla="*/ 4 w 30"/>
                <a:gd name="T31" fmla="*/ 0 h 29"/>
                <a:gd name="T32" fmla="*/ 4 w 30"/>
                <a:gd name="T33" fmla="*/ 0 h 29"/>
                <a:gd name="T34" fmla="*/ 5 w 30"/>
                <a:gd name="T35" fmla="*/ 0 h 29"/>
                <a:gd name="T36" fmla="*/ 6 w 30"/>
                <a:gd name="T37" fmla="*/ 1 h 29"/>
                <a:gd name="T38" fmla="*/ 6 w 30"/>
                <a:gd name="T39" fmla="*/ 1 h 29"/>
                <a:gd name="T40" fmla="*/ 7 w 30"/>
                <a:gd name="T41" fmla="*/ 1 h 29"/>
                <a:gd name="T42" fmla="*/ 7 w 30"/>
                <a:gd name="T43" fmla="*/ 2 h 29"/>
                <a:gd name="T44" fmla="*/ 8 w 30"/>
                <a:gd name="T45" fmla="*/ 3 h 29"/>
                <a:gd name="T46" fmla="*/ 8 w 30"/>
                <a:gd name="T47" fmla="*/ 3 h 29"/>
                <a:gd name="T48" fmla="*/ 8 w 30"/>
                <a:gd name="T49" fmla="*/ 4 h 29"/>
                <a:gd name="T50" fmla="*/ 8 w 30"/>
                <a:gd name="T51" fmla="*/ 5 h 29"/>
                <a:gd name="T52" fmla="*/ 7 w 30"/>
                <a:gd name="T53" fmla="*/ 7 h 29"/>
                <a:gd name="T54" fmla="*/ 6 w 30"/>
                <a:gd name="T55" fmla="*/ 7 h 29"/>
                <a:gd name="T56" fmla="*/ 4 w 30"/>
                <a:gd name="T57" fmla="*/ 8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30" name="Freeform 148"/>
            <p:cNvSpPr/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5 w 59"/>
                <a:gd name="T1" fmla="*/ 8 h 60"/>
                <a:gd name="T2" fmla="*/ 15 w 59"/>
                <a:gd name="T3" fmla="*/ 6 h 60"/>
                <a:gd name="T4" fmla="*/ 15 w 59"/>
                <a:gd name="T5" fmla="*/ 5 h 60"/>
                <a:gd name="T6" fmla="*/ 14 w 59"/>
                <a:gd name="T7" fmla="*/ 3 h 60"/>
                <a:gd name="T8" fmla="*/ 13 w 59"/>
                <a:gd name="T9" fmla="*/ 2 h 60"/>
                <a:gd name="T10" fmla="*/ 12 w 59"/>
                <a:gd name="T11" fmla="*/ 1 h 60"/>
                <a:gd name="T12" fmla="*/ 11 w 59"/>
                <a:gd name="T13" fmla="*/ 1 h 60"/>
                <a:gd name="T14" fmla="*/ 9 w 59"/>
                <a:gd name="T15" fmla="*/ 0 h 60"/>
                <a:gd name="T16" fmla="*/ 8 w 59"/>
                <a:gd name="T17" fmla="*/ 0 h 60"/>
                <a:gd name="T18" fmla="*/ 5 w 59"/>
                <a:gd name="T19" fmla="*/ 1 h 60"/>
                <a:gd name="T20" fmla="*/ 3 w 59"/>
                <a:gd name="T21" fmla="*/ 2 h 60"/>
                <a:gd name="T22" fmla="*/ 1 w 59"/>
                <a:gd name="T23" fmla="*/ 5 h 60"/>
                <a:gd name="T24" fmla="*/ 0 w 59"/>
                <a:gd name="T25" fmla="*/ 8 h 60"/>
                <a:gd name="T26" fmla="*/ 0 w 59"/>
                <a:gd name="T27" fmla="*/ 9 h 60"/>
                <a:gd name="T28" fmla="*/ 1 w 59"/>
                <a:gd name="T29" fmla="*/ 11 h 60"/>
                <a:gd name="T30" fmla="*/ 2 w 59"/>
                <a:gd name="T31" fmla="*/ 12 h 60"/>
                <a:gd name="T32" fmla="*/ 3 w 59"/>
                <a:gd name="T33" fmla="*/ 13 h 60"/>
                <a:gd name="T34" fmla="*/ 4 w 59"/>
                <a:gd name="T35" fmla="*/ 14 h 60"/>
                <a:gd name="T36" fmla="*/ 5 w 59"/>
                <a:gd name="T37" fmla="*/ 15 h 60"/>
                <a:gd name="T38" fmla="*/ 7 w 59"/>
                <a:gd name="T39" fmla="*/ 15 h 60"/>
                <a:gd name="T40" fmla="*/ 8 w 59"/>
                <a:gd name="T41" fmla="*/ 15 h 60"/>
                <a:gd name="T42" fmla="*/ 9 w 59"/>
                <a:gd name="T43" fmla="*/ 15 h 60"/>
                <a:gd name="T44" fmla="*/ 11 w 59"/>
                <a:gd name="T45" fmla="*/ 15 h 60"/>
                <a:gd name="T46" fmla="*/ 12 w 59"/>
                <a:gd name="T47" fmla="*/ 14 h 60"/>
                <a:gd name="T48" fmla="*/ 13 w 59"/>
                <a:gd name="T49" fmla="*/ 13 h 60"/>
                <a:gd name="T50" fmla="*/ 14 w 59"/>
                <a:gd name="T51" fmla="*/ 12 h 60"/>
                <a:gd name="T52" fmla="*/ 15 w 59"/>
                <a:gd name="T53" fmla="*/ 11 h 60"/>
                <a:gd name="T54" fmla="*/ 15 w 59"/>
                <a:gd name="T55" fmla="*/ 9 h 60"/>
                <a:gd name="T56" fmla="*/ 15 w 59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31" name="Freeform 149"/>
            <p:cNvSpPr/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3 w 29"/>
                <a:gd name="T1" fmla="*/ 8 h 28"/>
                <a:gd name="T2" fmla="*/ 3 w 29"/>
                <a:gd name="T3" fmla="*/ 8 h 28"/>
                <a:gd name="T4" fmla="*/ 2 w 29"/>
                <a:gd name="T5" fmla="*/ 8 h 28"/>
                <a:gd name="T6" fmla="*/ 1 w 29"/>
                <a:gd name="T7" fmla="*/ 8 h 28"/>
                <a:gd name="T8" fmla="*/ 1 w 29"/>
                <a:gd name="T9" fmla="*/ 7 h 28"/>
                <a:gd name="T10" fmla="*/ 0 w 29"/>
                <a:gd name="T11" fmla="*/ 6 h 28"/>
                <a:gd name="T12" fmla="*/ 0 w 29"/>
                <a:gd name="T13" fmla="*/ 5 h 28"/>
                <a:gd name="T14" fmla="*/ 0 w 29"/>
                <a:gd name="T15" fmla="*/ 5 h 28"/>
                <a:gd name="T16" fmla="*/ 0 w 29"/>
                <a:gd name="T17" fmla="*/ 4 h 28"/>
                <a:gd name="T18" fmla="*/ 0 w 29"/>
                <a:gd name="T19" fmla="*/ 3 h 28"/>
                <a:gd name="T20" fmla="*/ 0 w 29"/>
                <a:gd name="T21" fmla="*/ 3 h 28"/>
                <a:gd name="T22" fmla="*/ 0 w 29"/>
                <a:gd name="T23" fmla="*/ 2 h 28"/>
                <a:gd name="T24" fmla="*/ 1 w 29"/>
                <a:gd name="T25" fmla="*/ 1 h 28"/>
                <a:gd name="T26" fmla="*/ 1 w 29"/>
                <a:gd name="T27" fmla="*/ 1 h 28"/>
                <a:gd name="T28" fmla="*/ 2 w 29"/>
                <a:gd name="T29" fmla="*/ 1 h 28"/>
                <a:gd name="T30" fmla="*/ 3 w 29"/>
                <a:gd name="T31" fmla="*/ 0 h 28"/>
                <a:gd name="T32" fmla="*/ 3 w 29"/>
                <a:gd name="T33" fmla="*/ 0 h 28"/>
                <a:gd name="T34" fmla="*/ 4 w 29"/>
                <a:gd name="T35" fmla="*/ 0 h 28"/>
                <a:gd name="T36" fmla="*/ 5 w 29"/>
                <a:gd name="T37" fmla="*/ 1 h 28"/>
                <a:gd name="T38" fmla="*/ 5 w 29"/>
                <a:gd name="T39" fmla="*/ 1 h 28"/>
                <a:gd name="T40" fmla="*/ 6 w 29"/>
                <a:gd name="T41" fmla="*/ 1 h 28"/>
                <a:gd name="T42" fmla="*/ 6 w 29"/>
                <a:gd name="T43" fmla="*/ 2 h 28"/>
                <a:gd name="T44" fmla="*/ 7 w 29"/>
                <a:gd name="T45" fmla="*/ 3 h 28"/>
                <a:gd name="T46" fmla="*/ 7 w 29"/>
                <a:gd name="T47" fmla="*/ 3 h 28"/>
                <a:gd name="T48" fmla="*/ 7 w 29"/>
                <a:gd name="T49" fmla="*/ 4 h 28"/>
                <a:gd name="T50" fmla="*/ 7 w 29"/>
                <a:gd name="T51" fmla="*/ 6 h 28"/>
                <a:gd name="T52" fmla="*/ 6 w 29"/>
                <a:gd name="T53" fmla="*/ 7 h 28"/>
                <a:gd name="T54" fmla="*/ 5 w 29"/>
                <a:gd name="T55" fmla="*/ 8 h 28"/>
                <a:gd name="T56" fmla="*/ 3 w 29"/>
                <a:gd name="T57" fmla="*/ 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32" name="Freeform 150"/>
            <p:cNvSpPr/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33" name="Freeform 151"/>
            <p:cNvSpPr/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7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1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1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5 h 30"/>
                <a:gd name="T52" fmla="*/ 7 w 30"/>
                <a:gd name="T53" fmla="*/ 7 h 30"/>
                <a:gd name="T54" fmla="*/ 6 w 30"/>
                <a:gd name="T55" fmla="*/ 7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34" name="Freeform 152"/>
            <p:cNvSpPr/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7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2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35" name="Freeform 153"/>
            <p:cNvSpPr/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36" name="Freeform 154"/>
            <p:cNvSpPr/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6 w 58"/>
                <a:gd name="T1" fmla="*/ 8 h 59"/>
                <a:gd name="T2" fmla="*/ 16 w 58"/>
                <a:gd name="T3" fmla="*/ 6 h 59"/>
                <a:gd name="T4" fmla="*/ 15 w 58"/>
                <a:gd name="T5" fmla="*/ 5 h 59"/>
                <a:gd name="T6" fmla="*/ 14 w 58"/>
                <a:gd name="T7" fmla="*/ 4 h 59"/>
                <a:gd name="T8" fmla="*/ 13 w 58"/>
                <a:gd name="T9" fmla="*/ 3 h 59"/>
                <a:gd name="T10" fmla="*/ 12 w 58"/>
                <a:gd name="T11" fmla="*/ 2 h 59"/>
                <a:gd name="T12" fmla="*/ 11 w 58"/>
                <a:gd name="T13" fmla="*/ 1 h 59"/>
                <a:gd name="T14" fmla="*/ 9 w 58"/>
                <a:gd name="T15" fmla="*/ 0 h 59"/>
                <a:gd name="T16" fmla="*/ 7 w 58"/>
                <a:gd name="T17" fmla="*/ 0 h 59"/>
                <a:gd name="T18" fmla="*/ 5 w 58"/>
                <a:gd name="T19" fmla="*/ 1 h 59"/>
                <a:gd name="T20" fmla="*/ 2 w 58"/>
                <a:gd name="T21" fmla="*/ 3 h 59"/>
                <a:gd name="T22" fmla="*/ 1 w 58"/>
                <a:gd name="T23" fmla="*/ 5 h 59"/>
                <a:gd name="T24" fmla="*/ 0 w 58"/>
                <a:gd name="T25" fmla="*/ 8 h 59"/>
                <a:gd name="T26" fmla="*/ 0 w 58"/>
                <a:gd name="T27" fmla="*/ 9 h 59"/>
                <a:gd name="T28" fmla="*/ 1 w 58"/>
                <a:gd name="T29" fmla="*/ 11 h 59"/>
                <a:gd name="T30" fmla="*/ 1 w 58"/>
                <a:gd name="T31" fmla="*/ 12 h 59"/>
                <a:gd name="T32" fmla="*/ 2 w 58"/>
                <a:gd name="T33" fmla="*/ 13 h 59"/>
                <a:gd name="T34" fmla="*/ 3 w 58"/>
                <a:gd name="T35" fmla="*/ 14 h 59"/>
                <a:gd name="T36" fmla="*/ 5 w 58"/>
                <a:gd name="T37" fmla="*/ 15 h 59"/>
                <a:gd name="T38" fmla="*/ 6 w 58"/>
                <a:gd name="T39" fmla="*/ 15 h 59"/>
                <a:gd name="T40" fmla="*/ 7 w 58"/>
                <a:gd name="T41" fmla="*/ 15 h 59"/>
                <a:gd name="T42" fmla="*/ 9 w 58"/>
                <a:gd name="T43" fmla="*/ 15 h 59"/>
                <a:gd name="T44" fmla="*/ 11 w 58"/>
                <a:gd name="T45" fmla="*/ 15 h 59"/>
                <a:gd name="T46" fmla="*/ 12 w 58"/>
                <a:gd name="T47" fmla="*/ 14 h 59"/>
                <a:gd name="T48" fmla="*/ 13 w 58"/>
                <a:gd name="T49" fmla="*/ 13 h 59"/>
                <a:gd name="T50" fmla="*/ 14 w 58"/>
                <a:gd name="T51" fmla="*/ 12 h 59"/>
                <a:gd name="T52" fmla="*/ 15 w 58"/>
                <a:gd name="T53" fmla="*/ 11 h 59"/>
                <a:gd name="T54" fmla="*/ 16 w 58"/>
                <a:gd name="T55" fmla="*/ 9 h 59"/>
                <a:gd name="T56" fmla="*/ 16 w 58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37" name="Freeform 155"/>
            <p:cNvSpPr/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4 w 28"/>
                <a:gd name="T1" fmla="*/ 7 h 29"/>
                <a:gd name="T2" fmla="*/ 3 w 28"/>
                <a:gd name="T3" fmla="*/ 7 h 29"/>
                <a:gd name="T4" fmla="*/ 3 w 28"/>
                <a:gd name="T5" fmla="*/ 7 h 29"/>
                <a:gd name="T6" fmla="*/ 2 w 28"/>
                <a:gd name="T7" fmla="*/ 6 h 29"/>
                <a:gd name="T8" fmla="*/ 1 w 28"/>
                <a:gd name="T9" fmla="*/ 6 h 29"/>
                <a:gd name="T10" fmla="*/ 1 w 28"/>
                <a:gd name="T11" fmla="*/ 5 h 29"/>
                <a:gd name="T12" fmla="*/ 1 w 28"/>
                <a:gd name="T13" fmla="*/ 5 h 29"/>
                <a:gd name="T14" fmla="*/ 0 w 28"/>
                <a:gd name="T15" fmla="*/ 4 h 29"/>
                <a:gd name="T16" fmla="*/ 0 w 28"/>
                <a:gd name="T17" fmla="*/ 3 h 29"/>
                <a:gd name="T18" fmla="*/ 0 w 28"/>
                <a:gd name="T19" fmla="*/ 3 h 29"/>
                <a:gd name="T20" fmla="*/ 1 w 28"/>
                <a:gd name="T21" fmla="*/ 2 h 29"/>
                <a:gd name="T22" fmla="*/ 1 w 28"/>
                <a:gd name="T23" fmla="*/ 1 h 29"/>
                <a:gd name="T24" fmla="*/ 1 w 28"/>
                <a:gd name="T25" fmla="*/ 1 h 29"/>
                <a:gd name="T26" fmla="*/ 2 w 28"/>
                <a:gd name="T27" fmla="*/ 0 h 29"/>
                <a:gd name="T28" fmla="*/ 3 w 28"/>
                <a:gd name="T29" fmla="*/ 0 h 29"/>
                <a:gd name="T30" fmla="*/ 3 w 28"/>
                <a:gd name="T31" fmla="*/ 0 h 29"/>
                <a:gd name="T32" fmla="*/ 4 w 28"/>
                <a:gd name="T33" fmla="*/ 0 h 29"/>
                <a:gd name="T34" fmla="*/ 5 w 28"/>
                <a:gd name="T35" fmla="*/ 0 h 29"/>
                <a:gd name="T36" fmla="*/ 5 w 28"/>
                <a:gd name="T37" fmla="*/ 0 h 29"/>
                <a:gd name="T38" fmla="*/ 6 w 28"/>
                <a:gd name="T39" fmla="*/ 0 h 29"/>
                <a:gd name="T40" fmla="*/ 7 w 28"/>
                <a:gd name="T41" fmla="*/ 1 h 29"/>
                <a:gd name="T42" fmla="*/ 7 w 28"/>
                <a:gd name="T43" fmla="*/ 1 h 29"/>
                <a:gd name="T44" fmla="*/ 7 w 28"/>
                <a:gd name="T45" fmla="*/ 2 h 29"/>
                <a:gd name="T46" fmla="*/ 7 w 28"/>
                <a:gd name="T47" fmla="*/ 3 h 29"/>
                <a:gd name="T48" fmla="*/ 7 w 28"/>
                <a:gd name="T49" fmla="*/ 3 h 29"/>
                <a:gd name="T50" fmla="*/ 7 w 28"/>
                <a:gd name="T51" fmla="*/ 5 h 29"/>
                <a:gd name="T52" fmla="*/ 7 w 28"/>
                <a:gd name="T53" fmla="*/ 6 h 29"/>
                <a:gd name="T54" fmla="*/ 5 w 28"/>
                <a:gd name="T55" fmla="*/ 7 h 29"/>
                <a:gd name="T56" fmla="*/ 4 w 28"/>
                <a:gd name="T57" fmla="*/ 7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38" name="Freeform 156"/>
            <p:cNvSpPr/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5 w 60"/>
                <a:gd name="T1" fmla="*/ 8 h 58"/>
                <a:gd name="T2" fmla="*/ 15 w 60"/>
                <a:gd name="T3" fmla="*/ 6 h 58"/>
                <a:gd name="T4" fmla="*/ 15 w 60"/>
                <a:gd name="T5" fmla="*/ 5 h 58"/>
                <a:gd name="T6" fmla="*/ 14 w 60"/>
                <a:gd name="T7" fmla="*/ 3 h 58"/>
                <a:gd name="T8" fmla="*/ 13 w 60"/>
                <a:gd name="T9" fmla="*/ 2 h 58"/>
                <a:gd name="T10" fmla="*/ 12 w 60"/>
                <a:gd name="T11" fmla="*/ 1 h 58"/>
                <a:gd name="T12" fmla="*/ 11 w 60"/>
                <a:gd name="T13" fmla="*/ 1 h 58"/>
                <a:gd name="T14" fmla="*/ 9 w 60"/>
                <a:gd name="T15" fmla="*/ 0 h 58"/>
                <a:gd name="T16" fmla="*/ 8 w 60"/>
                <a:gd name="T17" fmla="*/ 0 h 58"/>
                <a:gd name="T18" fmla="*/ 5 w 60"/>
                <a:gd name="T19" fmla="*/ 1 h 58"/>
                <a:gd name="T20" fmla="*/ 2 w 60"/>
                <a:gd name="T21" fmla="*/ 2 h 58"/>
                <a:gd name="T22" fmla="*/ 1 w 60"/>
                <a:gd name="T23" fmla="*/ 5 h 58"/>
                <a:gd name="T24" fmla="*/ 0 w 60"/>
                <a:gd name="T25" fmla="*/ 8 h 58"/>
                <a:gd name="T26" fmla="*/ 1 w 60"/>
                <a:gd name="T27" fmla="*/ 9 h 58"/>
                <a:gd name="T28" fmla="*/ 1 w 60"/>
                <a:gd name="T29" fmla="*/ 11 h 58"/>
                <a:gd name="T30" fmla="*/ 1 w 60"/>
                <a:gd name="T31" fmla="*/ 12 h 58"/>
                <a:gd name="T32" fmla="*/ 2 w 60"/>
                <a:gd name="T33" fmla="*/ 13 h 58"/>
                <a:gd name="T34" fmla="*/ 3 w 60"/>
                <a:gd name="T35" fmla="*/ 14 h 58"/>
                <a:gd name="T36" fmla="*/ 5 w 60"/>
                <a:gd name="T37" fmla="*/ 15 h 58"/>
                <a:gd name="T38" fmla="*/ 6 w 60"/>
                <a:gd name="T39" fmla="*/ 16 h 58"/>
                <a:gd name="T40" fmla="*/ 8 w 60"/>
                <a:gd name="T41" fmla="*/ 16 h 58"/>
                <a:gd name="T42" fmla="*/ 9 w 60"/>
                <a:gd name="T43" fmla="*/ 16 h 58"/>
                <a:gd name="T44" fmla="*/ 11 w 60"/>
                <a:gd name="T45" fmla="*/ 15 h 58"/>
                <a:gd name="T46" fmla="*/ 12 w 60"/>
                <a:gd name="T47" fmla="*/ 14 h 58"/>
                <a:gd name="T48" fmla="*/ 13 w 60"/>
                <a:gd name="T49" fmla="*/ 13 h 58"/>
                <a:gd name="T50" fmla="*/ 14 w 60"/>
                <a:gd name="T51" fmla="*/ 12 h 58"/>
                <a:gd name="T52" fmla="*/ 15 w 60"/>
                <a:gd name="T53" fmla="*/ 11 h 58"/>
                <a:gd name="T54" fmla="*/ 15 w 60"/>
                <a:gd name="T55" fmla="*/ 9 h 58"/>
                <a:gd name="T56" fmla="*/ 15 w 60"/>
                <a:gd name="T57" fmla="*/ 8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39" name="Freeform 157"/>
            <p:cNvSpPr/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4 w 30"/>
                <a:gd name="T1" fmla="*/ 7 h 28"/>
                <a:gd name="T2" fmla="*/ 3 w 30"/>
                <a:gd name="T3" fmla="*/ 7 h 28"/>
                <a:gd name="T4" fmla="*/ 3 w 30"/>
                <a:gd name="T5" fmla="*/ 7 h 28"/>
                <a:gd name="T6" fmla="*/ 2 w 30"/>
                <a:gd name="T7" fmla="*/ 7 h 28"/>
                <a:gd name="T8" fmla="*/ 1 w 30"/>
                <a:gd name="T9" fmla="*/ 7 h 28"/>
                <a:gd name="T10" fmla="*/ 1 w 30"/>
                <a:gd name="T11" fmla="*/ 6 h 28"/>
                <a:gd name="T12" fmla="*/ 1 w 30"/>
                <a:gd name="T13" fmla="*/ 5 h 28"/>
                <a:gd name="T14" fmla="*/ 0 w 30"/>
                <a:gd name="T15" fmla="*/ 5 h 28"/>
                <a:gd name="T16" fmla="*/ 0 w 30"/>
                <a:gd name="T17" fmla="*/ 4 h 28"/>
                <a:gd name="T18" fmla="*/ 0 w 30"/>
                <a:gd name="T19" fmla="*/ 3 h 28"/>
                <a:gd name="T20" fmla="*/ 1 w 30"/>
                <a:gd name="T21" fmla="*/ 3 h 28"/>
                <a:gd name="T22" fmla="*/ 1 w 30"/>
                <a:gd name="T23" fmla="*/ 2 h 28"/>
                <a:gd name="T24" fmla="*/ 1 w 30"/>
                <a:gd name="T25" fmla="*/ 1 h 28"/>
                <a:gd name="T26" fmla="*/ 2 w 30"/>
                <a:gd name="T27" fmla="*/ 1 h 28"/>
                <a:gd name="T28" fmla="*/ 3 w 30"/>
                <a:gd name="T29" fmla="*/ 1 h 28"/>
                <a:gd name="T30" fmla="*/ 3 w 30"/>
                <a:gd name="T31" fmla="*/ 0 h 28"/>
                <a:gd name="T32" fmla="*/ 4 w 30"/>
                <a:gd name="T33" fmla="*/ 0 h 28"/>
                <a:gd name="T34" fmla="*/ 5 w 30"/>
                <a:gd name="T35" fmla="*/ 0 h 28"/>
                <a:gd name="T36" fmla="*/ 6 w 30"/>
                <a:gd name="T37" fmla="*/ 1 h 28"/>
                <a:gd name="T38" fmla="*/ 6 w 30"/>
                <a:gd name="T39" fmla="*/ 1 h 28"/>
                <a:gd name="T40" fmla="*/ 7 w 30"/>
                <a:gd name="T41" fmla="*/ 1 h 28"/>
                <a:gd name="T42" fmla="*/ 7 w 30"/>
                <a:gd name="T43" fmla="*/ 2 h 28"/>
                <a:gd name="T44" fmla="*/ 8 w 30"/>
                <a:gd name="T45" fmla="*/ 3 h 28"/>
                <a:gd name="T46" fmla="*/ 8 w 30"/>
                <a:gd name="T47" fmla="*/ 3 h 28"/>
                <a:gd name="T48" fmla="*/ 8 w 30"/>
                <a:gd name="T49" fmla="*/ 4 h 28"/>
                <a:gd name="T50" fmla="*/ 8 w 30"/>
                <a:gd name="T51" fmla="*/ 5 h 28"/>
                <a:gd name="T52" fmla="*/ 7 w 30"/>
                <a:gd name="T53" fmla="*/ 7 h 28"/>
                <a:gd name="T54" fmla="*/ 6 w 30"/>
                <a:gd name="T55" fmla="*/ 7 h 28"/>
                <a:gd name="T56" fmla="*/ 4 w 30"/>
                <a:gd name="T57" fmla="*/ 7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40" name="Freeform 158"/>
            <p:cNvSpPr/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5 w 60"/>
                <a:gd name="T1" fmla="*/ 8 h 59"/>
                <a:gd name="T2" fmla="*/ 15 w 60"/>
                <a:gd name="T3" fmla="*/ 6 h 59"/>
                <a:gd name="T4" fmla="*/ 15 w 60"/>
                <a:gd name="T5" fmla="*/ 5 h 59"/>
                <a:gd name="T6" fmla="*/ 14 w 60"/>
                <a:gd name="T7" fmla="*/ 4 h 59"/>
                <a:gd name="T8" fmla="*/ 13 w 60"/>
                <a:gd name="T9" fmla="*/ 3 h 59"/>
                <a:gd name="T10" fmla="*/ 12 w 60"/>
                <a:gd name="T11" fmla="*/ 2 h 59"/>
                <a:gd name="T12" fmla="*/ 11 w 60"/>
                <a:gd name="T13" fmla="*/ 1 h 59"/>
                <a:gd name="T14" fmla="*/ 9 w 60"/>
                <a:gd name="T15" fmla="*/ 0 h 59"/>
                <a:gd name="T16" fmla="*/ 8 w 60"/>
                <a:gd name="T17" fmla="*/ 0 h 59"/>
                <a:gd name="T18" fmla="*/ 5 w 60"/>
                <a:gd name="T19" fmla="*/ 1 h 59"/>
                <a:gd name="T20" fmla="*/ 3 w 60"/>
                <a:gd name="T21" fmla="*/ 3 h 59"/>
                <a:gd name="T22" fmla="*/ 1 w 60"/>
                <a:gd name="T23" fmla="*/ 5 h 59"/>
                <a:gd name="T24" fmla="*/ 0 w 60"/>
                <a:gd name="T25" fmla="*/ 8 h 59"/>
                <a:gd name="T26" fmla="*/ 1 w 60"/>
                <a:gd name="T27" fmla="*/ 9 h 59"/>
                <a:gd name="T28" fmla="*/ 1 w 60"/>
                <a:gd name="T29" fmla="*/ 11 h 59"/>
                <a:gd name="T30" fmla="*/ 2 w 60"/>
                <a:gd name="T31" fmla="*/ 12 h 59"/>
                <a:gd name="T32" fmla="*/ 3 w 60"/>
                <a:gd name="T33" fmla="*/ 13 h 59"/>
                <a:gd name="T34" fmla="*/ 4 w 60"/>
                <a:gd name="T35" fmla="*/ 14 h 59"/>
                <a:gd name="T36" fmla="*/ 5 w 60"/>
                <a:gd name="T37" fmla="*/ 15 h 59"/>
                <a:gd name="T38" fmla="*/ 6 w 60"/>
                <a:gd name="T39" fmla="*/ 15 h 59"/>
                <a:gd name="T40" fmla="*/ 8 w 60"/>
                <a:gd name="T41" fmla="*/ 15 h 59"/>
                <a:gd name="T42" fmla="*/ 9 w 60"/>
                <a:gd name="T43" fmla="*/ 15 h 59"/>
                <a:gd name="T44" fmla="*/ 11 w 60"/>
                <a:gd name="T45" fmla="*/ 15 h 59"/>
                <a:gd name="T46" fmla="*/ 12 w 60"/>
                <a:gd name="T47" fmla="*/ 14 h 59"/>
                <a:gd name="T48" fmla="*/ 13 w 60"/>
                <a:gd name="T49" fmla="*/ 13 h 59"/>
                <a:gd name="T50" fmla="*/ 14 w 60"/>
                <a:gd name="T51" fmla="*/ 12 h 59"/>
                <a:gd name="T52" fmla="*/ 15 w 60"/>
                <a:gd name="T53" fmla="*/ 11 h 59"/>
                <a:gd name="T54" fmla="*/ 15 w 60"/>
                <a:gd name="T55" fmla="*/ 9 h 59"/>
                <a:gd name="T56" fmla="*/ 15 w 60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41" name="Freeform 159"/>
            <p:cNvSpPr/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4 w 30"/>
                <a:gd name="T1" fmla="*/ 7 h 29"/>
                <a:gd name="T2" fmla="*/ 3 w 30"/>
                <a:gd name="T3" fmla="*/ 7 h 29"/>
                <a:gd name="T4" fmla="*/ 3 w 30"/>
                <a:gd name="T5" fmla="*/ 7 h 29"/>
                <a:gd name="T6" fmla="*/ 2 w 30"/>
                <a:gd name="T7" fmla="*/ 6 h 29"/>
                <a:gd name="T8" fmla="*/ 1 w 30"/>
                <a:gd name="T9" fmla="*/ 6 h 29"/>
                <a:gd name="T10" fmla="*/ 1 w 30"/>
                <a:gd name="T11" fmla="*/ 5 h 29"/>
                <a:gd name="T12" fmla="*/ 1 w 30"/>
                <a:gd name="T13" fmla="*/ 5 h 29"/>
                <a:gd name="T14" fmla="*/ 0 w 30"/>
                <a:gd name="T15" fmla="*/ 4 h 29"/>
                <a:gd name="T16" fmla="*/ 0 w 30"/>
                <a:gd name="T17" fmla="*/ 3 h 29"/>
                <a:gd name="T18" fmla="*/ 0 w 30"/>
                <a:gd name="T19" fmla="*/ 3 h 29"/>
                <a:gd name="T20" fmla="*/ 1 w 30"/>
                <a:gd name="T21" fmla="*/ 2 h 29"/>
                <a:gd name="T22" fmla="*/ 1 w 30"/>
                <a:gd name="T23" fmla="*/ 1 h 29"/>
                <a:gd name="T24" fmla="*/ 1 w 30"/>
                <a:gd name="T25" fmla="*/ 1 h 29"/>
                <a:gd name="T26" fmla="*/ 2 w 30"/>
                <a:gd name="T27" fmla="*/ 0 h 29"/>
                <a:gd name="T28" fmla="*/ 3 w 30"/>
                <a:gd name="T29" fmla="*/ 0 h 29"/>
                <a:gd name="T30" fmla="*/ 3 w 30"/>
                <a:gd name="T31" fmla="*/ 0 h 29"/>
                <a:gd name="T32" fmla="*/ 4 w 30"/>
                <a:gd name="T33" fmla="*/ 0 h 29"/>
                <a:gd name="T34" fmla="*/ 5 w 30"/>
                <a:gd name="T35" fmla="*/ 0 h 29"/>
                <a:gd name="T36" fmla="*/ 6 w 30"/>
                <a:gd name="T37" fmla="*/ 0 h 29"/>
                <a:gd name="T38" fmla="*/ 6 w 30"/>
                <a:gd name="T39" fmla="*/ 0 h 29"/>
                <a:gd name="T40" fmla="*/ 7 w 30"/>
                <a:gd name="T41" fmla="*/ 1 h 29"/>
                <a:gd name="T42" fmla="*/ 7 w 30"/>
                <a:gd name="T43" fmla="*/ 1 h 29"/>
                <a:gd name="T44" fmla="*/ 8 w 30"/>
                <a:gd name="T45" fmla="*/ 2 h 29"/>
                <a:gd name="T46" fmla="*/ 8 w 30"/>
                <a:gd name="T47" fmla="*/ 3 h 29"/>
                <a:gd name="T48" fmla="*/ 8 w 30"/>
                <a:gd name="T49" fmla="*/ 3 h 29"/>
                <a:gd name="T50" fmla="*/ 8 w 30"/>
                <a:gd name="T51" fmla="*/ 5 h 29"/>
                <a:gd name="T52" fmla="*/ 7 w 30"/>
                <a:gd name="T53" fmla="*/ 6 h 29"/>
                <a:gd name="T54" fmla="*/ 6 w 30"/>
                <a:gd name="T55" fmla="*/ 7 h 29"/>
                <a:gd name="T56" fmla="*/ 4 w 30"/>
                <a:gd name="T57" fmla="*/ 7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42" name="Freeform 160"/>
            <p:cNvSpPr/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43" name="Freeform 161"/>
            <p:cNvSpPr/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7 h 30"/>
                <a:gd name="T6" fmla="*/ 2 w 30"/>
                <a:gd name="T7" fmla="*/ 7 h 30"/>
                <a:gd name="T8" fmla="*/ 1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1 w 30"/>
                <a:gd name="T25" fmla="*/ 1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1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5 h 30"/>
                <a:gd name="T52" fmla="*/ 7 w 30"/>
                <a:gd name="T53" fmla="*/ 7 h 30"/>
                <a:gd name="T54" fmla="*/ 6 w 30"/>
                <a:gd name="T55" fmla="*/ 7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44" name="Freeform 162"/>
            <p:cNvSpPr/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5 w 58"/>
                <a:gd name="T1" fmla="*/ 8 h 59"/>
                <a:gd name="T2" fmla="*/ 15 w 58"/>
                <a:gd name="T3" fmla="*/ 6 h 59"/>
                <a:gd name="T4" fmla="*/ 14 w 58"/>
                <a:gd name="T5" fmla="*/ 5 h 59"/>
                <a:gd name="T6" fmla="*/ 14 w 58"/>
                <a:gd name="T7" fmla="*/ 4 h 59"/>
                <a:gd name="T8" fmla="*/ 13 w 58"/>
                <a:gd name="T9" fmla="*/ 3 h 59"/>
                <a:gd name="T10" fmla="*/ 12 w 58"/>
                <a:gd name="T11" fmla="*/ 2 h 59"/>
                <a:gd name="T12" fmla="*/ 10 w 58"/>
                <a:gd name="T13" fmla="*/ 1 h 59"/>
                <a:gd name="T14" fmla="*/ 9 w 58"/>
                <a:gd name="T15" fmla="*/ 0 h 59"/>
                <a:gd name="T16" fmla="*/ 7 w 58"/>
                <a:gd name="T17" fmla="*/ 0 h 59"/>
                <a:gd name="T18" fmla="*/ 5 w 58"/>
                <a:gd name="T19" fmla="*/ 1 h 59"/>
                <a:gd name="T20" fmla="*/ 2 w 58"/>
                <a:gd name="T21" fmla="*/ 3 h 59"/>
                <a:gd name="T22" fmla="*/ 1 w 58"/>
                <a:gd name="T23" fmla="*/ 5 h 59"/>
                <a:gd name="T24" fmla="*/ 0 w 58"/>
                <a:gd name="T25" fmla="*/ 8 h 59"/>
                <a:gd name="T26" fmla="*/ 0 w 58"/>
                <a:gd name="T27" fmla="*/ 9 h 59"/>
                <a:gd name="T28" fmla="*/ 1 w 58"/>
                <a:gd name="T29" fmla="*/ 11 h 59"/>
                <a:gd name="T30" fmla="*/ 1 w 58"/>
                <a:gd name="T31" fmla="*/ 12 h 59"/>
                <a:gd name="T32" fmla="*/ 2 w 58"/>
                <a:gd name="T33" fmla="*/ 13 h 59"/>
                <a:gd name="T34" fmla="*/ 3 w 58"/>
                <a:gd name="T35" fmla="*/ 14 h 59"/>
                <a:gd name="T36" fmla="*/ 5 w 58"/>
                <a:gd name="T37" fmla="*/ 15 h 59"/>
                <a:gd name="T38" fmla="*/ 6 w 58"/>
                <a:gd name="T39" fmla="*/ 15 h 59"/>
                <a:gd name="T40" fmla="*/ 7 w 58"/>
                <a:gd name="T41" fmla="*/ 15 h 59"/>
                <a:gd name="T42" fmla="*/ 9 w 58"/>
                <a:gd name="T43" fmla="*/ 15 h 59"/>
                <a:gd name="T44" fmla="*/ 10 w 58"/>
                <a:gd name="T45" fmla="*/ 15 h 59"/>
                <a:gd name="T46" fmla="*/ 12 w 58"/>
                <a:gd name="T47" fmla="*/ 14 h 59"/>
                <a:gd name="T48" fmla="*/ 13 w 58"/>
                <a:gd name="T49" fmla="*/ 13 h 59"/>
                <a:gd name="T50" fmla="*/ 14 w 58"/>
                <a:gd name="T51" fmla="*/ 12 h 59"/>
                <a:gd name="T52" fmla="*/ 14 w 58"/>
                <a:gd name="T53" fmla="*/ 11 h 59"/>
                <a:gd name="T54" fmla="*/ 15 w 58"/>
                <a:gd name="T55" fmla="*/ 9 h 59"/>
                <a:gd name="T56" fmla="*/ 15 w 58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45" name="Freeform 163"/>
            <p:cNvSpPr/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4 w 29"/>
                <a:gd name="T1" fmla="*/ 7 h 29"/>
                <a:gd name="T2" fmla="*/ 3 w 29"/>
                <a:gd name="T3" fmla="*/ 7 h 29"/>
                <a:gd name="T4" fmla="*/ 3 w 29"/>
                <a:gd name="T5" fmla="*/ 7 h 29"/>
                <a:gd name="T6" fmla="*/ 2 w 29"/>
                <a:gd name="T7" fmla="*/ 6 h 29"/>
                <a:gd name="T8" fmla="*/ 1 w 29"/>
                <a:gd name="T9" fmla="*/ 6 h 29"/>
                <a:gd name="T10" fmla="*/ 1 w 29"/>
                <a:gd name="T11" fmla="*/ 5 h 29"/>
                <a:gd name="T12" fmla="*/ 1 w 29"/>
                <a:gd name="T13" fmla="*/ 5 h 29"/>
                <a:gd name="T14" fmla="*/ 0 w 29"/>
                <a:gd name="T15" fmla="*/ 4 h 29"/>
                <a:gd name="T16" fmla="*/ 0 w 29"/>
                <a:gd name="T17" fmla="*/ 3 h 29"/>
                <a:gd name="T18" fmla="*/ 0 w 29"/>
                <a:gd name="T19" fmla="*/ 3 h 29"/>
                <a:gd name="T20" fmla="*/ 1 w 29"/>
                <a:gd name="T21" fmla="*/ 2 h 29"/>
                <a:gd name="T22" fmla="*/ 1 w 29"/>
                <a:gd name="T23" fmla="*/ 1 h 29"/>
                <a:gd name="T24" fmla="*/ 1 w 29"/>
                <a:gd name="T25" fmla="*/ 1 h 29"/>
                <a:gd name="T26" fmla="*/ 2 w 29"/>
                <a:gd name="T27" fmla="*/ 0 h 29"/>
                <a:gd name="T28" fmla="*/ 3 w 29"/>
                <a:gd name="T29" fmla="*/ 0 h 29"/>
                <a:gd name="T30" fmla="*/ 3 w 29"/>
                <a:gd name="T31" fmla="*/ 0 h 29"/>
                <a:gd name="T32" fmla="*/ 4 w 29"/>
                <a:gd name="T33" fmla="*/ 0 h 29"/>
                <a:gd name="T34" fmla="*/ 5 w 29"/>
                <a:gd name="T35" fmla="*/ 0 h 29"/>
                <a:gd name="T36" fmla="*/ 5 w 29"/>
                <a:gd name="T37" fmla="*/ 0 h 29"/>
                <a:gd name="T38" fmla="*/ 6 w 29"/>
                <a:gd name="T39" fmla="*/ 0 h 29"/>
                <a:gd name="T40" fmla="*/ 7 w 29"/>
                <a:gd name="T41" fmla="*/ 1 h 29"/>
                <a:gd name="T42" fmla="*/ 7 w 29"/>
                <a:gd name="T43" fmla="*/ 1 h 29"/>
                <a:gd name="T44" fmla="*/ 7 w 29"/>
                <a:gd name="T45" fmla="*/ 2 h 29"/>
                <a:gd name="T46" fmla="*/ 8 w 29"/>
                <a:gd name="T47" fmla="*/ 3 h 29"/>
                <a:gd name="T48" fmla="*/ 8 w 29"/>
                <a:gd name="T49" fmla="*/ 3 h 29"/>
                <a:gd name="T50" fmla="*/ 7 w 29"/>
                <a:gd name="T51" fmla="*/ 5 h 29"/>
                <a:gd name="T52" fmla="*/ 7 w 29"/>
                <a:gd name="T53" fmla="*/ 6 h 29"/>
                <a:gd name="T54" fmla="*/ 5 w 29"/>
                <a:gd name="T55" fmla="*/ 7 h 29"/>
                <a:gd name="T56" fmla="*/ 4 w 29"/>
                <a:gd name="T57" fmla="*/ 7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46" name="Freeform 164"/>
            <p:cNvSpPr/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7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2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0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2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47" name="Freeform 165"/>
            <p:cNvSpPr/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</p:grpSp>
      <p:grpSp>
        <p:nvGrpSpPr>
          <p:cNvPr id="3" name="Group 26"/>
          <p:cNvGrpSpPr/>
          <p:nvPr/>
        </p:nvGrpSpPr>
        <p:grpSpPr bwMode="auto">
          <a:xfrm rot="10800000">
            <a:off x="7169150" y="55563"/>
            <a:ext cx="1944688" cy="2033587"/>
            <a:chOff x="2332" y="1554"/>
            <a:chExt cx="1105" cy="1218"/>
          </a:xfrm>
        </p:grpSpPr>
        <p:sp>
          <p:nvSpPr>
            <p:cNvPr id="149" name="Freeform 27"/>
            <p:cNvSpPr/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7 w 61"/>
                <a:gd name="T1" fmla="*/ 15 h 60"/>
                <a:gd name="T2" fmla="*/ 4 w 61"/>
                <a:gd name="T3" fmla="*/ 15 h 60"/>
                <a:gd name="T4" fmla="*/ 2 w 61"/>
                <a:gd name="T5" fmla="*/ 13 h 60"/>
                <a:gd name="T6" fmla="*/ 0 w 61"/>
                <a:gd name="T7" fmla="*/ 11 h 60"/>
                <a:gd name="T8" fmla="*/ 0 w 61"/>
                <a:gd name="T9" fmla="*/ 8 h 60"/>
                <a:gd name="T10" fmla="*/ 0 w 61"/>
                <a:gd name="T11" fmla="*/ 5 h 60"/>
                <a:gd name="T12" fmla="*/ 2 w 61"/>
                <a:gd name="T13" fmla="*/ 2 h 60"/>
                <a:gd name="T14" fmla="*/ 4 w 61"/>
                <a:gd name="T15" fmla="*/ 1 h 60"/>
                <a:gd name="T16" fmla="*/ 7 w 61"/>
                <a:gd name="T17" fmla="*/ 0 h 60"/>
                <a:gd name="T18" fmla="*/ 10 w 61"/>
                <a:gd name="T19" fmla="*/ 1 h 60"/>
                <a:gd name="T20" fmla="*/ 13 w 61"/>
                <a:gd name="T21" fmla="*/ 2 h 60"/>
                <a:gd name="T22" fmla="*/ 14 w 61"/>
                <a:gd name="T23" fmla="*/ 5 h 60"/>
                <a:gd name="T24" fmla="*/ 15 w 61"/>
                <a:gd name="T25" fmla="*/ 8 h 60"/>
                <a:gd name="T26" fmla="*/ 14 w 61"/>
                <a:gd name="T27" fmla="*/ 11 h 60"/>
                <a:gd name="T28" fmla="*/ 13 w 61"/>
                <a:gd name="T29" fmla="*/ 13 h 60"/>
                <a:gd name="T30" fmla="*/ 10 w 61"/>
                <a:gd name="T31" fmla="*/ 15 h 60"/>
                <a:gd name="T32" fmla="*/ 7 w 61"/>
                <a:gd name="T33" fmla="*/ 1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50" name="Freeform 28"/>
            <p:cNvSpPr/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3 w 132"/>
                <a:gd name="T1" fmla="*/ 46 h 182"/>
                <a:gd name="T2" fmla="*/ 21 w 132"/>
                <a:gd name="T3" fmla="*/ 46 h 182"/>
                <a:gd name="T4" fmla="*/ 22 w 132"/>
                <a:gd name="T5" fmla="*/ 44 h 182"/>
                <a:gd name="T6" fmla="*/ 25 w 132"/>
                <a:gd name="T7" fmla="*/ 39 h 182"/>
                <a:gd name="T8" fmla="*/ 29 w 132"/>
                <a:gd name="T9" fmla="*/ 31 h 182"/>
                <a:gd name="T10" fmla="*/ 32 w 132"/>
                <a:gd name="T11" fmla="*/ 23 h 182"/>
                <a:gd name="T12" fmla="*/ 34 w 132"/>
                <a:gd name="T13" fmla="*/ 14 h 182"/>
                <a:gd name="T14" fmla="*/ 33 w 132"/>
                <a:gd name="T15" fmla="*/ 7 h 182"/>
                <a:gd name="T16" fmla="*/ 27 w 132"/>
                <a:gd name="T17" fmla="*/ 3 h 182"/>
                <a:gd name="T18" fmla="*/ 17 w 132"/>
                <a:gd name="T19" fmla="*/ 0 h 182"/>
                <a:gd name="T20" fmla="*/ 7 w 132"/>
                <a:gd name="T21" fmla="*/ 3 h 182"/>
                <a:gd name="T22" fmla="*/ 1 w 132"/>
                <a:gd name="T23" fmla="*/ 7 h 182"/>
                <a:gd name="T24" fmla="*/ 0 w 132"/>
                <a:gd name="T25" fmla="*/ 14 h 182"/>
                <a:gd name="T26" fmla="*/ 2 w 132"/>
                <a:gd name="T27" fmla="*/ 23 h 182"/>
                <a:gd name="T28" fmla="*/ 5 w 132"/>
                <a:gd name="T29" fmla="*/ 31 h 182"/>
                <a:gd name="T30" fmla="*/ 9 w 132"/>
                <a:gd name="T31" fmla="*/ 39 h 182"/>
                <a:gd name="T32" fmla="*/ 12 w 132"/>
                <a:gd name="T33" fmla="*/ 44 h 182"/>
                <a:gd name="T34" fmla="*/ 13 w 132"/>
                <a:gd name="T35" fmla="*/ 46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51" name="Freeform 29"/>
            <p:cNvSpPr/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3 w 132"/>
                <a:gd name="T1" fmla="*/ 46 h 182"/>
                <a:gd name="T2" fmla="*/ 21 w 132"/>
                <a:gd name="T3" fmla="*/ 46 h 182"/>
                <a:gd name="T4" fmla="*/ 22 w 132"/>
                <a:gd name="T5" fmla="*/ 44 h 182"/>
                <a:gd name="T6" fmla="*/ 25 w 132"/>
                <a:gd name="T7" fmla="*/ 39 h 182"/>
                <a:gd name="T8" fmla="*/ 29 w 132"/>
                <a:gd name="T9" fmla="*/ 31 h 182"/>
                <a:gd name="T10" fmla="*/ 32 w 132"/>
                <a:gd name="T11" fmla="*/ 23 h 182"/>
                <a:gd name="T12" fmla="*/ 34 w 132"/>
                <a:gd name="T13" fmla="*/ 14 h 182"/>
                <a:gd name="T14" fmla="*/ 33 w 132"/>
                <a:gd name="T15" fmla="*/ 7 h 182"/>
                <a:gd name="T16" fmla="*/ 27 w 132"/>
                <a:gd name="T17" fmla="*/ 3 h 182"/>
                <a:gd name="T18" fmla="*/ 17 w 132"/>
                <a:gd name="T19" fmla="*/ 0 h 182"/>
                <a:gd name="T20" fmla="*/ 7 w 132"/>
                <a:gd name="T21" fmla="*/ 3 h 182"/>
                <a:gd name="T22" fmla="*/ 1 w 132"/>
                <a:gd name="T23" fmla="*/ 7 h 182"/>
                <a:gd name="T24" fmla="*/ 0 w 132"/>
                <a:gd name="T25" fmla="*/ 14 h 182"/>
                <a:gd name="T26" fmla="*/ 2 w 132"/>
                <a:gd name="T27" fmla="*/ 23 h 182"/>
                <a:gd name="T28" fmla="*/ 5 w 132"/>
                <a:gd name="T29" fmla="*/ 31 h 182"/>
                <a:gd name="T30" fmla="*/ 9 w 132"/>
                <a:gd name="T31" fmla="*/ 39 h 182"/>
                <a:gd name="T32" fmla="*/ 12 w 132"/>
                <a:gd name="T33" fmla="*/ 44 h 182"/>
                <a:gd name="T34" fmla="*/ 13 w 132"/>
                <a:gd name="T35" fmla="*/ 46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52" name="Freeform 30"/>
            <p:cNvSpPr/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41 w 177"/>
                <a:gd name="T1" fmla="*/ 36 h 146"/>
                <a:gd name="T2" fmla="*/ 45 w 177"/>
                <a:gd name="T3" fmla="*/ 29 h 146"/>
                <a:gd name="T4" fmla="*/ 43 w 177"/>
                <a:gd name="T5" fmla="*/ 27 h 146"/>
                <a:gd name="T6" fmla="*/ 41 w 177"/>
                <a:gd name="T7" fmla="*/ 22 h 146"/>
                <a:gd name="T8" fmla="*/ 36 w 177"/>
                <a:gd name="T9" fmla="*/ 15 h 146"/>
                <a:gd name="T10" fmla="*/ 31 w 177"/>
                <a:gd name="T11" fmla="*/ 9 h 146"/>
                <a:gd name="T12" fmla="*/ 24 w 177"/>
                <a:gd name="T13" fmla="*/ 2 h 146"/>
                <a:gd name="T14" fmla="*/ 18 w 177"/>
                <a:gd name="T15" fmla="*/ 0 h 146"/>
                <a:gd name="T16" fmla="*/ 10 w 177"/>
                <a:gd name="T17" fmla="*/ 1 h 146"/>
                <a:gd name="T18" fmla="*/ 4 w 177"/>
                <a:gd name="T19" fmla="*/ 9 h 146"/>
                <a:gd name="T20" fmla="*/ 1 w 177"/>
                <a:gd name="T21" fmla="*/ 15 h 146"/>
                <a:gd name="T22" fmla="*/ 0 w 177"/>
                <a:gd name="T23" fmla="*/ 19 h 146"/>
                <a:gd name="T24" fmla="*/ 1 w 177"/>
                <a:gd name="T25" fmla="*/ 23 h 146"/>
                <a:gd name="T26" fmla="*/ 2 w 177"/>
                <a:gd name="T27" fmla="*/ 26 h 146"/>
                <a:gd name="T28" fmla="*/ 5 w 177"/>
                <a:gd name="T29" fmla="*/ 29 h 146"/>
                <a:gd name="T30" fmla="*/ 8 w 177"/>
                <a:gd name="T31" fmla="*/ 31 h 146"/>
                <a:gd name="T32" fmla="*/ 12 w 177"/>
                <a:gd name="T33" fmla="*/ 33 h 146"/>
                <a:gd name="T34" fmla="*/ 16 w 177"/>
                <a:gd name="T35" fmla="*/ 35 h 146"/>
                <a:gd name="T36" fmla="*/ 20 w 177"/>
                <a:gd name="T37" fmla="*/ 36 h 146"/>
                <a:gd name="T38" fmla="*/ 25 w 177"/>
                <a:gd name="T39" fmla="*/ 36 h 146"/>
                <a:gd name="T40" fmla="*/ 29 w 177"/>
                <a:gd name="T41" fmla="*/ 36 h 146"/>
                <a:gd name="T42" fmla="*/ 33 w 177"/>
                <a:gd name="T43" fmla="*/ 37 h 146"/>
                <a:gd name="T44" fmla="*/ 36 w 177"/>
                <a:gd name="T45" fmla="*/ 37 h 146"/>
                <a:gd name="T46" fmla="*/ 39 w 177"/>
                <a:gd name="T47" fmla="*/ 36 h 146"/>
                <a:gd name="T48" fmla="*/ 41 w 177"/>
                <a:gd name="T49" fmla="*/ 36 h 146"/>
                <a:gd name="T50" fmla="*/ 41 w 177"/>
                <a:gd name="T51" fmla="*/ 36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53" name="Freeform 31"/>
            <p:cNvSpPr/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45 w 178"/>
                <a:gd name="T1" fmla="*/ 6 h 143"/>
                <a:gd name="T2" fmla="*/ 41 w 178"/>
                <a:gd name="T3" fmla="*/ 0 h 143"/>
                <a:gd name="T4" fmla="*/ 41 w 178"/>
                <a:gd name="T5" fmla="*/ 0 h 143"/>
                <a:gd name="T6" fmla="*/ 39 w 178"/>
                <a:gd name="T7" fmla="*/ 0 h 143"/>
                <a:gd name="T8" fmla="*/ 37 w 178"/>
                <a:gd name="T9" fmla="*/ 0 h 143"/>
                <a:gd name="T10" fmla="*/ 33 w 178"/>
                <a:gd name="T11" fmla="*/ 0 h 143"/>
                <a:gd name="T12" fmla="*/ 29 w 178"/>
                <a:gd name="T13" fmla="*/ 0 h 143"/>
                <a:gd name="T14" fmla="*/ 24 w 178"/>
                <a:gd name="T15" fmla="*/ 0 h 143"/>
                <a:gd name="T16" fmla="*/ 20 w 178"/>
                <a:gd name="T17" fmla="*/ 1 h 143"/>
                <a:gd name="T18" fmla="*/ 15 w 178"/>
                <a:gd name="T19" fmla="*/ 1 h 143"/>
                <a:gd name="T20" fmla="*/ 11 w 178"/>
                <a:gd name="T21" fmla="*/ 3 h 143"/>
                <a:gd name="T22" fmla="*/ 7 w 178"/>
                <a:gd name="T23" fmla="*/ 4 h 143"/>
                <a:gd name="T24" fmla="*/ 5 w 178"/>
                <a:gd name="T25" fmla="*/ 6 h 143"/>
                <a:gd name="T26" fmla="*/ 2 w 178"/>
                <a:gd name="T27" fmla="*/ 9 h 143"/>
                <a:gd name="T28" fmla="*/ 1 w 178"/>
                <a:gd name="T29" fmla="*/ 12 h 143"/>
                <a:gd name="T30" fmla="*/ 0 w 178"/>
                <a:gd name="T31" fmla="*/ 16 h 143"/>
                <a:gd name="T32" fmla="*/ 1 w 178"/>
                <a:gd name="T33" fmla="*/ 20 h 143"/>
                <a:gd name="T34" fmla="*/ 3 w 178"/>
                <a:gd name="T35" fmla="*/ 26 h 143"/>
                <a:gd name="T36" fmla="*/ 11 w 178"/>
                <a:gd name="T37" fmla="*/ 33 h 143"/>
                <a:gd name="T38" fmla="*/ 18 w 178"/>
                <a:gd name="T39" fmla="*/ 35 h 143"/>
                <a:gd name="T40" fmla="*/ 24 w 178"/>
                <a:gd name="T41" fmla="*/ 33 h 143"/>
                <a:gd name="T42" fmla="*/ 30 w 178"/>
                <a:gd name="T43" fmla="*/ 27 h 143"/>
                <a:gd name="T44" fmla="*/ 37 w 178"/>
                <a:gd name="T45" fmla="*/ 20 h 143"/>
                <a:gd name="T46" fmla="*/ 41 w 178"/>
                <a:gd name="T47" fmla="*/ 13 h 143"/>
                <a:gd name="T48" fmla="*/ 44 w 178"/>
                <a:gd name="T49" fmla="*/ 8 h 143"/>
                <a:gd name="T50" fmla="*/ 45 w 178"/>
                <a:gd name="T51" fmla="*/ 6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54" name="Freeform 32"/>
            <p:cNvSpPr/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20 w 132"/>
                <a:gd name="T1" fmla="*/ 0 h 181"/>
                <a:gd name="T2" fmla="*/ 13 w 132"/>
                <a:gd name="T3" fmla="*/ 0 h 181"/>
                <a:gd name="T4" fmla="*/ 11 w 132"/>
                <a:gd name="T5" fmla="*/ 2 h 181"/>
                <a:gd name="T6" fmla="*/ 8 w 132"/>
                <a:gd name="T7" fmla="*/ 7 h 181"/>
                <a:gd name="T8" fmla="*/ 5 w 132"/>
                <a:gd name="T9" fmla="*/ 14 h 181"/>
                <a:gd name="T10" fmla="*/ 1 w 132"/>
                <a:gd name="T11" fmla="*/ 22 h 181"/>
                <a:gd name="T12" fmla="*/ 0 w 132"/>
                <a:gd name="T13" fmla="*/ 30 h 181"/>
                <a:gd name="T14" fmla="*/ 1 w 132"/>
                <a:gd name="T15" fmla="*/ 38 h 181"/>
                <a:gd name="T16" fmla="*/ 6 w 132"/>
                <a:gd name="T17" fmla="*/ 43 h 181"/>
                <a:gd name="T18" fmla="*/ 16 w 132"/>
                <a:gd name="T19" fmla="*/ 45 h 181"/>
                <a:gd name="T20" fmla="*/ 26 w 132"/>
                <a:gd name="T21" fmla="*/ 43 h 181"/>
                <a:gd name="T22" fmla="*/ 31 w 132"/>
                <a:gd name="T23" fmla="*/ 38 h 181"/>
                <a:gd name="T24" fmla="*/ 33 w 132"/>
                <a:gd name="T25" fmla="*/ 30 h 181"/>
                <a:gd name="T26" fmla="*/ 31 w 132"/>
                <a:gd name="T27" fmla="*/ 22 h 181"/>
                <a:gd name="T28" fmla="*/ 28 w 132"/>
                <a:gd name="T29" fmla="*/ 14 h 181"/>
                <a:gd name="T30" fmla="*/ 24 w 132"/>
                <a:gd name="T31" fmla="*/ 7 h 181"/>
                <a:gd name="T32" fmla="*/ 21 w 132"/>
                <a:gd name="T33" fmla="*/ 2 h 181"/>
                <a:gd name="T34" fmla="*/ 20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55" name="Freeform 33"/>
            <p:cNvSpPr/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3 w 177"/>
                <a:gd name="T1" fmla="*/ 1 h 144"/>
                <a:gd name="T2" fmla="*/ 0 w 177"/>
                <a:gd name="T3" fmla="*/ 6 h 144"/>
                <a:gd name="T4" fmla="*/ 1 w 177"/>
                <a:gd name="T5" fmla="*/ 9 h 144"/>
                <a:gd name="T6" fmla="*/ 4 w 177"/>
                <a:gd name="T7" fmla="*/ 13 h 144"/>
                <a:gd name="T8" fmla="*/ 8 w 177"/>
                <a:gd name="T9" fmla="*/ 20 h 144"/>
                <a:gd name="T10" fmla="*/ 14 w 177"/>
                <a:gd name="T11" fmla="*/ 27 h 144"/>
                <a:gd name="T12" fmla="*/ 20 w 177"/>
                <a:gd name="T13" fmla="*/ 33 h 144"/>
                <a:gd name="T14" fmla="*/ 27 w 177"/>
                <a:gd name="T15" fmla="*/ 36 h 144"/>
                <a:gd name="T16" fmla="*/ 34 w 177"/>
                <a:gd name="T17" fmla="*/ 35 h 144"/>
                <a:gd name="T18" fmla="*/ 41 w 177"/>
                <a:gd name="T19" fmla="*/ 26 h 144"/>
                <a:gd name="T20" fmla="*/ 43 w 177"/>
                <a:gd name="T21" fmla="*/ 21 h 144"/>
                <a:gd name="T22" fmla="*/ 44 w 177"/>
                <a:gd name="T23" fmla="*/ 17 h 144"/>
                <a:gd name="T24" fmla="*/ 44 w 177"/>
                <a:gd name="T25" fmla="*/ 12 h 144"/>
                <a:gd name="T26" fmla="*/ 42 w 177"/>
                <a:gd name="T27" fmla="*/ 9 h 144"/>
                <a:gd name="T28" fmla="*/ 40 w 177"/>
                <a:gd name="T29" fmla="*/ 6 h 144"/>
                <a:gd name="T30" fmla="*/ 36 w 177"/>
                <a:gd name="T31" fmla="*/ 5 h 144"/>
                <a:gd name="T32" fmla="*/ 33 w 177"/>
                <a:gd name="T33" fmla="*/ 3 h 144"/>
                <a:gd name="T34" fmla="*/ 29 w 177"/>
                <a:gd name="T35" fmla="*/ 2 h 144"/>
                <a:gd name="T36" fmla="*/ 24 w 177"/>
                <a:gd name="T37" fmla="*/ 1 h 144"/>
                <a:gd name="T38" fmla="*/ 20 w 177"/>
                <a:gd name="T39" fmla="*/ 1 h 144"/>
                <a:gd name="T40" fmla="*/ 15 w 177"/>
                <a:gd name="T41" fmla="*/ 1 h 144"/>
                <a:gd name="T42" fmla="*/ 12 w 177"/>
                <a:gd name="T43" fmla="*/ 0 h 144"/>
                <a:gd name="T44" fmla="*/ 8 w 177"/>
                <a:gd name="T45" fmla="*/ 0 h 144"/>
                <a:gd name="T46" fmla="*/ 6 w 177"/>
                <a:gd name="T47" fmla="*/ 1 h 144"/>
                <a:gd name="T48" fmla="*/ 4 w 177"/>
                <a:gd name="T49" fmla="*/ 1 h 144"/>
                <a:gd name="T50" fmla="*/ 3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56" name="Freeform 34"/>
            <p:cNvSpPr/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29 h 143"/>
                <a:gd name="T2" fmla="*/ 3 w 180"/>
                <a:gd name="T3" fmla="*/ 36 h 143"/>
                <a:gd name="T4" fmla="*/ 5 w 180"/>
                <a:gd name="T5" fmla="*/ 36 h 143"/>
                <a:gd name="T6" fmla="*/ 6 w 180"/>
                <a:gd name="T7" fmla="*/ 36 h 143"/>
                <a:gd name="T8" fmla="*/ 9 w 180"/>
                <a:gd name="T9" fmla="*/ 36 h 143"/>
                <a:gd name="T10" fmla="*/ 12 w 180"/>
                <a:gd name="T11" fmla="*/ 36 h 143"/>
                <a:gd name="T12" fmla="*/ 15 w 180"/>
                <a:gd name="T13" fmla="*/ 36 h 143"/>
                <a:gd name="T14" fmla="*/ 20 w 180"/>
                <a:gd name="T15" fmla="*/ 36 h 143"/>
                <a:gd name="T16" fmla="*/ 24 w 180"/>
                <a:gd name="T17" fmla="*/ 35 h 143"/>
                <a:gd name="T18" fmla="*/ 29 w 180"/>
                <a:gd name="T19" fmla="*/ 34 h 143"/>
                <a:gd name="T20" fmla="*/ 34 w 180"/>
                <a:gd name="T21" fmla="*/ 33 h 143"/>
                <a:gd name="T22" fmla="*/ 37 w 180"/>
                <a:gd name="T23" fmla="*/ 32 h 143"/>
                <a:gd name="T24" fmla="*/ 41 w 180"/>
                <a:gd name="T25" fmla="*/ 30 h 143"/>
                <a:gd name="T26" fmla="*/ 43 w 180"/>
                <a:gd name="T27" fmla="*/ 27 h 143"/>
                <a:gd name="T28" fmla="*/ 45 w 180"/>
                <a:gd name="T29" fmla="*/ 24 h 143"/>
                <a:gd name="T30" fmla="*/ 45 w 180"/>
                <a:gd name="T31" fmla="*/ 20 h 143"/>
                <a:gd name="T32" fmla="*/ 44 w 180"/>
                <a:gd name="T33" fmla="*/ 15 h 143"/>
                <a:gd name="T34" fmla="*/ 42 w 180"/>
                <a:gd name="T35" fmla="*/ 10 h 143"/>
                <a:gd name="T36" fmla="*/ 35 w 180"/>
                <a:gd name="T37" fmla="*/ 2 h 143"/>
                <a:gd name="T38" fmla="*/ 27 w 180"/>
                <a:gd name="T39" fmla="*/ 0 h 143"/>
                <a:gd name="T40" fmla="*/ 21 w 180"/>
                <a:gd name="T41" fmla="*/ 3 h 143"/>
                <a:gd name="T42" fmla="*/ 14 w 180"/>
                <a:gd name="T43" fmla="*/ 8 h 143"/>
                <a:gd name="T44" fmla="*/ 9 w 180"/>
                <a:gd name="T45" fmla="*/ 15 h 143"/>
                <a:gd name="T46" fmla="*/ 4 w 180"/>
                <a:gd name="T47" fmla="*/ 22 h 143"/>
                <a:gd name="T48" fmla="*/ 1 w 180"/>
                <a:gd name="T49" fmla="*/ 27 h 143"/>
                <a:gd name="T50" fmla="*/ 0 w 180"/>
                <a:gd name="T51" fmla="*/ 29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57" name="Freeform 35"/>
            <p:cNvSpPr/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3 w 24"/>
                <a:gd name="T1" fmla="*/ 6 h 24"/>
                <a:gd name="T2" fmla="*/ 2 w 24"/>
                <a:gd name="T3" fmla="*/ 6 h 24"/>
                <a:gd name="T4" fmla="*/ 1 w 24"/>
                <a:gd name="T5" fmla="*/ 6 h 24"/>
                <a:gd name="T6" fmla="*/ 1 w 24"/>
                <a:gd name="T7" fmla="*/ 4 h 24"/>
                <a:gd name="T8" fmla="*/ 0 w 24"/>
                <a:gd name="T9" fmla="*/ 3 h 24"/>
                <a:gd name="T10" fmla="*/ 1 w 24"/>
                <a:gd name="T11" fmla="*/ 2 h 24"/>
                <a:gd name="T12" fmla="*/ 1 w 24"/>
                <a:gd name="T13" fmla="*/ 1 h 24"/>
                <a:gd name="T14" fmla="*/ 2 w 24"/>
                <a:gd name="T15" fmla="*/ 1 h 24"/>
                <a:gd name="T16" fmla="*/ 3 w 24"/>
                <a:gd name="T17" fmla="*/ 0 h 24"/>
                <a:gd name="T18" fmla="*/ 5 w 24"/>
                <a:gd name="T19" fmla="*/ 1 h 24"/>
                <a:gd name="T20" fmla="*/ 5 w 24"/>
                <a:gd name="T21" fmla="*/ 1 h 24"/>
                <a:gd name="T22" fmla="*/ 6 w 24"/>
                <a:gd name="T23" fmla="*/ 2 h 24"/>
                <a:gd name="T24" fmla="*/ 6 w 24"/>
                <a:gd name="T25" fmla="*/ 3 h 24"/>
                <a:gd name="T26" fmla="*/ 6 w 24"/>
                <a:gd name="T27" fmla="*/ 4 h 24"/>
                <a:gd name="T28" fmla="*/ 5 w 24"/>
                <a:gd name="T29" fmla="*/ 6 h 24"/>
                <a:gd name="T30" fmla="*/ 5 w 24"/>
                <a:gd name="T31" fmla="*/ 6 h 24"/>
                <a:gd name="T32" fmla="*/ 3 w 24"/>
                <a:gd name="T33" fmla="*/ 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58" name="Freeform 36"/>
            <p:cNvSpPr/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5 w 52"/>
                <a:gd name="T1" fmla="*/ 19 h 73"/>
                <a:gd name="T2" fmla="*/ 7 w 52"/>
                <a:gd name="T3" fmla="*/ 19 h 73"/>
                <a:gd name="T4" fmla="*/ 9 w 52"/>
                <a:gd name="T5" fmla="*/ 18 h 73"/>
                <a:gd name="T6" fmla="*/ 10 w 52"/>
                <a:gd name="T7" fmla="*/ 16 h 73"/>
                <a:gd name="T8" fmla="*/ 11 w 52"/>
                <a:gd name="T9" fmla="*/ 13 h 73"/>
                <a:gd name="T10" fmla="*/ 13 w 52"/>
                <a:gd name="T11" fmla="*/ 9 h 73"/>
                <a:gd name="T12" fmla="*/ 13 w 52"/>
                <a:gd name="T13" fmla="*/ 6 h 73"/>
                <a:gd name="T14" fmla="*/ 13 w 52"/>
                <a:gd name="T15" fmla="*/ 3 h 73"/>
                <a:gd name="T16" fmla="*/ 11 w 52"/>
                <a:gd name="T17" fmla="*/ 1 h 73"/>
                <a:gd name="T18" fmla="*/ 7 w 52"/>
                <a:gd name="T19" fmla="*/ 0 h 73"/>
                <a:gd name="T20" fmla="*/ 3 w 52"/>
                <a:gd name="T21" fmla="*/ 1 h 73"/>
                <a:gd name="T22" fmla="*/ 1 w 52"/>
                <a:gd name="T23" fmla="*/ 3 h 73"/>
                <a:gd name="T24" fmla="*/ 0 w 52"/>
                <a:gd name="T25" fmla="*/ 6 h 73"/>
                <a:gd name="T26" fmla="*/ 1 w 52"/>
                <a:gd name="T27" fmla="*/ 9 h 73"/>
                <a:gd name="T28" fmla="*/ 2 w 52"/>
                <a:gd name="T29" fmla="*/ 13 h 73"/>
                <a:gd name="T30" fmla="*/ 3 w 52"/>
                <a:gd name="T31" fmla="*/ 16 h 73"/>
                <a:gd name="T32" fmla="*/ 5 w 52"/>
                <a:gd name="T33" fmla="*/ 18 h 73"/>
                <a:gd name="T34" fmla="*/ 5 w 52"/>
                <a:gd name="T35" fmla="*/ 19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59" name="Freeform 37"/>
            <p:cNvSpPr/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5 w 52"/>
                <a:gd name="T1" fmla="*/ 19 h 73"/>
                <a:gd name="T2" fmla="*/ 7 w 52"/>
                <a:gd name="T3" fmla="*/ 19 h 73"/>
                <a:gd name="T4" fmla="*/ 9 w 52"/>
                <a:gd name="T5" fmla="*/ 18 h 73"/>
                <a:gd name="T6" fmla="*/ 10 w 52"/>
                <a:gd name="T7" fmla="*/ 16 h 73"/>
                <a:gd name="T8" fmla="*/ 11 w 52"/>
                <a:gd name="T9" fmla="*/ 13 h 73"/>
                <a:gd name="T10" fmla="*/ 13 w 52"/>
                <a:gd name="T11" fmla="*/ 9 h 73"/>
                <a:gd name="T12" fmla="*/ 13 w 52"/>
                <a:gd name="T13" fmla="*/ 6 h 73"/>
                <a:gd name="T14" fmla="*/ 13 w 52"/>
                <a:gd name="T15" fmla="*/ 3 h 73"/>
                <a:gd name="T16" fmla="*/ 11 w 52"/>
                <a:gd name="T17" fmla="*/ 1 h 73"/>
                <a:gd name="T18" fmla="*/ 7 w 52"/>
                <a:gd name="T19" fmla="*/ 0 h 73"/>
                <a:gd name="T20" fmla="*/ 3 w 52"/>
                <a:gd name="T21" fmla="*/ 1 h 73"/>
                <a:gd name="T22" fmla="*/ 1 w 52"/>
                <a:gd name="T23" fmla="*/ 3 h 73"/>
                <a:gd name="T24" fmla="*/ 0 w 52"/>
                <a:gd name="T25" fmla="*/ 6 h 73"/>
                <a:gd name="T26" fmla="*/ 1 w 52"/>
                <a:gd name="T27" fmla="*/ 9 h 73"/>
                <a:gd name="T28" fmla="*/ 2 w 52"/>
                <a:gd name="T29" fmla="*/ 13 h 73"/>
                <a:gd name="T30" fmla="*/ 3 w 52"/>
                <a:gd name="T31" fmla="*/ 16 h 73"/>
                <a:gd name="T32" fmla="*/ 5 w 52"/>
                <a:gd name="T33" fmla="*/ 18 h 73"/>
                <a:gd name="T34" fmla="*/ 5 w 52"/>
                <a:gd name="T35" fmla="*/ 19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60" name="Freeform 38"/>
            <p:cNvSpPr/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7 w 71"/>
                <a:gd name="T1" fmla="*/ 15 h 58"/>
                <a:gd name="T2" fmla="*/ 18 w 71"/>
                <a:gd name="T3" fmla="*/ 12 h 58"/>
                <a:gd name="T4" fmla="*/ 18 w 71"/>
                <a:gd name="T5" fmla="*/ 11 h 58"/>
                <a:gd name="T6" fmla="*/ 16 w 71"/>
                <a:gd name="T7" fmla="*/ 9 h 58"/>
                <a:gd name="T8" fmla="*/ 15 w 71"/>
                <a:gd name="T9" fmla="*/ 7 h 58"/>
                <a:gd name="T10" fmla="*/ 13 w 71"/>
                <a:gd name="T11" fmla="*/ 4 h 58"/>
                <a:gd name="T12" fmla="*/ 10 w 71"/>
                <a:gd name="T13" fmla="*/ 2 h 58"/>
                <a:gd name="T14" fmla="*/ 7 w 71"/>
                <a:gd name="T15" fmla="*/ 0 h 58"/>
                <a:gd name="T16" fmla="*/ 4 w 71"/>
                <a:gd name="T17" fmla="*/ 1 h 58"/>
                <a:gd name="T18" fmla="*/ 2 w 71"/>
                <a:gd name="T19" fmla="*/ 5 h 58"/>
                <a:gd name="T20" fmla="*/ 0 w 71"/>
                <a:gd name="T21" fmla="*/ 9 h 58"/>
                <a:gd name="T22" fmla="*/ 1 w 71"/>
                <a:gd name="T23" fmla="*/ 11 h 58"/>
                <a:gd name="T24" fmla="*/ 3 w 71"/>
                <a:gd name="T25" fmla="*/ 13 h 58"/>
                <a:gd name="T26" fmla="*/ 7 w 71"/>
                <a:gd name="T27" fmla="*/ 14 h 58"/>
                <a:gd name="T28" fmla="*/ 10 w 71"/>
                <a:gd name="T29" fmla="*/ 15 h 58"/>
                <a:gd name="T30" fmla="*/ 13 w 71"/>
                <a:gd name="T31" fmla="*/ 15 h 58"/>
                <a:gd name="T32" fmla="*/ 16 w 71"/>
                <a:gd name="T33" fmla="*/ 15 h 58"/>
                <a:gd name="T34" fmla="*/ 17 w 71"/>
                <a:gd name="T35" fmla="*/ 15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61" name="Freeform 39"/>
            <p:cNvSpPr/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8 w 71"/>
                <a:gd name="T1" fmla="*/ 2 h 57"/>
                <a:gd name="T2" fmla="*/ 17 w 71"/>
                <a:gd name="T3" fmla="*/ 0 h 57"/>
                <a:gd name="T4" fmla="*/ 16 w 71"/>
                <a:gd name="T5" fmla="*/ 0 h 57"/>
                <a:gd name="T6" fmla="*/ 14 w 71"/>
                <a:gd name="T7" fmla="*/ 0 h 57"/>
                <a:gd name="T8" fmla="*/ 10 w 71"/>
                <a:gd name="T9" fmla="*/ 0 h 57"/>
                <a:gd name="T10" fmla="*/ 7 w 71"/>
                <a:gd name="T11" fmla="*/ 0 h 57"/>
                <a:gd name="T12" fmla="*/ 4 w 71"/>
                <a:gd name="T13" fmla="*/ 1 h 57"/>
                <a:gd name="T14" fmla="*/ 1 w 71"/>
                <a:gd name="T15" fmla="*/ 3 h 57"/>
                <a:gd name="T16" fmla="*/ 0 w 71"/>
                <a:gd name="T17" fmla="*/ 6 h 57"/>
                <a:gd name="T18" fmla="*/ 2 w 71"/>
                <a:gd name="T19" fmla="*/ 10 h 57"/>
                <a:gd name="T20" fmla="*/ 4 w 71"/>
                <a:gd name="T21" fmla="*/ 13 h 57"/>
                <a:gd name="T22" fmla="*/ 7 w 71"/>
                <a:gd name="T23" fmla="*/ 14 h 57"/>
                <a:gd name="T24" fmla="*/ 10 w 71"/>
                <a:gd name="T25" fmla="*/ 13 h 57"/>
                <a:gd name="T26" fmla="*/ 13 w 71"/>
                <a:gd name="T27" fmla="*/ 11 h 57"/>
                <a:gd name="T28" fmla="*/ 15 w 71"/>
                <a:gd name="T29" fmla="*/ 8 h 57"/>
                <a:gd name="T30" fmla="*/ 16 w 71"/>
                <a:gd name="T31" fmla="*/ 5 h 57"/>
                <a:gd name="T32" fmla="*/ 18 w 71"/>
                <a:gd name="T33" fmla="*/ 3 h 57"/>
                <a:gd name="T34" fmla="*/ 18 w 71"/>
                <a:gd name="T35" fmla="*/ 2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62" name="Freeform 40"/>
            <p:cNvSpPr/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8 w 52"/>
                <a:gd name="T1" fmla="*/ 0 h 73"/>
                <a:gd name="T2" fmla="*/ 5 w 52"/>
                <a:gd name="T3" fmla="*/ 0 h 73"/>
                <a:gd name="T4" fmla="*/ 5 w 52"/>
                <a:gd name="T5" fmla="*/ 1 h 73"/>
                <a:gd name="T6" fmla="*/ 3 w 52"/>
                <a:gd name="T7" fmla="*/ 3 h 73"/>
                <a:gd name="T8" fmla="*/ 2 w 52"/>
                <a:gd name="T9" fmla="*/ 5 h 73"/>
                <a:gd name="T10" fmla="*/ 1 w 52"/>
                <a:gd name="T11" fmla="*/ 9 h 73"/>
                <a:gd name="T12" fmla="*/ 0 w 52"/>
                <a:gd name="T13" fmla="*/ 12 h 73"/>
                <a:gd name="T14" fmla="*/ 1 w 52"/>
                <a:gd name="T15" fmla="*/ 15 h 73"/>
                <a:gd name="T16" fmla="*/ 3 w 52"/>
                <a:gd name="T17" fmla="*/ 17 h 73"/>
                <a:gd name="T18" fmla="*/ 7 w 52"/>
                <a:gd name="T19" fmla="*/ 18 h 73"/>
                <a:gd name="T20" fmla="*/ 11 w 52"/>
                <a:gd name="T21" fmla="*/ 17 h 73"/>
                <a:gd name="T22" fmla="*/ 13 w 52"/>
                <a:gd name="T23" fmla="*/ 15 h 73"/>
                <a:gd name="T24" fmla="*/ 13 w 52"/>
                <a:gd name="T25" fmla="*/ 12 h 73"/>
                <a:gd name="T26" fmla="*/ 13 w 52"/>
                <a:gd name="T27" fmla="*/ 9 h 73"/>
                <a:gd name="T28" fmla="*/ 12 w 52"/>
                <a:gd name="T29" fmla="*/ 5 h 73"/>
                <a:gd name="T30" fmla="*/ 10 w 52"/>
                <a:gd name="T31" fmla="*/ 3 h 73"/>
                <a:gd name="T32" fmla="*/ 9 w 52"/>
                <a:gd name="T33" fmla="*/ 1 h 73"/>
                <a:gd name="T34" fmla="*/ 8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63" name="Freeform 41"/>
            <p:cNvSpPr/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2 w 71"/>
                <a:gd name="T1" fmla="*/ 0 h 57"/>
                <a:gd name="T2" fmla="*/ 0 w 71"/>
                <a:gd name="T3" fmla="*/ 2 h 57"/>
                <a:gd name="T4" fmla="*/ 1 w 71"/>
                <a:gd name="T5" fmla="*/ 3 h 57"/>
                <a:gd name="T6" fmla="*/ 2 w 71"/>
                <a:gd name="T7" fmla="*/ 5 h 57"/>
                <a:gd name="T8" fmla="*/ 4 w 71"/>
                <a:gd name="T9" fmla="*/ 8 h 57"/>
                <a:gd name="T10" fmla="*/ 6 w 71"/>
                <a:gd name="T11" fmla="*/ 11 h 57"/>
                <a:gd name="T12" fmla="*/ 8 w 71"/>
                <a:gd name="T13" fmla="*/ 13 h 57"/>
                <a:gd name="T14" fmla="*/ 11 w 71"/>
                <a:gd name="T15" fmla="*/ 14 h 57"/>
                <a:gd name="T16" fmla="*/ 14 w 71"/>
                <a:gd name="T17" fmla="*/ 13 h 57"/>
                <a:gd name="T18" fmla="*/ 17 w 71"/>
                <a:gd name="T19" fmla="*/ 10 h 57"/>
                <a:gd name="T20" fmla="*/ 18 w 71"/>
                <a:gd name="T21" fmla="*/ 6 h 57"/>
                <a:gd name="T22" fmla="*/ 17 w 71"/>
                <a:gd name="T23" fmla="*/ 3 h 57"/>
                <a:gd name="T24" fmla="*/ 15 w 71"/>
                <a:gd name="T25" fmla="*/ 1 h 57"/>
                <a:gd name="T26" fmla="*/ 12 w 71"/>
                <a:gd name="T27" fmla="*/ 0 h 57"/>
                <a:gd name="T28" fmla="*/ 8 w 71"/>
                <a:gd name="T29" fmla="*/ 0 h 57"/>
                <a:gd name="T30" fmla="*/ 5 w 71"/>
                <a:gd name="T31" fmla="*/ 0 h 57"/>
                <a:gd name="T32" fmla="*/ 3 w 71"/>
                <a:gd name="T33" fmla="*/ 0 h 57"/>
                <a:gd name="T34" fmla="*/ 2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64" name="Freeform 42"/>
            <p:cNvSpPr/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11 h 57"/>
                <a:gd name="T2" fmla="*/ 2 w 71"/>
                <a:gd name="T3" fmla="*/ 14 h 57"/>
                <a:gd name="T4" fmla="*/ 3 w 71"/>
                <a:gd name="T5" fmla="*/ 14 h 57"/>
                <a:gd name="T6" fmla="*/ 5 w 71"/>
                <a:gd name="T7" fmla="*/ 14 h 57"/>
                <a:gd name="T8" fmla="*/ 8 w 71"/>
                <a:gd name="T9" fmla="*/ 14 h 57"/>
                <a:gd name="T10" fmla="*/ 12 w 71"/>
                <a:gd name="T11" fmla="*/ 13 h 57"/>
                <a:gd name="T12" fmla="*/ 15 w 71"/>
                <a:gd name="T13" fmla="*/ 12 h 57"/>
                <a:gd name="T14" fmla="*/ 17 w 71"/>
                <a:gd name="T15" fmla="*/ 10 h 57"/>
                <a:gd name="T16" fmla="*/ 18 w 71"/>
                <a:gd name="T17" fmla="*/ 8 h 57"/>
                <a:gd name="T18" fmla="*/ 17 w 71"/>
                <a:gd name="T19" fmla="*/ 4 h 57"/>
                <a:gd name="T20" fmla="*/ 14 w 71"/>
                <a:gd name="T21" fmla="*/ 1 h 57"/>
                <a:gd name="T22" fmla="*/ 11 w 71"/>
                <a:gd name="T23" fmla="*/ 0 h 57"/>
                <a:gd name="T24" fmla="*/ 8 w 71"/>
                <a:gd name="T25" fmla="*/ 1 h 57"/>
                <a:gd name="T26" fmla="*/ 6 w 71"/>
                <a:gd name="T27" fmla="*/ 3 h 57"/>
                <a:gd name="T28" fmla="*/ 4 w 71"/>
                <a:gd name="T29" fmla="*/ 5 h 57"/>
                <a:gd name="T30" fmla="*/ 2 w 71"/>
                <a:gd name="T31" fmla="*/ 8 h 57"/>
                <a:gd name="T32" fmla="*/ 1 w 71"/>
                <a:gd name="T33" fmla="*/ 10 h 57"/>
                <a:gd name="T34" fmla="*/ 0 w 71"/>
                <a:gd name="T35" fmla="*/ 11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65" name="Freeform 43"/>
            <p:cNvSpPr/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3 w 24"/>
                <a:gd name="T1" fmla="*/ 6 h 24"/>
                <a:gd name="T2" fmla="*/ 2 w 24"/>
                <a:gd name="T3" fmla="*/ 6 h 24"/>
                <a:gd name="T4" fmla="*/ 1 w 24"/>
                <a:gd name="T5" fmla="*/ 5 h 24"/>
                <a:gd name="T6" fmla="*/ 1 w 24"/>
                <a:gd name="T7" fmla="*/ 4 h 24"/>
                <a:gd name="T8" fmla="*/ 0 w 24"/>
                <a:gd name="T9" fmla="*/ 3 h 24"/>
                <a:gd name="T10" fmla="*/ 1 w 24"/>
                <a:gd name="T11" fmla="*/ 2 h 24"/>
                <a:gd name="T12" fmla="*/ 1 w 24"/>
                <a:gd name="T13" fmla="*/ 1 h 24"/>
                <a:gd name="T14" fmla="*/ 2 w 24"/>
                <a:gd name="T15" fmla="*/ 1 h 24"/>
                <a:gd name="T16" fmla="*/ 3 w 24"/>
                <a:gd name="T17" fmla="*/ 0 h 24"/>
                <a:gd name="T18" fmla="*/ 4 w 24"/>
                <a:gd name="T19" fmla="*/ 1 h 24"/>
                <a:gd name="T20" fmla="*/ 5 w 24"/>
                <a:gd name="T21" fmla="*/ 1 h 24"/>
                <a:gd name="T22" fmla="*/ 6 w 24"/>
                <a:gd name="T23" fmla="*/ 2 h 24"/>
                <a:gd name="T24" fmla="*/ 6 w 24"/>
                <a:gd name="T25" fmla="*/ 3 h 24"/>
                <a:gd name="T26" fmla="*/ 6 w 24"/>
                <a:gd name="T27" fmla="*/ 4 h 24"/>
                <a:gd name="T28" fmla="*/ 5 w 24"/>
                <a:gd name="T29" fmla="*/ 5 h 24"/>
                <a:gd name="T30" fmla="*/ 4 w 24"/>
                <a:gd name="T31" fmla="*/ 6 h 24"/>
                <a:gd name="T32" fmla="*/ 3 w 24"/>
                <a:gd name="T33" fmla="*/ 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66" name="Freeform 44"/>
            <p:cNvSpPr/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4 w 53"/>
                <a:gd name="T1" fmla="*/ 18 h 73"/>
                <a:gd name="T2" fmla="*/ 8 w 53"/>
                <a:gd name="T3" fmla="*/ 18 h 73"/>
                <a:gd name="T4" fmla="*/ 8 w 53"/>
                <a:gd name="T5" fmla="*/ 17 h 73"/>
                <a:gd name="T6" fmla="*/ 9 w 53"/>
                <a:gd name="T7" fmla="*/ 15 h 73"/>
                <a:gd name="T8" fmla="*/ 11 w 53"/>
                <a:gd name="T9" fmla="*/ 12 h 73"/>
                <a:gd name="T10" fmla="*/ 12 w 53"/>
                <a:gd name="T11" fmla="*/ 9 h 73"/>
                <a:gd name="T12" fmla="*/ 13 w 53"/>
                <a:gd name="T13" fmla="*/ 5 h 73"/>
                <a:gd name="T14" fmla="*/ 12 w 53"/>
                <a:gd name="T15" fmla="*/ 3 h 73"/>
                <a:gd name="T16" fmla="*/ 10 w 53"/>
                <a:gd name="T17" fmla="*/ 1 h 73"/>
                <a:gd name="T18" fmla="*/ 6 w 53"/>
                <a:gd name="T19" fmla="*/ 0 h 73"/>
                <a:gd name="T20" fmla="*/ 2 w 53"/>
                <a:gd name="T21" fmla="*/ 1 h 73"/>
                <a:gd name="T22" fmla="*/ 0 w 53"/>
                <a:gd name="T23" fmla="*/ 3 h 73"/>
                <a:gd name="T24" fmla="*/ 0 w 53"/>
                <a:gd name="T25" fmla="*/ 5 h 73"/>
                <a:gd name="T26" fmla="*/ 0 w 53"/>
                <a:gd name="T27" fmla="*/ 9 h 73"/>
                <a:gd name="T28" fmla="*/ 1 w 53"/>
                <a:gd name="T29" fmla="*/ 12 h 73"/>
                <a:gd name="T30" fmla="*/ 3 w 53"/>
                <a:gd name="T31" fmla="*/ 15 h 73"/>
                <a:gd name="T32" fmla="*/ 4 w 53"/>
                <a:gd name="T33" fmla="*/ 17 h 73"/>
                <a:gd name="T34" fmla="*/ 4 w 53"/>
                <a:gd name="T35" fmla="*/ 18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67" name="Freeform 45"/>
            <p:cNvSpPr/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4 w 53"/>
                <a:gd name="T1" fmla="*/ 18 h 73"/>
                <a:gd name="T2" fmla="*/ 8 w 53"/>
                <a:gd name="T3" fmla="*/ 18 h 73"/>
                <a:gd name="T4" fmla="*/ 8 w 53"/>
                <a:gd name="T5" fmla="*/ 17 h 73"/>
                <a:gd name="T6" fmla="*/ 9 w 53"/>
                <a:gd name="T7" fmla="*/ 15 h 73"/>
                <a:gd name="T8" fmla="*/ 11 w 53"/>
                <a:gd name="T9" fmla="*/ 12 h 73"/>
                <a:gd name="T10" fmla="*/ 12 w 53"/>
                <a:gd name="T11" fmla="*/ 9 h 73"/>
                <a:gd name="T12" fmla="*/ 13 w 53"/>
                <a:gd name="T13" fmla="*/ 5 h 73"/>
                <a:gd name="T14" fmla="*/ 12 w 53"/>
                <a:gd name="T15" fmla="*/ 3 h 73"/>
                <a:gd name="T16" fmla="*/ 10 w 53"/>
                <a:gd name="T17" fmla="*/ 1 h 73"/>
                <a:gd name="T18" fmla="*/ 6 w 53"/>
                <a:gd name="T19" fmla="*/ 0 h 73"/>
                <a:gd name="T20" fmla="*/ 2 w 53"/>
                <a:gd name="T21" fmla="*/ 1 h 73"/>
                <a:gd name="T22" fmla="*/ 0 w 53"/>
                <a:gd name="T23" fmla="*/ 3 h 73"/>
                <a:gd name="T24" fmla="*/ 0 w 53"/>
                <a:gd name="T25" fmla="*/ 5 h 73"/>
                <a:gd name="T26" fmla="*/ 0 w 53"/>
                <a:gd name="T27" fmla="*/ 9 h 73"/>
                <a:gd name="T28" fmla="*/ 1 w 53"/>
                <a:gd name="T29" fmla="*/ 12 h 73"/>
                <a:gd name="T30" fmla="*/ 3 w 53"/>
                <a:gd name="T31" fmla="*/ 15 h 73"/>
                <a:gd name="T32" fmla="*/ 4 w 53"/>
                <a:gd name="T33" fmla="*/ 17 h 73"/>
                <a:gd name="T34" fmla="*/ 4 w 53"/>
                <a:gd name="T35" fmla="*/ 18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68" name="Freeform 46"/>
            <p:cNvSpPr/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7 w 71"/>
                <a:gd name="T1" fmla="*/ 15 h 58"/>
                <a:gd name="T2" fmla="*/ 18 w 71"/>
                <a:gd name="T3" fmla="*/ 12 h 58"/>
                <a:gd name="T4" fmla="*/ 18 w 71"/>
                <a:gd name="T5" fmla="*/ 11 h 58"/>
                <a:gd name="T6" fmla="*/ 16 w 71"/>
                <a:gd name="T7" fmla="*/ 9 h 58"/>
                <a:gd name="T8" fmla="*/ 15 w 71"/>
                <a:gd name="T9" fmla="*/ 6 h 58"/>
                <a:gd name="T10" fmla="*/ 13 w 71"/>
                <a:gd name="T11" fmla="*/ 4 h 58"/>
                <a:gd name="T12" fmla="*/ 10 w 71"/>
                <a:gd name="T13" fmla="*/ 2 h 58"/>
                <a:gd name="T14" fmla="*/ 7 w 71"/>
                <a:gd name="T15" fmla="*/ 0 h 58"/>
                <a:gd name="T16" fmla="*/ 4 w 71"/>
                <a:gd name="T17" fmla="*/ 1 h 58"/>
                <a:gd name="T18" fmla="*/ 2 w 71"/>
                <a:gd name="T19" fmla="*/ 4 h 58"/>
                <a:gd name="T20" fmla="*/ 0 w 71"/>
                <a:gd name="T21" fmla="*/ 8 h 58"/>
                <a:gd name="T22" fmla="*/ 1 w 71"/>
                <a:gd name="T23" fmla="*/ 11 h 58"/>
                <a:gd name="T24" fmla="*/ 4 w 71"/>
                <a:gd name="T25" fmla="*/ 13 h 58"/>
                <a:gd name="T26" fmla="*/ 7 w 71"/>
                <a:gd name="T27" fmla="*/ 14 h 58"/>
                <a:gd name="T28" fmla="*/ 10 w 71"/>
                <a:gd name="T29" fmla="*/ 15 h 58"/>
                <a:gd name="T30" fmla="*/ 14 w 71"/>
                <a:gd name="T31" fmla="*/ 15 h 58"/>
                <a:gd name="T32" fmla="*/ 16 w 71"/>
                <a:gd name="T33" fmla="*/ 15 h 58"/>
                <a:gd name="T34" fmla="*/ 17 w 71"/>
                <a:gd name="T35" fmla="*/ 15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69" name="Freeform 47"/>
            <p:cNvSpPr/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9 w 72"/>
                <a:gd name="T1" fmla="*/ 3 h 56"/>
                <a:gd name="T2" fmla="*/ 17 w 72"/>
                <a:gd name="T3" fmla="*/ 0 h 56"/>
                <a:gd name="T4" fmla="*/ 16 w 72"/>
                <a:gd name="T5" fmla="*/ 0 h 56"/>
                <a:gd name="T6" fmla="*/ 14 w 72"/>
                <a:gd name="T7" fmla="*/ 0 h 56"/>
                <a:gd name="T8" fmla="*/ 11 w 72"/>
                <a:gd name="T9" fmla="*/ 0 h 56"/>
                <a:gd name="T10" fmla="*/ 7 w 72"/>
                <a:gd name="T11" fmla="*/ 1 h 56"/>
                <a:gd name="T12" fmla="*/ 4 w 72"/>
                <a:gd name="T13" fmla="*/ 2 h 56"/>
                <a:gd name="T14" fmla="*/ 1 w 72"/>
                <a:gd name="T15" fmla="*/ 4 h 56"/>
                <a:gd name="T16" fmla="*/ 0 w 72"/>
                <a:gd name="T17" fmla="*/ 7 h 56"/>
                <a:gd name="T18" fmla="*/ 2 w 72"/>
                <a:gd name="T19" fmla="*/ 11 h 56"/>
                <a:gd name="T20" fmla="*/ 5 w 72"/>
                <a:gd name="T21" fmla="*/ 14 h 56"/>
                <a:gd name="T22" fmla="*/ 8 w 72"/>
                <a:gd name="T23" fmla="*/ 14 h 56"/>
                <a:gd name="T24" fmla="*/ 10 w 72"/>
                <a:gd name="T25" fmla="*/ 14 h 56"/>
                <a:gd name="T26" fmla="*/ 13 w 72"/>
                <a:gd name="T27" fmla="*/ 11 h 56"/>
                <a:gd name="T28" fmla="*/ 15 w 72"/>
                <a:gd name="T29" fmla="*/ 9 h 56"/>
                <a:gd name="T30" fmla="*/ 17 w 72"/>
                <a:gd name="T31" fmla="*/ 6 h 56"/>
                <a:gd name="T32" fmla="*/ 19 w 72"/>
                <a:gd name="T33" fmla="*/ 4 h 56"/>
                <a:gd name="T34" fmla="*/ 19 w 72"/>
                <a:gd name="T35" fmla="*/ 3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70" name="Freeform 48"/>
            <p:cNvSpPr/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8 w 53"/>
                <a:gd name="T1" fmla="*/ 0 h 72"/>
                <a:gd name="T2" fmla="*/ 5 w 53"/>
                <a:gd name="T3" fmla="*/ 0 h 72"/>
                <a:gd name="T4" fmla="*/ 4 w 53"/>
                <a:gd name="T5" fmla="*/ 1 h 72"/>
                <a:gd name="T6" fmla="*/ 3 w 53"/>
                <a:gd name="T7" fmla="*/ 3 h 72"/>
                <a:gd name="T8" fmla="*/ 2 w 53"/>
                <a:gd name="T9" fmla="*/ 6 h 72"/>
                <a:gd name="T10" fmla="*/ 0 w 53"/>
                <a:gd name="T11" fmla="*/ 9 h 72"/>
                <a:gd name="T12" fmla="*/ 0 w 53"/>
                <a:gd name="T13" fmla="*/ 13 h 72"/>
                <a:gd name="T14" fmla="*/ 0 w 53"/>
                <a:gd name="T15" fmla="*/ 16 h 72"/>
                <a:gd name="T16" fmla="*/ 2 w 53"/>
                <a:gd name="T17" fmla="*/ 18 h 72"/>
                <a:gd name="T18" fmla="*/ 6 w 53"/>
                <a:gd name="T19" fmla="*/ 19 h 72"/>
                <a:gd name="T20" fmla="*/ 10 w 53"/>
                <a:gd name="T21" fmla="*/ 18 h 72"/>
                <a:gd name="T22" fmla="*/ 12 w 53"/>
                <a:gd name="T23" fmla="*/ 16 h 72"/>
                <a:gd name="T24" fmla="*/ 13 w 53"/>
                <a:gd name="T25" fmla="*/ 13 h 72"/>
                <a:gd name="T26" fmla="*/ 12 w 53"/>
                <a:gd name="T27" fmla="*/ 9 h 72"/>
                <a:gd name="T28" fmla="*/ 11 w 53"/>
                <a:gd name="T29" fmla="*/ 6 h 72"/>
                <a:gd name="T30" fmla="*/ 10 w 53"/>
                <a:gd name="T31" fmla="*/ 3 h 72"/>
                <a:gd name="T32" fmla="*/ 8 w 53"/>
                <a:gd name="T33" fmla="*/ 1 h 72"/>
                <a:gd name="T34" fmla="*/ 8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71" name="Freeform 49"/>
            <p:cNvSpPr/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2 w 71"/>
                <a:gd name="T1" fmla="*/ 0 h 56"/>
                <a:gd name="T2" fmla="*/ 0 w 71"/>
                <a:gd name="T3" fmla="*/ 3 h 56"/>
                <a:gd name="T4" fmla="*/ 1 w 71"/>
                <a:gd name="T5" fmla="*/ 4 h 56"/>
                <a:gd name="T6" fmla="*/ 2 w 71"/>
                <a:gd name="T7" fmla="*/ 6 h 56"/>
                <a:gd name="T8" fmla="*/ 4 w 71"/>
                <a:gd name="T9" fmla="*/ 9 h 56"/>
                <a:gd name="T10" fmla="*/ 6 w 71"/>
                <a:gd name="T11" fmla="*/ 11 h 56"/>
                <a:gd name="T12" fmla="*/ 8 w 71"/>
                <a:gd name="T13" fmla="*/ 14 h 56"/>
                <a:gd name="T14" fmla="*/ 11 w 71"/>
                <a:gd name="T15" fmla="*/ 14 h 56"/>
                <a:gd name="T16" fmla="*/ 14 w 71"/>
                <a:gd name="T17" fmla="*/ 14 h 56"/>
                <a:gd name="T18" fmla="*/ 17 w 71"/>
                <a:gd name="T19" fmla="*/ 11 h 56"/>
                <a:gd name="T20" fmla="*/ 18 w 71"/>
                <a:gd name="T21" fmla="*/ 7 h 56"/>
                <a:gd name="T22" fmla="*/ 17 w 71"/>
                <a:gd name="T23" fmla="*/ 4 h 56"/>
                <a:gd name="T24" fmla="*/ 15 w 71"/>
                <a:gd name="T25" fmla="*/ 2 h 56"/>
                <a:gd name="T26" fmla="*/ 12 w 71"/>
                <a:gd name="T27" fmla="*/ 1 h 56"/>
                <a:gd name="T28" fmla="*/ 8 w 71"/>
                <a:gd name="T29" fmla="*/ 0 h 56"/>
                <a:gd name="T30" fmla="*/ 5 w 71"/>
                <a:gd name="T31" fmla="*/ 0 h 56"/>
                <a:gd name="T32" fmla="*/ 3 w 71"/>
                <a:gd name="T33" fmla="*/ 0 h 56"/>
                <a:gd name="T34" fmla="*/ 2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72" name="Freeform 50"/>
            <p:cNvSpPr/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11 h 57"/>
                <a:gd name="T2" fmla="*/ 2 w 72"/>
                <a:gd name="T3" fmla="*/ 14 h 57"/>
                <a:gd name="T4" fmla="*/ 3 w 72"/>
                <a:gd name="T5" fmla="*/ 14 h 57"/>
                <a:gd name="T6" fmla="*/ 5 w 72"/>
                <a:gd name="T7" fmla="*/ 14 h 57"/>
                <a:gd name="T8" fmla="*/ 8 w 72"/>
                <a:gd name="T9" fmla="*/ 14 h 57"/>
                <a:gd name="T10" fmla="*/ 12 w 72"/>
                <a:gd name="T11" fmla="*/ 13 h 57"/>
                <a:gd name="T12" fmla="*/ 16 w 72"/>
                <a:gd name="T13" fmla="*/ 12 h 57"/>
                <a:gd name="T14" fmla="*/ 18 w 72"/>
                <a:gd name="T15" fmla="*/ 10 h 57"/>
                <a:gd name="T16" fmla="*/ 19 w 72"/>
                <a:gd name="T17" fmla="*/ 7 h 57"/>
                <a:gd name="T18" fmla="*/ 17 w 72"/>
                <a:gd name="T19" fmla="*/ 4 h 57"/>
                <a:gd name="T20" fmla="*/ 14 w 72"/>
                <a:gd name="T21" fmla="*/ 1 h 57"/>
                <a:gd name="T22" fmla="*/ 12 w 72"/>
                <a:gd name="T23" fmla="*/ 0 h 57"/>
                <a:gd name="T24" fmla="*/ 9 w 72"/>
                <a:gd name="T25" fmla="*/ 1 h 57"/>
                <a:gd name="T26" fmla="*/ 6 w 72"/>
                <a:gd name="T27" fmla="*/ 3 h 57"/>
                <a:gd name="T28" fmla="*/ 4 w 72"/>
                <a:gd name="T29" fmla="*/ 5 h 57"/>
                <a:gd name="T30" fmla="*/ 2 w 72"/>
                <a:gd name="T31" fmla="*/ 8 h 57"/>
                <a:gd name="T32" fmla="*/ 1 w 72"/>
                <a:gd name="T33" fmla="*/ 10 h 57"/>
                <a:gd name="T34" fmla="*/ 0 w 72"/>
                <a:gd name="T35" fmla="*/ 11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73" name="Freeform 51"/>
            <p:cNvSpPr/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3 w 23"/>
                <a:gd name="T1" fmla="*/ 6 h 24"/>
                <a:gd name="T2" fmla="*/ 1 w 23"/>
                <a:gd name="T3" fmla="*/ 6 h 24"/>
                <a:gd name="T4" fmla="*/ 1 w 23"/>
                <a:gd name="T5" fmla="*/ 5 h 24"/>
                <a:gd name="T6" fmla="*/ 0 w 23"/>
                <a:gd name="T7" fmla="*/ 5 h 24"/>
                <a:gd name="T8" fmla="*/ 0 w 23"/>
                <a:gd name="T9" fmla="*/ 3 h 24"/>
                <a:gd name="T10" fmla="*/ 0 w 23"/>
                <a:gd name="T11" fmla="*/ 2 h 24"/>
                <a:gd name="T12" fmla="*/ 1 w 23"/>
                <a:gd name="T13" fmla="*/ 1 h 24"/>
                <a:gd name="T14" fmla="*/ 1 w 23"/>
                <a:gd name="T15" fmla="*/ 1 h 24"/>
                <a:gd name="T16" fmla="*/ 3 w 23"/>
                <a:gd name="T17" fmla="*/ 0 h 24"/>
                <a:gd name="T18" fmla="*/ 4 w 23"/>
                <a:gd name="T19" fmla="*/ 1 h 24"/>
                <a:gd name="T20" fmla="*/ 5 w 23"/>
                <a:gd name="T21" fmla="*/ 1 h 24"/>
                <a:gd name="T22" fmla="*/ 5 w 23"/>
                <a:gd name="T23" fmla="*/ 2 h 24"/>
                <a:gd name="T24" fmla="*/ 5 w 23"/>
                <a:gd name="T25" fmla="*/ 3 h 24"/>
                <a:gd name="T26" fmla="*/ 5 w 23"/>
                <a:gd name="T27" fmla="*/ 5 h 24"/>
                <a:gd name="T28" fmla="*/ 5 w 23"/>
                <a:gd name="T29" fmla="*/ 5 h 24"/>
                <a:gd name="T30" fmla="*/ 4 w 23"/>
                <a:gd name="T31" fmla="*/ 6 h 24"/>
                <a:gd name="T32" fmla="*/ 3 w 23"/>
                <a:gd name="T33" fmla="*/ 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74" name="Freeform 52"/>
            <p:cNvSpPr/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5 w 52"/>
                <a:gd name="T1" fmla="*/ 18 h 73"/>
                <a:gd name="T2" fmla="*/ 7 w 52"/>
                <a:gd name="T3" fmla="*/ 18 h 73"/>
                <a:gd name="T4" fmla="*/ 9 w 52"/>
                <a:gd name="T5" fmla="*/ 17 h 73"/>
                <a:gd name="T6" fmla="*/ 10 w 52"/>
                <a:gd name="T7" fmla="*/ 15 h 73"/>
                <a:gd name="T8" fmla="*/ 11 w 52"/>
                <a:gd name="T9" fmla="*/ 12 h 73"/>
                <a:gd name="T10" fmla="*/ 13 w 52"/>
                <a:gd name="T11" fmla="*/ 9 h 73"/>
                <a:gd name="T12" fmla="*/ 13 w 52"/>
                <a:gd name="T13" fmla="*/ 5 h 73"/>
                <a:gd name="T14" fmla="*/ 13 w 52"/>
                <a:gd name="T15" fmla="*/ 3 h 73"/>
                <a:gd name="T16" fmla="*/ 11 w 52"/>
                <a:gd name="T17" fmla="*/ 1 h 73"/>
                <a:gd name="T18" fmla="*/ 7 w 52"/>
                <a:gd name="T19" fmla="*/ 0 h 73"/>
                <a:gd name="T20" fmla="*/ 3 w 52"/>
                <a:gd name="T21" fmla="*/ 1 h 73"/>
                <a:gd name="T22" fmla="*/ 1 w 52"/>
                <a:gd name="T23" fmla="*/ 3 h 73"/>
                <a:gd name="T24" fmla="*/ 0 w 52"/>
                <a:gd name="T25" fmla="*/ 5 h 73"/>
                <a:gd name="T26" fmla="*/ 1 w 52"/>
                <a:gd name="T27" fmla="*/ 9 h 73"/>
                <a:gd name="T28" fmla="*/ 2 w 52"/>
                <a:gd name="T29" fmla="*/ 12 h 73"/>
                <a:gd name="T30" fmla="*/ 3 w 52"/>
                <a:gd name="T31" fmla="*/ 15 h 73"/>
                <a:gd name="T32" fmla="*/ 5 w 52"/>
                <a:gd name="T33" fmla="*/ 17 h 73"/>
                <a:gd name="T34" fmla="*/ 5 w 52"/>
                <a:gd name="T35" fmla="*/ 18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75" name="Freeform 53"/>
            <p:cNvSpPr/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5 w 52"/>
                <a:gd name="T1" fmla="*/ 18 h 73"/>
                <a:gd name="T2" fmla="*/ 7 w 52"/>
                <a:gd name="T3" fmla="*/ 18 h 73"/>
                <a:gd name="T4" fmla="*/ 9 w 52"/>
                <a:gd name="T5" fmla="*/ 17 h 73"/>
                <a:gd name="T6" fmla="*/ 10 w 52"/>
                <a:gd name="T7" fmla="*/ 15 h 73"/>
                <a:gd name="T8" fmla="*/ 11 w 52"/>
                <a:gd name="T9" fmla="*/ 12 h 73"/>
                <a:gd name="T10" fmla="*/ 13 w 52"/>
                <a:gd name="T11" fmla="*/ 9 h 73"/>
                <a:gd name="T12" fmla="*/ 13 w 52"/>
                <a:gd name="T13" fmla="*/ 5 h 73"/>
                <a:gd name="T14" fmla="*/ 13 w 52"/>
                <a:gd name="T15" fmla="*/ 3 h 73"/>
                <a:gd name="T16" fmla="*/ 11 w 52"/>
                <a:gd name="T17" fmla="*/ 1 h 73"/>
                <a:gd name="T18" fmla="*/ 7 w 52"/>
                <a:gd name="T19" fmla="*/ 0 h 73"/>
                <a:gd name="T20" fmla="*/ 3 w 52"/>
                <a:gd name="T21" fmla="*/ 1 h 73"/>
                <a:gd name="T22" fmla="*/ 1 w 52"/>
                <a:gd name="T23" fmla="*/ 3 h 73"/>
                <a:gd name="T24" fmla="*/ 0 w 52"/>
                <a:gd name="T25" fmla="*/ 5 h 73"/>
                <a:gd name="T26" fmla="*/ 1 w 52"/>
                <a:gd name="T27" fmla="*/ 9 h 73"/>
                <a:gd name="T28" fmla="*/ 2 w 52"/>
                <a:gd name="T29" fmla="*/ 12 h 73"/>
                <a:gd name="T30" fmla="*/ 3 w 52"/>
                <a:gd name="T31" fmla="*/ 15 h 73"/>
                <a:gd name="T32" fmla="*/ 5 w 52"/>
                <a:gd name="T33" fmla="*/ 17 h 73"/>
                <a:gd name="T34" fmla="*/ 5 w 52"/>
                <a:gd name="T35" fmla="*/ 18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76" name="Freeform 54"/>
            <p:cNvSpPr/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16 w 72"/>
                <a:gd name="T1" fmla="*/ 14 h 58"/>
                <a:gd name="T2" fmla="*/ 17 w 72"/>
                <a:gd name="T3" fmla="*/ 11 h 58"/>
                <a:gd name="T4" fmla="*/ 17 w 72"/>
                <a:gd name="T5" fmla="*/ 10 h 58"/>
                <a:gd name="T6" fmla="*/ 16 w 72"/>
                <a:gd name="T7" fmla="*/ 8 h 58"/>
                <a:gd name="T8" fmla="*/ 14 w 72"/>
                <a:gd name="T9" fmla="*/ 6 h 58"/>
                <a:gd name="T10" fmla="*/ 12 w 72"/>
                <a:gd name="T11" fmla="*/ 3 h 58"/>
                <a:gd name="T12" fmla="*/ 9 w 72"/>
                <a:gd name="T13" fmla="*/ 1 h 58"/>
                <a:gd name="T14" fmla="*/ 7 w 72"/>
                <a:gd name="T15" fmla="*/ 0 h 58"/>
                <a:gd name="T16" fmla="*/ 4 w 72"/>
                <a:gd name="T17" fmla="*/ 0 h 58"/>
                <a:gd name="T18" fmla="*/ 1 w 72"/>
                <a:gd name="T19" fmla="*/ 3 h 58"/>
                <a:gd name="T20" fmla="*/ 0 w 72"/>
                <a:gd name="T21" fmla="*/ 7 h 58"/>
                <a:gd name="T22" fmla="*/ 1 w 72"/>
                <a:gd name="T23" fmla="*/ 10 h 58"/>
                <a:gd name="T24" fmla="*/ 3 w 72"/>
                <a:gd name="T25" fmla="*/ 12 h 58"/>
                <a:gd name="T26" fmla="*/ 6 w 72"/>
                <a:gd name="T27" fmla="*/ 13 h 58"/>
                <a:gd name="T28" fmla="*/ 9 w 72"/>
                <a:gd name="T29" fmla="*/ 14 h 58"/>
                <a:gd name="T30" fmla="*/ 12 w 72"/>
                <a:gd name="T31" fmla="*/ 14 h 58"/>
                <a:gd name="T32" fmla="*/ 15 w 72"/>
                <a:gd name="T33" fmla="*/ 14 h 58"/>
                <a:gd name="T34" fmla="*/ 16 w 72"/>
                <a:gd name="T35" fmla="*/ 14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77" name="Freeform 55"/>
            <p:cNvSpPr/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17 w 72"/>
                <a:gd name="T1" fmla="*/ 3 h 56"/>
                <a:gd name="T2" fmla="*/ 16 w 72"/>
                <a:gd name="T3" fmla="*/ 0 h 56"/>
                <a:gd name="T4" fmla="*/ 15 w 72"/>
                <a:gd name="T5" fmla="*/ 0 h 56"/>
                <a:gd name="T6" fmla="*/ 13 w 72"/>
                <a:gd name="T7" fmla="*/ 0 h 56"/>
                <a:gd name="T8" fmla="*/ 9 w 72"/>
                <a:gd name="T9" fmla="*/ 0 h 56"/>
                <a:gd name="T10" fmla="*/ 6 w 72"/>
                <a:gd name="T11" fmla="*/ 1 h 56"/>
                <a:gd name="T12" fmla="*/ 3 w 72"/>
                <a:gd name="T13" fmla="*/ 2 h 56"/>
                <a:gd name="T14" fmla="*/ 1 w 72"/>
                <a:gd name="T15" fmla="*/ 4 h 56"/>
                <a:gd name="T16" fmla="*/ 0 w 72"/>
                <a:gd name="T17" fmla="*/ 7 h 56"/>
                <a:gd name="T18" fmla="*/ 1 w 72"/>
                <a:gd name="T19" fmla="*/ 11 h 56"/>
                <a:gd name="T20" fmla="*/ 4 w 72"/>
                <a:gd name="T21" fmla="*/ 14 h 56"/>
                <a:gd name="T22" fmla="*/ 7 w 72"/>
                <a:gd name="T23" fmla="*/ 15 h 56"/>
                <a:gd name="T24" fmla="*/ 9 w 72"/>
                <a:gd name="T25" fmla="*/ 14 h 56"/>
                <a:gd name="T26" fmla="*/ 12 w 72"/>
                <a:gd name="T27" fmla="*/ 12 h 56"/>
                <a:gd name="T28" fmla="*/ 14 w 72"/>
                <a:gd name="T29" fmla="*/ 9 h 56"/>
                <a:gd name="T30" fmla="*/ 16 w 72"/>
                <a:gd name="T31" fmla="*/ 6 h 56"/>
                <a:gd name="T32" fmla="*/ 17 w 72"/>
                <a:gd name="T33" fmla="*/ 4 h 56"/>
                <a:gd name="T34" fmla="*/ 17 w 72"/>
                <a:gd name="T35" fmla="*/ 3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78" name="Freeform 56"/>
            <p:cNvSpPr/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8 w 53"/>
                <a:gd name="T1" fmla="*/ 0 h 72"/>
                <a:gd name="T2" fmla="*/ 6 w 53"/>
                <a:gd name="T3" fmla="*/ 0 h 72"/>
                <a:gd name="T4" fmla="*/ 5 w 53"/>
                <a:gd name="T5" fmla="*/ 1 h 72"/>
                <a:gd name="T6" fmla="*/ 4 w 53"/>
                <a:gd name="T7" fmla="*/ 3 h 72"/>
                <a:gd name="T8" fmla="*/ 2 w 53"/>
                <a:gd name="T9" fmla="*/ 6 h 72"/>
                <a:gd name="T10" fmla="*/ 1 w 53"/>
                <a:gd name="T11" fmla="*/ 9 h 72"/>
                <a:gd name="T12" fmla="*/ 0 w 53"/>
                <a:gd name="T13" fmla="*/ 13 h 72"/>
                <a:gd name="T14" fmla="*/ 1 w 53"/>
                <a:gd name="T15" fmla="*/ 16 h 72"/>
                <a:gd name="T16" fmla="*/ 3 w 53"/>
                <a:gd name="T17" fmla="*/ 18 h 72"/>
                <a:gd name="T18" fmla="*/ 7 w 53"/>
                <a:gd name="T19" fmla="*/ 19 h 72"/>
                <a:gd name="T20" fmla="*/ 11 w 53"/>
                <a:gd name="T21" fmla="*/ 18 h 72"/>
                <a:gd name="T22" fmla="*/ 13 w 53"/>
                <a:gd name="T23" fmla="*/ 16 h 72"/>
                <a:gd name="T24" fmla="*/ 14 w 53"/>
                <a:gd name="T25" fmla="*/ 13 h 72"/>
                <a:gd name="T26" fmla="*/ 13 w 53"/>
                <a:gd name="T27" fmla="*/ 9 h 72"/>
                <a:gd name="T28" fmla="*/ 12 w 53"/>
                <a:gd name="T29" fmla="*/ 6 h 72"/>
                <a:gd name="T30" fmla="*/ 10 w 53"/>
                <a:gd name="T31" fmla="*/ 3 h 72"/>
                <a:gd name="T32" fmla="*/ 9 w 53"/>
                <a:gd name="T33" fmla="*/ 1 h 72"/>
                <a:gd name="T34" fmla="*/ 8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79" name="Freeform 57"/>
            <p:cNvSpPr/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1 w 72"/>
                <a:gd name="T1" fmla="*/ 0 h 57"/>
                <a:gd name="T2" fmla="*/ 0 w 72"/>
                <a:gd name="T3" fmla="*/ 3 h 57"/>
                <a:gd name="T4" fmla="*/ 0 w 72"/>
                <a:gd name="T5" fmla="*/ 4 h 57"/>
                <a:gd name="T6" fmla="*/ 1 w 72"/>
                <a:gd name="T7" fmla="*/ 6 h 57"/>
                <a:gd name="T8" fmla="*/ 3 w 72"/>
                <a:gd name="T9" fmla="*/ 9 h 57"/>
                <a:gd name="T10" fmla="*/ 5 w 72"/>
                <a:gd name="T11" fmla="*/ 11 h 57"/>
                <a:gd name="T12" fmla="*/ 8 w 72"/>
                <a:gd name="T13" fmla="*/ 14 h 57"/>
                <a:gd name="T14" fmla="*/ 10 w 72"/>
                <a:gd name="T15" fmla="*/ 15 h 57"/>
                <a:gd name="T16" fmla="*/ 13 w 72"/>
                <a:gd name="T17" fmla="*/ 14 h 57"/>
                <a:gd name="T18" fmla="*/ 16 w 72"/>
                <a:gd name="T19" fmla="*/ 11 h 57"/>
                <a:gd name="T20" fmla="*/ 17 w 72"/>
                <a:gd name="T21" fmla="*/ 7 h 57"/>
                <a:gd name="T22" fmla="*/ 16 w 72"/>
                <a:gd name="T23" fmla="*/ 4 h 57"/>
                <a:gd name="T24" fmla="*/ 14 w 72"/>
                <a:gd name="T25" fmla="*/ 2 h 57"/>
                <a:gd name="T26" fmla="*/ 11 w 72"/>
                <a:gd name="T27" fmla="*/ 1 h 57"/>
                <a:gd name="T28" fmla="*/ 8 w 72"/>
                <a:gd name="T29" fmla="*/ 0 h 57"/>
                <a:gd name="T30" fmla="*/ 5 w 72"/>
                <a:gd name="T31" fmla="*/ 0 h 57"/>
                <a:gd name="T32" fmla="*/ 2 w 72"/>
                <a:gd name="T33" fmla="*/ 0 h 57"/>
                <a:gd name="T34" fmla="*/ 1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80" name="Freeform 58"/>
            <p:cNvSpPr/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2 h 58"/>
                <a:gd name="T2" fmla="*/ 1 w 72"/>
                <a:gd name="T3" fmla="*/ 15 h 58"/>
                <a:gd name="T4" fmla="*/ 2 w 72"/>
                <a:gd name="T5" fmla="*/ 15 h 58"/>
                <a:gd name="T6" fmla="*/ 5 w 72"/>
                <a:gd name="T7" fmla="*/ 15 h 58"/>
                <a:gd name="T8" fmla="*/ 8 w 72"/>
                <a:gd name="T9" fmla="*/ 15 h 58"/>
                <a:gd name="T10" fmla="*/ 11 w 72"/>
                <a:gd name="T11" fmla="*/ 14 h 58"/>
                <a:gd name="T12" fmla="*/ 14 w 72"/>
                <a:gd name="T13" fmla="*/ 13 h 58"/>
                <a:gd name="T14" fmla="*/ 16 w 72"/>
                <a:gd name="T15" fmla="*/ 11 h 58"/>
                <a:gd name="T16" fmla="*/ 17 w 72"/>
                <a:gd name="T17" fmla="*/ 8 h 58"/>
                <a:gd name="T18" fmla="*/ 16 w 72"/>
                <a:gd name="T19" fmla="*/ 4 h 58"/>
                <a:gd name="T20" fmla="*/ 13 w 72"/>
                <a:gd name="T21" fmla="*/ 1 h 58"/>
                <a:gd name="T22" fmla="*/ 10 w 72"/>
                <a:gd name="T23" fmla="*/ 0 h 58"/>
                <a:gd name="T24" fmla="*/ 8 w 72"/>
                <a:gd name="T25" fmla="*/ 2 h 58"/>
                <a:gd name="T26" fmla="*/ 5 w 72"/>
                <a:gd name="T27" fmla="*/ 4 h 58"/>
                <a:gd name="T28" fmla="*/ 3 w 72"/>
                <a:gd name="T29" fmla="*/ 6 h 58"/>
                <a:gd name="T30" fmla="*/ 1 w 72"/>
                <a:gd name="T31" fmla="*/ 9 h 58"/>
                <a:gd name="T32" fmla="*/ 0 w 72"/>
                <a:gd name="T33" fmla="*/ 11 h 58"/>
                <a:gd name="T34" fmla="*/ 0 w 72"/>
                <a:gd name="T35" fmla="*/ 1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81" name="Freeform 59"/>
            <p:cNvSpPr/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36 w 144"/>
                <a:gd name="T1" fmla="*/ 0 h 167"/>
                <a:gd name="T2" fmla="*/ 36 w 144"/>
                <a:gd name="T3" fmla="*/ 7 h 167"/>
                <a:gd name="T4" fmla="*/ 35 w 144"/>
                <a:gd name="T5" fmla="*/ 15 h 167"/>
                <a:gd name="T6" fmla="*/ 33 w 144"/>
                <a:gd name="T7" fmla="*/ 21 h 167"/>
                <a:gd name="T8" fmla="*/ 29 w 144"/>
                <a:gd name="T9" fmla="*/ 28 h 167"/>
                <a:gd name="T10" fmla="*/ 25 w 144"/>
                <a:gd name="T11" fmla="*/ 34 h 167"/>
                <a:gd name="T12" fmla="*/ 20 w 144"/>
                <a:gd name="T13" fmla="*/ 38 h 167"/>
                <a:gd name="T14" fmla="*/ 15 w 144"/>
                <a:gd name="T15" fmla="*/ 41 h 167"/>
                <a:gd name="T16" fmla="*/ 9 w 144"/>
                <a:gd name="T17" fmla="*/ 42 h 167"/>
                <a:gd name="T18" fmla="*/ 4 w 144"/>
                <a:gd name="T19" fmla="*/ 41 h 167"/>
                <a:gd name="T20" fmla="*/ 1 w 144"/>
                <a:gd name="T21" fmla="*/ 38 h 167"/>
                <a:gd name="T22" fmla="*/ 0 w 144"/>
                <a:gd name="T23" fmla="*/ 35 h 167"/>
                <a:gd name="T24" fmla="*/ 1 w 144"/>
                <a:gd name="T25" fmla="*/ 31 h 167"/>
                <a:gd name="T26" fmla="*/ 3 w 144"/>
                <a:gd name="T27" fmla="*/ 28 h 167"/>
                <a:gd name="T28" fmla="*/ 6 w 144"/>
                <a:gd name="T29" fmla="*/ 24 h 167"/>
                <a:gd name="T30" fmla="*/ 10 w 144"/>
                <a:gd name="T31" fmla="*/ 22 h 167"/>
                <a:gd name="T32" fmla="*/ 15 w 144"/>
                <a:gd name="T33" fmla="*/ 21 h 167"/>
                <a:gd name="T34" fmla="*/ 20 w 144"/>
                <a:gd name="T35" fmla="*/ 20 h 167"/>
                <a:gd name="T36" fmla="*/ 23 w 144"/>
                <a:gd name="T37" fmla="*/ 18 h 167"/>
                <a:gd name="T38" fmla="*/ 27 w 144"/>
                <a:gd name="T39" fmla="*/ 15 h 167"/>
                <a:gd name="T40" fmla="*/ 30 w 144"/>
                <a:gd name="T41" fmla="*/ 11 h 167"/>
                <a:gd name="T42" fmla="*/ 33 w 144"/>
                <a:gd name="T43" fmla="*/ 7 h 167"/>
                <a:gd name="T44" fmla="*/ 35 w 144"/>
                <a:gd name="T45" fmla="*/ 4 h 167"/>
                <a:gd name="T46" fmla="*/ 36 w 144"/>
                <a:gd name="T47" fmla="*/ 1 h 167"/>
                <a:gd name="T48" fmla="*/ 36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82" name="Freeform 60"/>
            <p:cNvSpPr/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51 w 204"/>
                <a:gd name="T1" fmla="*/ 0 h 82"/>
                <a:gd name="T2" fmla="*/ 49 w 204"/>
                <a:gd name="T3" fmla="*/ 2 h 82"/>
                <a:gd name="T4" fmla="*/ 47 w 204"/>
                <a:gd name="T5" fmla="*/ 5 h 82"/>
                <a:gd name="T6" fmla="*/ 44 w 204"/>
                <a:gd name="T7" fmla="*/ 7 h 82"/>
                <a:gd name="T8" fmla="*/ 42 w 204"/>
                <a:gd name="T9" fmla="*/ 10 h 82"/>
                <a:gd name="T10" fmla="*/ 38 w 204"/>
                <a:gd name="T11" fmla="*/ 12 h 82"/>
                <a:gd name="T12" fmla="*/ 35 w 204"/>
                <a:gd name="T13" fmla="*/ 14 h 82"/>
                <a:gd name="T14" fmla="*/ 31 w 204"/>
                <a:gd name="T15" fmla="*/ 16 h 82"/>
                <a:gd name="T16" fmla="*/ 28 w 204"/>
                <a:gd name="T17" fmla="*/ 17 h 82"/>
                <a:gd name="T18" fmla="*/ 25 w 204"/>
                <a:gd name="T19" fmla="*/ 18 h 82"/>
                <a:gd name="T20" fmla="*/ 22 w 204"/>
                <a:gd name="T21" fmla="*/ 19 h 82"/>
                <a:gd name="T22" fmla="*/ 19 w 204"/>
                <a:gd name="T23" fmla="*/ 20 h 82"/>
                <a:gd name="T24" fmla="*/ 15 w 204"/>
                <a:gd name="T25" fmla="*/ 20 h 82"/>
                <a:gd name="T26" fmla="*/ 12 w 204"/>
                <a:gd name="T27" fmla="*/ 20 h 82"/>
                <a:gd name="T28" fmla="*/ 10 w 204"/>
                <a:gd name="T29" fmla="*/ 19 h 82"/>
                <a:gd name="T30" fmla="*/ 6 w 204"/>
                <a:gd name="T31" fmla="*/ 17 h 82"/>
                <a:gd name="T32" fmla="*/ 3 w 204"/>
                <a:gd name="T33" fmla="*/ 16 h 82"/>
                <a:gd name="T34" fmla="*/ 1 w 204"/>
                <a:gd name="T35" fmla="*/ 11 h 82"/>
                <a:gd name="T36" fmla="*/ 0 w 204"/>
                <a:gd name="T37" fmla="*/ 8 h 82"/>
                <a:gd name="T38" fmla="*/ 2 w 204"/>
                <a:gd name="T39" fmla="*/ 5 h 82"/>
                <a:gd name="T40" fmla="*/ 5 w 204"/>
                <a:gd name="T41" fmla="*/ 2 h 82"/>
                <a:gd name="T42" fmla="*/ 9 w 204"/>
                <a:gd name="T43" fmla="*/ 0 h 82"/>
                <a:gd name="T44" fmla="*/ 13 w 204"/>
                <a:gd name="T45" fmla="*/ 0 h 82"/>
                <a:gd name="T46" fmla="*/ 18 w 204"/>
                <a:gd name="T47" fmla="*/ 1 h 82"/>
                <a:gd name="T48" fmla="*/ 23 w 204"/>
                <a:gd name="T49" fmla="*/ 3 h 82"/>
                <a:gd name="T50" fmla="*/ 26 w 204"/>
                <a:gd name="T51" fmla="*/ 5 h 82"/>
                <a:gd name="T52" fmla="*/ 30 w 204"/>
                <a:gd name="T53" fmla="*/ 6 h 82"/>
                <a:gd name="T54" fmla="*/ 36 w 204"/>
                <a:gd name="T55" fmla="*/ 5 h 82"/>
                <a:gd name="T56" fmla="*/ 40 w 204"/>
                <a:gd name="T57" fmla="*/ 4 h 82"/>
                <a:gd name="T58" fmla="*/ 45 w 204"/>
                <a:gd name="T59" fmla="*/ 3 h 82"/>
                <a:gd name="T60" fmla="*/ 48 w 204"/>
                <a:gd name="T61" fmla="*/ 1 h 82"/>
                <a:gd name="T62" fmla="*/ 50 w 204"/>
                <a:gd name="T63" fmla="*/ 0 h 82"/>
                <a:gd name="T64" fmla="*/ 5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83" name="Freeform 61"/>
            <p:cNvSpPr/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6 w 84"/>
                <a:gd name="T1" fmla="*/ 0 h 208"/>
                <a:gd name="T2" fmla="*/ 11 w 84"/>
                <a:gd name="T3" fmla="*/ 6 h 208"/>
                <a:gd name="T4" fmla="*/ 14 w 84"/>
                <a:gd name="T5" fmla="*/ 12 h 208"/>
                <a:gd name="T6" fmla="*/ 18 w 84"/>
                <a:gd name="T7" fmla="*/ 19 h 208"/>
                <a:gd name="T8" fmla="*/ 20 w 84"/>
                <a:gd name="T9" fmla="*/ 25 h 208"/>
                <a:gd name="T10" fmla="*/ 21 w 84"/>
                <a:gd name="T11" fmla="*/ 32 h 208"/>
                <a:gd name="T12" fmla="*/ 21 w 84"/>
                <a:gd name="T13" fmla="*/ 39 h 208"/>
                <a:gd name="T14" fmla="*/ 19 w 84"/>
                <a:gd name="T15" fmla="*/ 45 h 208"/>
                <a:gd name="T16" fmla="*/ 14 w 84"/>
                <a:gd name="T17" fmla="*/ 50 h 208"/>
                <a:gd name="T18" fmla="*/ 10 w 84"/>
                <a:gd name="T19" fmla="*/ 52 h 208"/>
                <a:gd name="T20" fmla="*/ 6 w 84"/>
                <a:gd name="T21" fmla="*/ 52 h 208"/>
                <a:gd name="T22" fmla="*/ 3 w 84"/>
                <a:gd name="T23" fmla="*/ 51 h 208"/>
                <a:gd name="T24" fmla="*/ 1 w 84"/>
                <a:gd name="T25" fmla="*/ 47 h 208"/>
                <a:gd name="T26" fmla="*/ 0 w 84"/>
                <a:gd name="T27" fmla="*/ 43 h 208"/>
                <a:gd name="T28" fmla="*/ 1 w 84"/>
                <a:gd name="T29" fmla="*/ 38 h 208"/>
                <a:gd name="T30" fmla="*/ 1 w 84"/>
                <a:gd name="T31" fmla="*/ 34 h 208"/>
                <a:gd name="T32" fmla="*/ 5 w 84"/>
                <a:gd name="T33" fmla="*/ 28 h 208"/>
                <a:gd name="T34" fmla="*/ 9 w 84"/>
                <a:gd name="T35" fmla="*/ 21 h 208"/>
                <a:gd name="T36" fmla="*/ 9 w 84"/>
                <a:gd name="T37" fmla="*/ 12 h 208"/>
                <a:gd name="T38" fmla="*/ 6 w 84"/>
                <a:gd name="T39" fmla="*/ 3 h 208"/>
                <a:gd name="T40" fmla="*/ 6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84" name="Freeform 62"/>
            <p:cNvSpPr/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6 w 144"/>
                <a:gd name="T3" fmla="*/ 1 h 170"/>
                <a:gd name="T4" fmla="*/ 13 w 144"/>
                <a:gd name="T5" fmla="*/ 4 h 170"/>
                <a:gd name="T6" fmla="*/ 20 w 144"/>
                <a:gd name="T7" fmla="*/ 8 h 170"/>
                <a:gd name="T8" fmla="*/ 26 w 144"/>
                <a:gd name="T9" fmla="*/ 12 h 170"/>
                <a:gd name="T10" fmla="*/ 30 w 144"/>
                <a:gd name="T11" fmla="*/ 17 h 170"/>
                <a:gd name="T12" fmla="*/ 35 w 144"/>
                <a:gd name="T13" fmla="*/ 22 h 170"/>
                <a:gd name="T14" fmla="*/ 36 w 144"/>
                <a:gd name="T15" fmla="*/ 29 h 170"/>
                <a:gd name="T16" fmla="*/ 36 w 144"/>
                <a:gd name="T17" fmla="*/ 35 h 170"/>
                <a:gd name="T18" fmla="*/ 34 w 144"/>
                <a:gd name="T19" fmla="*/ 39 h 170"/>
                <a:gd name="T20" fmla="*/ 30 w 144"/>
                <a:gd name="T21" fmla="*/ 41 h 170"/>
                <a:gd name="T22" fmla="*/ 26 w 144"/>
                <a:gd name="T23" fmla="*/ 42 h 170"/>
                <a:gd name="T24" fmla="*/ 23 w 144"/>
                <a:gd name="T25" fmla="*/ 40 h 170"/>
                <a:gd name="T26" fmla="*/ 20 w 144"/>
                <a:gd name="T27" fmla="*/ 37 h 170"/>
                <a:gd name="T28" fmla="*/ 18 w 144"/>
                <a:gd name="T29" fmla="*/ 33 h 170"/>
                <a:gd name="T30" fmla="*/ 16 w 144"/>
                <a:gd name="T31" fmla="*/ 29 h 170"/>
                <a:gd name="T32" fmla="*/ 17 w 144"/>
                <a:gd name="T33" fmla="*/ 24 h 170"/>
                <a:gd name="T34" fmla="*/ 17 w 144"/>
                <a:gd name="T35" fmla="*/ 20 h 170"/>
                <a:gd name="T36" fmla="*/ 14 w 144"/>
                <a:gd name="T37" fmla="*/ 15 h 170"/>
                <a:gd name="T38" fmla="*/ 12 w 144"/>
                <a:gd name="T39" fmla="*/ 11 h 170"/>
                <a:gd name="T40" fmla="*/ 9 w 144"/>
                <a:gd name="T41" fmla="*/ 7 h 170"/>
                <a:gd name="T42" fmla="*/ 5 w 144"/>
                <a:gd name="T43" fmla="*/ 4 h 170"/>
                <a:gd name="T44" fmla="*/ 3 w 144"/>
                <a:gd name="T45" fmla="*/ 2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85" name="Freeform 63"/>
            <p:cNvSpPr/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4 h 103"/>
                <a:gd name="T2" fmla="*/ 3 w 199"/>
                <a:gd name="T3" fmla="*/ 3 h 103"/>
                <a:gd name="T4" fmla="*/ 6 w 199"/>
                <a:gd name="T5" fmla="*/ 2 h 103"/>
                <a:gd name="T6" fmla="*/ 10 w 199"/>
                <a:gd name="T7" fmla="*/ 1 h 103"/>
                <a:gd name="T8" fmla="*/ 13 w 199"/>
                <a:gd name="T9" fmla="*/ 0 h 103"/>
                <a:gd name="T10" fmla="*/ 17 w 199"/>
                <a:gd name="T11" fmla="*/ 0 h 103"/>
                <a:gd name="T12" fmla="*/ 21 w 199"/>
                <a:gd name="T13" fmla="*/ 0 h 103"/>
                <a:gd name="T14" fmla="*/ 24 w 199"/>
                <a:gd name="T15" fmla="*/ 0 h 103"/>
                <a:gd name="T16" fmla="*/ 28 w 199"/>
                <a:gd name="T17" fmla="*/ 0 h 103"/>
                <a:gd name="T18" fmla="*/ 32 w 199"/>
                <a:gd name="T19" fmla="*/ 1 h 103"/>
                <a:gd name="T20" fmla="*/ 35 w 199"/>
                <a:gd name="T21" fmla="*/ 2 h 103"/>
                <a:gd name="T22" fmla="*/ 38 w 199"/>
                <a:gd name="T23" fmla="*/ 3 h 103"/>
                <a:gd name="T24" fmla="*/ 41 w 199"/>
                <a:gd name="T25" fmla="*/ 4 h 103"/>
                <a:gd name="T26" fmla="*/ 43 w 199"/>
                <a:gd name="T27" fmla="*/ 6 h 103"/>
                <a:gd name="T28" fmla="*/ 45 w 199"/>
                <a:gd name="T29" fmla="*/ 8 h 103"/>
                <a:gd name="T30" fmla="*/ 47 w 199"/>
                <a:gd name="T31" fmla="*/ 11 h 103"/>
                <a:gd name="T32" fmla="*/ 49 w 199"/>
                <a:gd name="T33" fmla="*/ 14 h 103"/>
                <a:gd name="T34" fmla="*/ 49 w 199"/>
                <a:gd name="T35" fmla="*/ 19 h 103"/>
                <a:gd name="T36" fmla="*/ 48 w 199"/>
                <a:gd name="T37" fmla="*/ 22 h 103"/>
                <a:gd name="T38" fmla="*/ 45 w 199"/>
                <a:gd name="T39" fmla="*/ 24 h 103"/>
                <a:gd name="T40" fmla="*/ 41 w 199"/>
                <a:gd name="T41" fmla="*/ 25 h 103"/>
                <a:gd name="T42" fmla="*/ 37 w 199"/>
                <a:gd name="T43" fmla="*/ 25 h 103"/>
                <a:gd name="T44" fmla="*/ 33 w 199"/>
                <a:gd name="T45" fmla="*/ 23 h 103"/>
                <a:gd name="T46" fmla="*/ 29 w 199"/>
                <a:gd name="T47" fmla="*/ 20 h 103"/>
                <a:gd name="T48" fmla="*/ 26 w 199"/>
                <a:gd name="T49" fmla="*/ 15 h 103"/>
                <a:gd name="T50" fmla="*/ 24 w 199"/>
                <a:gd name="T51" fmla="*/ 12 h 103"/>
                <a:gd name="T52" fmla="*/ 20 w 199"/>
                <a:gd name="T53" fmla="*/ 9 h 103"/>
                <a:gd name="T54" fmla="*/ 16 w 199"/>
                <a:gd name="T55" fmla="*/ 7 h 103"/>
                <a:gd name="T56" fmla="*/ 11 w 199"/>
                <a:gd name="T57" fmla="*/ 6 h 103"/>
                <a:gd name="T58" fmla="*/ 7 w 199"/>
                <a:gd name="T59" fmla="*/ 5 h 103"/>
                <a:gd name="T60" fmla="*/ 3 w 199"/>
                <a:gd name="T61" fmla="*/ 4 h 103"/>
                <a:gd name="T62" fmla="*/ 1 w 199"/>
                <a:gd name="T63" fmla="*/ 4 h 103"/>
                <a:gd name="T64" fmla="*/ 0 w 199"/>
                <a:gd name="T65" fmla="*/ 4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86" name="Freeform 64"/>
            <p:cNvSpPr/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23 w 107"/>
                <a:gd name="T1" fmla="*/ 0 h 195"/>
                <a:gd name="T2" fmla="*/ 25 w 107"/>
                <a:gd name="T3" fmla="*/ 7 h 195"/>
                <a:gd name="T4" fmla="*/ 26 w 107"/>
                <a:gd name="T5" fmla="*/ 14 h 195"/>
                <a:gd name="T6" fmla="*/ 26 w 107"/>
                <a:gd name="T7" fmla="*/ 22 h 195"/>
                <a:gd name="T8" fmla="*/ 26 w 107"/>
                <a:gd name="T9" fmla="*/ 29 h 195"/>
                <a:gd name="T10" fmla="*/ 24 w 107"/>
                <a:gd name="T11" fmla="*/ 36 h 195"/>
                <a:gd name="T12" fmla="*/ 20 w 107"/>
                <a:gd name="T13" fmla="*/ 41 h 195"/>
                <a:gd name="T14" fmla="*/ 16 w 107"/>
                <a:gd name="T15" fmla="*/ 46 h 195"/>
                <a:gd name="T16" fmla="*/ 11 w 107"/>
                <a:gd name="T17" fmla="*/ 49 h 195"/>
                <a:gd name="T18" fmla="*/ 6 w 107"/>
                <a:gd name="T19" fmla="*/ 49 h 195"/>
                <a:gd name="T20" fmla="*/ 2 w 107"/>
                <a:gd name="T21" fmla="*/ 48 h 195"/>
                <a:gd name="T22" fmla="*/ 0 w 107"/>
                <a:gd name="T23" fmla="*/ 45 h 195"/>
                <a:gd name="T24" fmla="*/ 0 w 107"/>
                <a:gd name="T25" fmla="*/ 41 h 195"/>
                <a:gd name="T26" fmla="*/ 0 w 107"/>
                <a:gd name="T27" fmla="*/ 37 h 195"/>
                <a:gd name="T28" fmla="*/ 3 w 107"/>
                <a:gd name="T29" fmla="*/ 32 h 195"/>
                <a:gd name="T30" fmla="*/ 6 w 107"/>
                <a:gd name="T31" fmla="*/ 29 h 195"/>
                <a:gd name="T32" fmla="*/ 10 w 107"/>
                <a:gd name="T33" fmla="*/ 26 h 195"/>
                <a:gd name="T34" fmla="*/ 14 w 107"/>
                <a:gd name="T35" fmla="*/ 24 h 195"/>
                <a:gd name="T36" fmla="*/ 17 w 107"/>
                <a:gd name="T37" fmla="*/ 20 h 195"/>
                <a:gd name="T38" fmla="*/ 19 w 107"/>
                <a:gd name="T39" fmla="*/ 16 h 195"/>
                <a:gd name="T40" fmla="*/ 21 w 107"/>
                <a:gd name="T41" fmla="*/ 12 h 195"/>
                <a:gd name="T42" fmla="*/ 22 w 107"/>
                <a:gd name="T43" fmla="*/ 7 h 195"/>
                <a:gd name="T44" fmla="*/ 23 w 107"/>
                <a:gd name="T45" fmla="*/ 4 h 195"/>
                <a:gd name="T46" fmla="*/ 23 w 107"/>
                <a:gd name="T47" fmla="*/ 1 h 195"/>
                <a:gd name="T48" fmla="*/ 23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87" name="Freeform 65"/>
            <p:cNvSpPr/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45 w 183"/>
                <a:gd name="T1" fmla="*/ 0 h 126"/>
                <a:gd name="T2" fmla="*/ 43 w 183"/>
                <a:gd name="T3" fmla="*/ 7 h 126"/>
                <a:gd name="T4" fmla="*/ 39 w 183"/>
                <a:gd name="T5" fmla="*/ 13 h 126"/>
                <a:gd name="T6" fmla="*/ 35 w 183"/>
                <a:gd name="T7" fmla="*/ 19 h 126"/>
                <a:gd name="T8" fmla="*/ 30 w 183"/>
                <a:gd name="T9" fmla="*/ 24 h 126"/>
                <a:gd name="T10" fmla="*/ 24 w 183"/>
                <a:gd name="T11" fmla="*/ 28 h 126"/>
                <a:gd name="T12" fmla="*/ 18 w 183"/>
                <a:gd name="T13" fmla="*/ 31 h 126"/>
                <a:gd name="T14" fmla="*/ 12 w 183"/>
                <a:gd name="T15" fmla="*/ 32 h 126"/>
                <a:gd name="T16" fmla="*/ 6 w 183"/>
                <a:gd name="T17" fmla="*/ 30 h 126"/>
                <a:gd name="T18" fmla="*/ 1 w 183"/>
                <a:gd name="T19" fmla="*/ 28 h 126"/>
                <a:gd name="T20" fmla="*/ 0 w 183"/>
                <a:gd name="T21" fmla="*/ 24 h 126"/>
                <a:gd name="T22" fmla="*/ 0 w 183"/>
                <a:gd name="T23" fmla="*/ 21 h 126"/>
                <a:gd name="T24" fmla="*/ 2 w 183"/>
                <a:gd name="T25" fmla="*/ 18 h 126"/>
                <a:gd name="T26" fmla="*/ 5 w 183"/>
                <a:gd name="T27" fmla="*/ 15 h 126"/>
                <a:gd name="T28" fmla="*/ 9 w 183"/>
                <a:gd name="T29" fmla="*/ 13 h 126"/>
                <a:gd name="T30" fmla="*/ 14 w 183"/>
                <a:gd name="T31" fmla="*/ 12 h 126"/>
                <a:gd name="T32" fmla="*/ 19 w 183"/>
                <a:gd name="T33" fmla="*/ 13 h 126"/>
                <a:gd name="T34" fmla="*/ 24 w 183"/>
                <a:gd name="T35" fmla="*/ 13 h 126"/>
                <a:gd name="T36" fmla="*/ 28 w 183"/>
                <a:gd name="T37" fmla="*/ 12 h 126"/>
                <a:gd name="T38" fmla="*/ 32 w 183"/>
                <a:gd name="T39" fmla="*/ 10 h 126"/>
                <a:gd name="T40" fmla="*/ 37 w 183"/>
                <a:gd name="T41" fmla="*/ 8 h 126"/>
                <a:gd name="T42" fmla="*/ 40 w 183"/>
                <a:gd name="T43" fmla="*/ 5 h 126"/>
                <a:gd name="T44" fmla="*/ 43 w 183"/>
                <a:gd name="T45" fmla="*/ 3 h 126"/>
                <a:gd name="T46" fmla="*/ 45 w 183"/>
                <a:gd name="T47" fmla="*/ 1 h 126"/>
                <a:gd name="T48" fmla="*/ 45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88" name="Freeform 66"/>
            <p:cNvSpPr/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6 w 102"/>
                <a:gd name="T3" fmla="*/ 3 h 197"/>
                <a:gd name="T4" fmla="*/ 12 w 102"/>
                <a:gd name="T5" fmla="*/ 8 h 197"/>
                <a:gd name="T6" fmla="*/ 17 w 102"/>
                <a:gd name="T7" fmla="*/ 13 h 197"/>
                <a:gd name="T8" fmla="*/ 21 w 102"/>
                <a:gd name="T9" fmla="*/ 19 h 197"/>
                <a:gd name="T10" fmla="*/ 24 w 102"/>
                <a:gd name="T11" fmla="*/ 25 h 197"/>
                <a:gd name="T12" fmla="*/ 27 w 102"/>
                <a:gd name="T13" fmla="*/ 32 h 197"/>
                <a:gd name="T14" fmla="*/ 27 w 102"/>
                <a:gd name="T15" fmla="*/ 38 h 197"/>
                <a:gd name="T16" fmla="*/ 24 w 102"/>
                <a:gd name="T17" fmla="*/ 44 h 197"/>
                <a:gd name="T18" fmla="*/ 20 w 102"/>
                <a:gd name="T19" fmla="*/ 47 h 197"/>
                <a:gd name="T20" fmla="*/ 17 w 102"/>
                <a:gd name="T21" fmla="*/ 49 h 197"/>
                <a:gd name="T22" fmla="*/ 13 w 102"/>
                <a:gd name="T23" fmla="*/ 48 h 197"/>
                <a:gd name="T24" fmla="*/ 10 w 102"/>
                <a:gd name="T25" fmla="*/ 45 h 197"/>
                <a:gd name="T26" fmla="*/ 8 w 102"/>
                <a:gd name="T27" fmla="*/ 42 h 197"/>
                <a:gd name="T28" fmla="*/ 7 w 102"/>
                <a:gd name="T29" fmla="*/ 37 h 197"/>
                <a:gd name="T30" fmla="*/ 7 w 102"/>
                <a:gd name="T31" fmla="*/ 33 h 197"/>
                <a:gd name="T32" fmla="*/ 8 w 102"/>
                <a:gd name="T33" fmla="*/ 28 h 197"/>
                <a:gd name="T34" fmla="*/ 10 w 102"/>
                <a:gd name="T35" fmla="*/ 24 h 197"/>
                <a:gd name="T36" fmla="*/ 9 w 102"/>
                <a:gd name="T37" fmla="*/ 19 h 197"/>
                <a:gd name="T38" fmla="*/ 8 w 102"/>
                <a:gd name="T39" fmla="*/ 14 h 197"/>
                <a:gd name="T40" fmla="*/ 6 w 102"/>
                <a:gd name="T41" fmla="*/ 10 h 197"/>
                <a:gd name="T42" fmla="*/ 4 w 102"/>
                <a:gd name="T43" fmla="*/ 6 h 197"/>
                <a:gd name="T44" fmla="*/ 2 w 102"/>
                <a:gd name="T45" fmla="*/ 3 h 197"/>
                <a:gd name="T46" fmla="*/ 1 w 102"/>
                <a:gd name="T47" fmla="*/ 1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89" name="Freeform 67"/>
            <p:cNvSpPr/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7 w 180"/>
                <a:gd name="T3" fmla="*/ 0 h 129"/>
                <a:gd name="T4" fmla="*/ 14 w 180"/>
                <a:gd name="T5" fmla="*/ 0 h 129"/>
                <a:gd name="T6" fmla="*/ 22 w 180"/>
                <a:gd name="T7" fmla="*/ 1 h 129"/>
                <a:gd name="T8" fmla="*/ 28 w 180"/>
                <a:gd name="T9" fmla="*/ 4 h 129"/>
                <a:gd name="T10" fmla="*/ 35 w 180"/>
                <a:gd name="T11" fmla="*/ 7 h 129"/>
                <a:gd name="T12" fmla="*/ 40 w 180"/>
                <a:gd name="T13" fmla="*/ 11 h 129"/>
                <a:gd name="T14" fmla="*/ 44 w 180"/>
                <a:gd name="T15" fmla="*/ 16 h 129"/>
                <a:gd name="T16" fmla="*/ 45 w 180"/>
                <a:gd name="T17" fmla="*/ 22 h 129"/>
                <a:gd name="T18" fmla="*/ 45 w 180"/>
                <a:gd name="T19" fmla="*/ 27 h 129"/>
                <a:gd name="T20" fmla="*/ 43 w 180"/>
                <a:gd name="T21" fmla="*/ 30 h 129"/>
                <a:gd name="T22" fmla="*/ 39 w 180"/>
                <a:gd name="T23" fmla="*/ 32 h 129"/>
                <a:gd name="T24" fmla="*/ 36 w 180"/>
                <a:gd name="T25" fmla="*/ 32 h 129"/>
                <a:gd name="T26" fmla="*/ 31 w 180"/>
                <a:gd name="T27" fmla="*/ 30 h 129"/>
                <a:gd name="T28" fmla="*/ 27 w 180"/>
                <a:gd name="T29" fmla="*/ 27 h 129"/>
                <a:gd name="T30" fmla="*/ 24 w 180"/>
                <a:gd name="T31" fmla="*/ 23 h 129"/>
                <a:gd name="T32" fmla="*/ 23 w 180"/>
                <a:gd name="T33" fmla="*/ 18 h 129"/>
                <a:gd name="T34" fmla="*/ 22 w 180"/>
                <a:gd name="T35" fmla="*/ 14 h 129"/>
                <a:gd name="T36" fmla="*/ 19 w 180"/>
                <a:gd name="T37" fmla="*/ 11 h 129"/>
                <a:gd name="T38" fmla="*/ 15 w 180"/>
                <a:gd name="T39" fmla="*/ 7 h 129"/>
                <a:gd name="T40" fmla="*/ 11 w 180"/>
                <a:gd name="T41" fmla="*/ 5 h 129"/>
                <a:gd name="T42" fmla="*/ 7 w 180"/>
                <a:gd name="T43" fmla="*/ 3 h 129"/>
                <a:gd name="T44" fmla="*/ 3 w 180"/>
                <a:gd name="T45" fmla="*/ 1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90" name="Freeform 68"/>
            <p:cNvSpPr/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13 h 85"/>
                <a:gd name="T2" fmla="*/ 3 w 206"/>
                <a:gd name="T3" fmla="*/ 11 h 85"/>
                <a:gd name="T4" fmla="*/ 6 w 206"/>
                <a:gd name="T5" fmla="*/ 9 h 85"/>
                <a:gd name="T6" fmla="*/ 9 w 206"/>
                <a:gd name="T7" fmla="*/ 7 h 85"/>
                <a:gd name="T8" fmla="*/ 12 w 206"/>
                <a:gd name="T9" fmla="*/ 5 h 85"/>
                <a:gd name="T10" fmla="*/ 15 w 206"/>
                <a:gd name="T11" fmla="*/ 4 h 85"/>
                <a:gd name="T12" fmla="*/ 19 w 206"/>
                <a:gd name="T13" fmla="*/ 2 h 85"/>
                <a:gd name="T14" fmla="*/ 22 w 206"/>
                <a:gd name="T15" fmla="*/ 1 h 85"/>
                <a:gd name="T16" fmla="*/ 26 w 206"/>
                <a:gd name="T17" fmla="*/ 0 h 85"/>
                <a:gd name="T18" fmla="*/ 29 w 206"/>
                <a:gd name="T19" fmla="*/ 0 h 85"/>
                <a:gd name="T20" fmla="*/ 33 w 206"/>
                <a:gd name="T21" fmla="*/ 0 h 85"/>
                <a:gd name="T22" fmla="*/ 36 w 206"/>
                <a:gd name="T23" fmla="*/ 0 h 85"/>
                <a:gd name="T24" fmla="*/ 39 w 206"/>
                <a:gd name="T25" fmla="*/ 0 h 85"/>
                <a:gd name="T26" fmla="*/ 42 w 206"/>
                <a:gd name="T27" fmla="*/ 1 h 85"/>
                <a:gd name="T28" fmla="*/ 45 w 206"/>
                <a:gd name="T29" fmla="*/ 3 h 85"/>
                <a:gd name="T30" fmla="*/ 48 w 206"/>
                <a:gd name="T31" fmla="*/ 4 h 85"/>
                <a:gd name="T32" fmla="*/ 50 w 206"/>
                <a:gd name="T33" fmla="*/ 7 h 85"/>
                <a:gd name="T34" fmla="*/ 52 w 206"/>
                <a:gd name="T35" fmla="*/ 11 h 85"/>
                <a:gd name="T36" fmla="*/ 52 w 206"/>
                <a:gd name="T37" fmla="*/ 15 h 85"/>
                <a:gd name="T38" fmla="*/ 50 w 206"/>
                <a:gd name="T39" fmla="*/ 18 h 85"/>
                <a:gd name="T40" fmla="*/ 47 w 206"/>
                <a:gd name="T41" fmla="*/ 20 h 85"/>
                <a:gd name="T42" fmla="*/ 42 w 206"/>
                <a:gd name="T43" fmla="*/ 21 h 85"/>
                <a:gd name="T44" fmla="*/ 38 w 206"/>
                <a:gd name="T45" fmla="*/ 21 h 85"/>
                <a:gd name="T46" fmla="*/ 33 w 206"/>
                <a:gd name="T47" fmla="*/ 19 h 85"/>
                <a:gd name="T48" fmla="*/ 29 w 206"/>
                <a:gd name="T49" fmla="*/ 15 h 85"/>
                <a:gd name="T50" fmla="*/ 26 w 206"/>
                <a:gd name="T51" fmla="*/ 13 h 85"/>
                <a:gd name="T52" fmla="*/ 21 w 206"/>
                <a:gd name="T53" fmla="*/ 11 h 85"/>
                <a:gd name="T54" fmla="*/ 17 w 206"/>
                <a:gd name="T55" fmla="*/ 11 h 85"/>
                <a:gd name="T56" fmla="*/ 12 w 206"/>
                <a:gd name="T57" fmla="*/ 11 h 85"/>
                <a:gd name="T58" fmla="*/ 7 w 206"/>
                <a:gd name="T59" fmla="*/ 12 h 85"/>
                <a:gd name="T60" fmla="*/ 3 w 206"/>
                <a:gd name="T61" fmla="*/ 12 h 85"/>
                <a:gd name="T62" fmla="*/ 1 w 206"/>
                <a:gd name="T63" fmla="*/ 13 h 85"/>
                <a:gd name="T64" fmla="*/ 0 w 206"/>
                <a:gd name="T65" fmla="*/ 13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91" name="Freeform 69"/>
            <p:cNvSpPr/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1 h 95"/>
                <a:gd name="T2" fmla="*/ 6 w 147"/>
                <a:gd name="T3" fmla="*/ 0 h 95"/>
                <a:gd name="T4" fmla="*/ 12 w 147"/>
                <a:gd name="T5" fmla="*/ 0 h 95"/>
                <a:gd name="T6" fmla="*/ 17 w 147"/>
                <a:gd name="T7" fmla="*/ 0 h 95"/>
                <a:gd name="T8" fmla="*/ 23 w 147"/>
                <a:gd name="T9" fmla="*/ 2 h 95"/>
                <a:gd name="T10" fmla="*/ 28 w 147"/>
                <a:gd name="T11" fmla="*/ 4 h 95"/>
                <a:gd name="T12" fmla="*/ 32 w 147"/>
                <a:gd name="T13" fmla="*/ 7 h 95"/>
                <a:gd name="T14" fmla="*/ 36 w 147"/>
                <a:gd name="T15" fmla="*/ 11 h 95"/>
                <a:gd name="T16" fmla="*/ 37 w 147"/>
                <a:gd name="T17" fmla="*/ 15 h 95"/>
                <a:gd name="T18" fmla="*/ 37 w 147"/>
                <a:gd name="T19" fmla="*/ 19 h 95"/>
                <a:gd name="T20" fmla="*/ 36 w 147"/>
                <a:gd name="T21" fmla="*/ 22 h 95"/>
                <a:gd name="T22" fmla="*/ 33 w 147"/>
                <a:gd name="T23" fmla="*/ 23 h 95"/>
                <a:gd name="T24" fmla="*/ 30 w 147"/>
                <a:gd name="T25" fmla="*/ 23 h 95"/>
                <a:gd name="T26" fmla="*/ 27 w 147"/>
                <a:gd name="T27" fmla="*/ 22 h 95"/>
                <a:gd name="T28" fmla="*/ 24 w 147"/>
                <a:gd name="T29" fmla="*/ 20 h 95"/>
                <a:gd name="T30" fmla="*/ 21 w 147"/>
                <a:gd name="T31" fmla="*/ 17 h 95"/>
                <a:gd name="T32" fmla="*/ 20 w 147"/>
                <a:gd name="T33" fmla="*/ 13 h 95"/>
                <a:gd name="T34" fmla="*/ 18 w 147"/>
                <a:gd name="T35" fmla="*/ 10 h 95"/>
                <a:gd name="T36" fmla="*/ 16 w 147"/>
                <a:gd name="T37" fmla="*/ 8 h 95"/>
                <a:gd name="T38" fmla="*/ 13 w 147"/>
                <a:gd name="T39" fmla="*/ 5 h 95"/>
                <a:gd name="T40" fmla="*/ 9 w 147"/>
                <a:gd name="T41" fmla="*/ 4 h 95"/>
                <a:gd name="T42" fmla="*/ 6 w 147"/>
                <a:gd name="T43" fmla="*/ 3 h 95"/>
                <a:gd name="T44" fmla="*/ 3 w 147"/>
                <a:gd name="T45" fmla="*/ 1 h 95"/>
                <a:gd name="T46" fmla="*/ 1 w 147"/>
                <a:gd name="T47" fmla="*/ 1 h 95"/>
                <a:gd name="T48" fmla="*/ 0 w 147"/>
                <a:gd name="T49" fmla="*/ 1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92" name="Freeform 70"/>
            <p:cNvSpPr/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5 w 87"/>
                <a:gd name="T3" fmla="*/ 2 h 154"/>
                <a:gd name="T4" fmla="*/ 9 w 87"/>
                <a:gd name="T5" fmla="*/ 6 h 154"/>
                <a:gd name="T6" fmla="*/ 14 w 87"/>
                <a:gd name="T7" fmla="*/ 10 h 154"/>
                <a:gd name="T8" fmla="*/ 17 w 87"/>
                <a:gd name="T9" fmla="*/ 14 h 154"/>
                <a:gd name="T10" fmla="*/ 20 w 87"/>
                <a:gd name="T11" fmla="*/ 19 h 154"/>
                <a:gd name="T12" fmla="*/ 21 w 87"/>
                <a:gd name="T13" fmla="*/ 24 h 154"/>
                <a:gd name="T14" fmla="*/ 21 w 87"/>
                <a:gd name="T15" fmla="*/ 29 h 154"/>
                <a:gd name="T16" fmla="*/ 20 w 87"/>
                <a:gd name="T17" fmla="*/ 35 h 154"/>
                <a:gd name="T18" fmla="*/ 17 w 87"/>
                <a:gd name="T19" fmla="*/ 38 h 154"/>
                <a:gd name="T20" fmla="*/ 14 w 87"/>
                <a:gd name="T21" fmla="*/ 39 h 154"/>
                <a:gd name="T22" fmla="*/ 12 w 87"/>
                <a:gd name="T23" fmla="*/ 38 h 154"/>
                <a:gd name="T24" fmla="*/ 9 w 87"/>
                <a:gd name="T25" fmla="*/ 36 h 154"/>
                <a:gd name="T26" fmla="*/ 7 w 87"/>
                <a:gd name="T27" fmla="*/ 34 h 154"/>
                <a:gd name="T28" fmla="*/ 6 w 87"/>
                <a:gd name="T29" fmla="*/ 29 h 154"/>
                <a:gd name="T30" fmla="*/ 6 w 87"/>
                <a:gd name="T31" fmla="*/ 25 h 154"/>
                <a:gd name="T32" fmla="*/ 7 w 87"/>
                <a:gd name="T33" fmla="*/ 22 h 154"/>
                <a:gd name="T34" fmla="*/ 8 w 87"/>
                <a:gd name="T35" fmla="*/ 19 h 154"/>
                <a:gd name="T36" fmla="*/ 7 w 87"/>
                <a:gd name="T37" fmla="*/ 15 h 154"/>
                <a:gd name="T38" fmla="*/ 6 w 87"/>
                <a:gd name="T39" fmla="*/ 11 h 154"/>
                <a:gd name="T40" fmla="*/ 5 w 87"/>
                <a:gd name="T41" fmla="*/ 7 h 154"/>
                <a:gd name="T42" fmla="*/ 3 w 87"/>
                <a:gd name="T43" fmla="*/ 5 h 154"/>
                <a:gd name="T44" fmla="*/ 1 w 87"/>
                <a:gd name="T45" fmla="*/ 2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93" name="Freeform 71"/>
            <p:cNvSpPr/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17 h 69"/>
                <a:gd name="T2" fmla="*/ 4 w 161"/>
                <a:gd name="T3" fmla="*/ 13 h 69"/>
                <a:gd name="T4" fmla="*/ 8 w 161"/>
                <a:gd name="T5" fmla="*/ 9 h 69"/>
                <a:gd name="T6" fmla="*/ 13 w 161"/>
                <a:gd name="T7" fmla="*/ 5 h 69"/>
                <a:gd name="T8" fmla="*/ 18 w 161"/>
                <a:gd name="T9" fmla="*/ 2 h 69"/>
                <a:gd name="T10" fmla="*/ 23 w 161"/>
                <a:gd name="T11" fmla="*/ 1 h 69"/>
                <a:gd name="T12" fmla="*/ 28 w 161"/>
                <a:gd name="T13" fmla="*/ 0 h 69"/>
                <a:gd name="T14" fmla="*/ 33 w 161"/>
                <a:gd name="T15" fmla="*/ 1 h 69"/>
                <a:gd name="T16" fmla="*/ 37 w 161"/>
                <a:gd name="T17" fmla="*/ 3 h 69"/>
                <a:gd name="T18" fmla="*/ 40 w 161"/>
                <a:gd name="T19" fmla="*/ 6 h 69"/>
                <a:gd name="T20" fmla="*/ 41 w 161"/>
                <a:gd name="T21" fmla="*/ 9 h 69"/>
                <a:gd name="T22" fmla="*/ 39 w 161"/>
                <a:gd name="T23" fmla="*/ 11 h 69"/>
                <a:gd name="T24" fmla="*/ 37 w 161"/>
                <a:gd name="T25" fmla="*/ 13 h 69"/>
                <a:gd name="T26" fmla="*/ 34 w 161"/>
                <a:gd name="T27" fmla="*/ 15 h 69"/>
                <a:gd name="T28" fmla="*/ 31 w 161"/>
                <a:gd name="T29" fmla="*/ 16 h 69"/>
                <a:gd name="T30" fmla="*/ 27 w 161"/>
                <a:gd name="T31" fmla="*/ 15 h 69"/>
                <a:gd name="T32" fmla="*/ 23 w 161"/>
                <a:gd name="T33" fmla="*/ 13 h 69"/>
                <a:gd name="T34" fmla="*/ 20 w 161"/>
                <a:gd name="T35" fmla="*/ 12 h 69"/>
                <a:gd name="T36" fmla="*/ 16 w 161"/>
                <a:gd name="T37" fmla="*/ 11 h 69"/>
                <a:gd name="T38" fmla="*/ 12 w 161"/>
                <a:gd name="T39" fmla="*/ 12 h 69"/>
                <a:gd name="T40" fmla="*/ 9 w 161"/>
                <a:gd name="T41" fmla="*/ 13 h 69"/>
                <a:gd name="T42" fmla="*/ 6 w 161"/>
                <a:gd name="T43" fmla="*/ 14 h 69"/>
                <a:gd name="T44" fmla="*/ 3 w 161"/>
                <a:gd name="T45" fmla="*/ 16 h 69"/>
                <a:gd name="T46" fmla="*/ 1 w 161"/>
                <a:gd name="T47" fmla="*/ 17 h 69"/>
                <a:gd name="T48" fmla="*/ 0 w 161"/>
                <a:gd name="T49" fmla="*/ 17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94" name="Freeform 72"/>
            <p:cNvSpPr/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33 h 133"/>
                <a:gd name="T2" fmla="*/ 1 w 114"/>
                <a:gd name="T3" fmla="*/ 27 h 133"/>
                <a:gd name="T4" fmla="*/ 2 w 114"/>
                <a:gd name="T5" fmla="*/ 22 h 133"/>
                <a:gd name="T6" fmla="*/ 3 w 114"/>
                <a:gd name="T7" fmla="*/ 16 h 133"/>
                <a:gd name="T8" fmla="*/ 6 w 114"/>
                <a:gd name="T9" fmla="*/ 11 h 133"/>
                <a:gd name="T10" fmla="*/ 9 w 114"/>
                <a:gd name="T11" fmla="*/ 6 h 133"/>
                <a:gd name="T12" fmla="*/ 13 w 114"/>
                <a:gd name="T13" fmla="*/ 3 h 133"/>
                <a:gd name="T14" fmla="*/ 17 w 114"/>
                <a:gd name="T15" fmla="*/ 0 h 133"/>
                <a:gd name="T16" fmla="*/ 22 w 114"/>
                <a:gd name="T17" fmla="*/ 0 h 133"/>
                <a:gd name="T18" fmla="*/ 26 w 114"/>
                <a:gd name="T19" fmla="*/ 1 h 133"/>
                <a:gd name="T20" fmla="*/ 28 w 114"/>
                <a:gd name="T21" fmla="*/ 3 h 133"/>
                <a:gd name="T22" fmla="*/ 29 w 114"/>
                <a:gd name="T23" fmla="*/ 5 h 133"/>
                <a:gd name="T24" fmla="*/ 28 w 114"/>
                <a:gd name="T25" fmla="*/ 8 h 133"/>
                <a:gd name="T26" fmla="*/ 27 w 114"/>
                <a:gd name="T27" fmla="*/ 11 h 133"/>
                <a:gd name="T28" fmla="*/ 24 w 114"/>
                <a:gd name="T29" fmla="*/ 14 h 133"/>
                <a:gd name="T30" fmla="*/ 21 w 114"/>
                <a:gd name="T31" fmla="*/ 16 h 133"/>
                <a:gd name="T32" fmla="*/ 16 w 114"/>
                <a:gd name="T33" fmla="*/ 16 h 133"/>
                <a:gd name="T34" fmla="*/ 13 w 114"/>
                <a:gd name="T35" fmla="*/ 17 h 133"/>
                <a:gd name="T36" fmla="*/ 10 w 114"/>
                <a:gd name="T37" fmla="*/ 19 h 133"/>
                <a:gd name="T38" fmla="*/ 7 w 114"/>
                <a:gd name="T39" fmla="*/ 22 h 133"/>
                <a:gd name="T40" fmla="*/ 5 w 114"/>
                <a:gd name="T41" fmla="*/ 24 h 133"/>
                <a:gd name="T42" fmla="*/ 3 w 114"/>
                <a:gd name="T43" fmla="*/ 28 h 133"/>
                <a:gd name="T44" fmla="*/ 2 w 114"/>
                <a:gd name="T45" fmla="*/ 30 h 133"/>
                <a:gd name="T46" fmla="*/ 1 w 114"/>
                <a:gd name="T47" fmla="*/ 32 h 133"/>
                <a:gd name="T48" fmla="*/ 0 w 114"/>
                <a:gd name="T49" fmla="*/ 33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95" name="Freeform 73"/>
            <p:cNvSpPr/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7 w 70"/>
                <a:gd name="T1" fmla="*/ 41 h 163"/>
                <a:gd name="T2" fmla="*/ 4 w 70"/>
                <a:gd name="T3" fmla="*/ 37 h 163"/>
                <a:gd name="T4" fmla="*/ 2 w 70"/>
                <a:gd name="T5" fmla="*/ 31 h 163"/>
                <a:gd name="T6" fmla="*/ 1 w 70"/>
                <a:gd name="T7" fmla="*/ 26 h 163"/>
                <a:gd name="T8" fmla="*/ 0 w 70"/>
                <a:gd name="T9" fmla="*/ 20 h 163"/>
                <a:gd name="T10" fmla="*/ 0 w 70"/>
                <a:gd name="T11" fmla="*/ 14 h 163"/>
                <a:gd name="T12" fmla="*/ 1 w 70"/>
                <a:gd name="T13" fmla="*/ 9 h 163"/>
                <a:gd name="T14" fmla="*/ 3 w 70"/>
                <a:gd name="T15" fmla="*/ 5 h 163"/>
                <a:gd name="T16" fmla="*/ 7 w 70"/>
                <a:gd name="T17" fmla="*/ 2 h 163"/>
                <a:gd name="T18" fmla="*/ 10 w 70"/>
                <a:gd name="T19" fmla="*/ 0 h 163"/>
                <a:gd name="T20" fmla="*/ 14 w 70"/>
                <a:gd name="T21" fmla="*/ 1 h 163"/>
                <a:gd name="T22" fmla="*/ 16 w 70"/>
                <a:gd name="T23" fmla="*/ 3 h 163"/>
                <a:gd name="T24" fmla="*/ 18 w 70"/>
                <a:gd name="T25" fmla="*/ 6 h 163"/>
                <a:gd name="T26" fmla="*/ 18 w 70"/>
                <a:gd name="T27" fmla="*/ 9 h 163"/>
                <a:gd name="T28" fmla="*/ 17 w 70"/>
                <a:gd name="T29" fmla="*/ 12 h 163"/>
                <a:gd name="T30" fmla="*/ 14 w 70"/>
                <a:gd name="T31" fmla="*/ 16 h 163"/>
                <a:gd name="T32" fmla="*/ 12 w 70"/>
                <a:gd name="T33" fmla="*/ 19 h 163"/>
                <a:gd name="T34" fmla="*/ 9 w 70"/>
                <a:gd name="T35" fmla="*/ 25 h 163"/>
                <a:gd name="T36" fmla="*/ 6 w 70"/>
                <a:gd name="T37" fmla="*/ 32 h 163"/>
                <a:gd name="T38" fmla="*/ 7 w 70"/>
                <a:gd name="T39" fmla="*/ 38 h 163"/>
                <a:gd name="T40" fmla="*/ 7 w 70"/>
                <a:gd name="T41" fmla="*/ 4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96" name="Freeform 74"/>
            <p:cNvSpPr/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2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2 w 361"/>
                <a:gd name="T7" fmla="*/ 0 h 348"/>
                <a:gd name="T8" fmla="*/ 5 w 361"/>
                <a:gd name="T9" fmla="*/ 1 h 348"/>
                <a:gd name="T10" fmla="*/ 11 w 361"/>
                <a:gd name="T11" fmla="*/ 2 h 348"/>
                <a:gd name="T12" fmla="*/ 17 w 361"/>
                <a:gd name="T13" fmla="*/ 4 h 348"/>
                <a:gd name="T14" fmla="*/ 24 w 361"/>
                <a:gd name="T15" fmla="*/ 6 h 348"/>
                <a:gd name="T16" fmla="*/ 32 w 361"/>
                <a:gd name="T17" fmla="*/ 10 h 348"/>
                <a:gd name="T18" fmla="*/ 40 w 361"/>
                <a:gd name="T19" fmla="*/ 13 h 348"/>
                <a:gd name="T20" fmla="*/ 49 w 361"/>
                <a:gd name="T21" fmla="*/ 19 h 348"/>
                <a:gd name="T22" fmla="*/ 57 w 361"/>
                <a:gd name="T23" fmla="*/ 24 h 348"/>
                <a:gd name="T24" fmla="*/ 65 w 361"/>
                <a:gd name="T25" fmla="*/ 30 h 348"/>
                <a:gd name="T26" fmla="*/ 72 w 361"/>
                <a:gd name="T27" fmla="*/ 37 h 348"/>
                <a:gd name="T28" fmla="*/ 79 w 361"/>
                <a:gd name="T29" fmla="*/ 44 h 348"/>
                <a:gd name="T30" fmla="*/ 85 w 361"/>
                <a:gd name="T31" fmla="*/ 52 h 348"/>
                <a:gd name="T32" fmla="*/ 89 w 361"/>
                <a:gd name="T33" fmla="*/ 61 h 348"/>
                <a:gd name="T34" fmla="*/ 90 w 361"/>
                <a:gd name="T35" fmla="*/ 67 h 348"/>
                <a:gd name="T36" fmla="*/ 89 w 361"/>
                <a:gd name="T37" fmla="*/ 72 h 348"/>
                <a:gd name="T38" fmla="*/ 88 w 361"/>
                <a:gd name="T39" fmla="*/ 76 h 348"/>
                <a:gd name="T40" fmla="*/ 86 w 361"/>
                <a:gd name="T41" fmla="*/ 80 h 348"/>
                <a:gd name="T42" fmla="*/ 84 w 361"/>
                <a:gd name="T43" fmla="*/ 83 h 348"/>
                <a:gd name="T44" fmla="*/ 82 w 361"/>
                <a:gd name="T45" fmla="*/ 85 h 348"/>
                <a:gd name="T46" fmla="*/ 80 w 361"/>
                <a:gd name="T47" fmla="*/ 87 h 348"/>
                <a:gd name="T48" fmla="*/ 80 w 361"/>
                <a:gd name="T49" fmla="*/ 87 h 348"/>
                <a:gd name="T50" fmla="*/ 80 w 361"/>
                <a:gd name="T51" fmla="*/ 87 h 348"/>
                <a:gd name="T52" fmla="*/ 81 w 361"/>
                <a:gd name="T53" fmla="*/ 86 h 348"/>
                <a:gd name="T54" fmla="*/ 82 w 361"/>
                <a:gd name="T55" fmla="*/ 83 h 348"/>
                <a:gd name="T56" fmla="*/ 84 w 361"/>
                <a:gd name="T57" fmla="*/ 80 h 348"/>
                <a:gd name="T58" fmla="*/ 85 w 361"/>
                <a:gd name="T59" fmla="*/ 77 h 348"/>
                <a:gd name="T60" fmla="*/ 85 w 361"/>
                <a:gd name="T61" fmla="*/ 72 h 348"/>
                <a:gd name="T62" fmla="*/ 85 w 361"/>
                <a:gd name="T63" fmla="*/ 67 h 348"/>
                <a:gd name="T64" fmla="*/ 84 w 361"/>
                <a:gd name="T65" fmla="*/ 61 h 348"/>
                <a:gd name="T66" fmla="*/ 81 w 361"/>
                <a:gd name="T67" fmla="*/ 55 h 348"/>
                <a:gd name="T68" fmla="*/ 77 w 361"/>
                <a:gd name="T69" fmla="*/ 48 h 348"/>
                <a:gd name="T70" fmla="*/ 70 w 361"/>
                <a:gd name="T71" fmla="*/ 42 h 348"/>
                <a:gd name="T72" fmla="*/ 62 w 361"/>
                <a:gd name="T73" fmla="*/ 34 h 348"/>
                <a:gd name="T74" fmla="*/ 51 w 361"/>
                <a:gd name="T75" fmla="*/ 26 h 348"/>
                <a:gd name="T76" fmla="*/ 38 w 361"/>
                <a:gd name="T77" fmla="*/ 19 h 348"/>
                <a:gd name="T78" fmla="*/ 22 w 361"/>
                <a:gd name="T79" fmla="*/ 10 h 348"/>
                <a:gd name="T80" fmla="*/ 2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97" name="Freeform 75"/>
            <p:cNvSpPr/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7 w 126"/>
                <a:gd name="T1" fmla="*/ 0 h 343"/>
                <a:gd name="T2" fmla="*/ 3 w 126"/>
                <a:gd name="T3" fmla="*/ 7 h 343"/>
                <a:gd name="T4" fmla="*/ 1 w 126"/>
                <a:gd name="T5" fmla="*/ 17 h 343"/>
                <a:gd name="T6" fmla="*/ 0 w 126"/>
                <a:gd name="T7" fmla="*/ 30 h 343"/>
                <a:gd name="T8" fmla="*/ 2 w 126"/>
                <a:gd name="T9" fmla="*/ 43 h 343"/>
                <a:gd name="T10" fmla="*/ 5 w 126"/>
                <a:gd name="T11" fmla="*/ 57 h 343"/>
                <a:gd name="T12" fmla="*/ 11 w 126"/>
                <a:gd name="T13" fmla="*/ 69 h 343"/>
                <a:gd name="T14" fmla="*/ 20 w 126"/>
                <a:gd name="T15" fmla="*/ 79 h 343"/>
                <a:gd name="T16" fmla="*/ 32 w 126"/>
                <a:gd name="T17" fmla="*/ 85 h 343"/>
                <a:gd name="T18" fmla="*/ 31 w 126"/>
                <a:gd name="T19" fmla="*/ 85 h 343"/>
                <a:gd name="T20" fmla="*/ 29 w 126"/>
                <a:gd name="T21" fmla="*/ 83 h 343"/>
                <a:gd name="T22" fmla="*/ 26 w 126"/>
                <a:gd name="T23" fmla="*/ 80 h 343"/>
                <a:gd name="T24" fmla="*/ 22 w 126"/>
                <a:gd name="T25" fmla="*/ 76 h 343"/>
                <a:gd name="T26" fmla="*/ 18 w 126"/>
                <a:gd name="T27" fmla="*/ 72 h 343"/>
                <a:gd name="T28" fmla="*/ 14 w 126"/>
                <a:gd name="T29" fmla="*/ 66 h 343"/>
                <a:gd name="T30" fmla="*/ 11 w 126"/>
                <a:gd name="T31" fmla="*/ 61 h 343"/>
                <a:gd name="T32" fmla="*/ 8 w 126"/>
                <a:gd name="T33" fmla="*/ 55 h 343"/>
                <a:gd name="T34" fmla="*/ 5 w 126"/>
                <a:gd name="T35" fmla="*/ 45 h 343"/>
                <a:gd name="T36" fmla="*/ 4 w 126"/>
                <a:gd name="T37" fmla="*/ 36 h 343"/>
                <a:gd name="T38" fmla="*/ 3 w 126"/>
                <a:gd name="T39" fmla="*/ 27 h 343"/>
                <a:gd name="T40" fmla="*/ 4 w 126"/>
                <a:gd name="T41" fmla="*/ 18 h 343"/>
                <a:gd name="T42" fmla="*/ 5 w 126"/>
                <a:gd name="T43" fmla="*/ 10 h 343"/>
                <a:gd name="T44" fmla="*/ 5 w 126"/>
                <a:gd name="T45" fmla="*/ 5 h 343"/>
                <a:gd name="T46" fmla="*/ 6 w 126"/>
                <a:gd name="T47" fmla="*/ 1 h 343"/>
                <a:gd name="T48" fmla="*/ 7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98" name="Freeform 76"/>
            <p:cNvSpPr/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82 w 332"/>
                <a:gd name="T1" fmla="*/ 40 h 160"/>
                <a:gd name="T2" fmla="*/ 81 w 332"/>
                <a:gd name="T3" fmla="*/ 37 h 160"/>
                <a:gd name="T4" fmla="*/ 79 w 332"/>
                <a:gd name="T5" fmla="*/ 33 h 160"/>
                <a:gd name="T6" fmla="*/ 76 w 332"/>
                <a:gd name="T7" fmla="*/ 28 h 160"/>
                <a:gd name="T8" fmla="*/ 72 w 332"/>
                <a:gd name="T9" fmla="*/ 24 h 160"/>
                <a:gd name="T10" fmla="*/ 68 w 332"/>
                <a:gd name="T11" fmla="*/ 20 h 160"/>
                <a:gd name="T12" fmla="*/ 63 w 332"/>
                <a:gd name="T13" fmla="*/ 15 h 160"/>
                <a:gd name="T14" fmla="*/ 57 w 332"/>
                <a:gd name="T15" fmla="*/ 12 h 160"/>
                <a:gd name="T16" fmla="*/ 51 w 332"/>
                <a:gd name="T17" fmla="*/ 9 h 160"/>
                <a:gd name="T18" fmla="*/ 45 w 332"/>
                <a:gd name="T19" fmla="*/ 5 h 160"/>
                <a:gd name="T20" fmla="*/ 39 w 332"/>
                <a:gd name="T21" fmla="*/ 3 h 160"/>
                <a:gd name="T22" fmla="*/ 33 w 332"/>
                <a:gd name="T23" fmla="*/ 1 h 160"/>
                <a:gd name="T24" fmla="*/ 26 w 332"/>
                <a:gd name="T25" fmla="*/ 0 h 160"/>
                <a:gd name="T26" fmla="*/ 19 w 332"/>
                <a:gd name="T27" fmla="*/ 0 h 160"/>
                <a:gd name="T28" fmla="*/ 12 w 332"/>
                <a:gd name="T29" fmla="*/ 1 h 160"/>
                <a:gd name="T30" fmla="*/ 6 w 332"/>
                <a:gd name="T31" fmla="*/ 3 h 160"/>
                <a:gd name="T32" fmla="*/ 0 w 332"/>
                <a:gd name="T33" fmla="*/ 5 h 160"/>
                <a:gd name="T34" fmla="*/ 1 w 332"/>
                <a:gd name="T35" fmla="*/ 5 h 160"/>
                <a:gd name="T36" fmla="*/ 3 w 332"/>
                <a:gd name="T37" fmla="*/ 5 h 160"/>
                <a:gd name="T38" fmla="*/ 8 w 332"/>
                <a:gd name="T39" fmla="*/ 5 h 160"/>
                <a:gd name="T40" fmla="*/ 13 w 332"/>
                <a:gd name="T41" fmla="*/ 3 h 160"/>
                <a:gd name="T42" fmla="*/ 19 w 332"/>
                <a:gd name="T43" fmla="*/ 3 h 160"/>
                <a:gd name="T44" fmla="*/ 26 w 332"/>
                <a:gd name="T45" fmla="*/ 3 h 160"/>
                <a:gd name="T46" fmla="*/ 33 w 332"/>
                <a:gd name="T47" fmla="*/ 5 h 160"/>
                <a:gd name="T48" fmla="*/ 39 w 332"/>
                <a:gd name="T49" fmla="*/ 6 h 160"/>
                <a:gd name="T50" fmla="*/ 48 w 332"/>
                <a:gd name="T51" fmla="*/ 10 h 160"/>
                <a:gd name="T52" fmla="*/ 56 w 332"/>
                <a:gd name="T53" fmla="*/ 14 h 160"/>
                <a:gd name="T54" fmla="*/ 63 w 332"/>
                <a:gd name="T55" fmla="*/ 20 h 160"/>
                <a:gd name="T56" fmla="*/ 70 w 332"/>
                <a:gd name="T57" fmla="*/ 26 h 160"/>
                <a:gd name="T58" fmla="*/ 75 w 332"/>
                <a:gd name="T59" fmla="*/ 31 h 160"/>
                <a:gd name="T60" fmla="*/ 79 w 332"/>
                <a:gd name="T61" fmla="*/ 36 h 160"/>
                <a:gd name="T62" fmla="*/ 82 w 332"/>
                <a:gd name="T63" fmla="*/ 39 h 160"/>
                <a:gd name="T64" fmla="*/ 82 w 332"/>
                <a:gd name="T65" fmla="*/ 40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199" name="Freeform 77"/>
            <p:cNvSpPr/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82 w 373"/>
                <a:gd name="T1" fmla="*/ 334 h 1340"/>
                <a:gd name="T2" fmla="*/ 60 w 373"/>
                <a:gd name="T3" fmla="*/ 331 h 1340"/>
                <a:gd name="T4" fmla="*/ 40 w 373"/>
                <a:gd name="T5" fmla="*/ 326 h 1340"/>
                <a:gd name="T6" fmla="*/ 24 w 373"/>
                <a:gd name="T7" fmla="*/ 317 h 1340"/>
                <a:gd name="T8" fmla="*/ 13 w 373"/>
                <a:gd name="T9" fmla="*/ 303 h 1340"/>
                <a:gd name="T10" fmla="*/ 10 w 373"/>
                <a:gd name="T11" fmla="*/ 283 h 1340"/>
                <a:gd name="T12" fmla="*/ 17 w 373"/>
                <a:gd name="T13" fmla="*/ 254 h 1340"/>
                <a:gd name="T14" fmla="*/ 35 w 373"/>
                <a:gd name="T15" fmla="*/ 216 h 1340"/>
                <a:gd name="T16" fmla="*/ 62 w 373"/>
                <a:gd name="T17" fmla="*/ 175 h 1340"/>
                <a:gd name="T18" fmla="*/ 79 w 373"/>
                <a:gd name="T19" fmla="*/ 139 h 1340"/>
                <a:gd name="T20" fmla="*/ 89 w 373"/>
                <a:gd name="T21" fmla="*/ 106 h 1340"/>
                <a:gd name="T22" fmla="*/ 92 w 373"/>
                <a:gd name="T23" fmla="*/ 78 h 1340"/>
                <a:gd name="T24" fmla="*/ 88 w 373"/>
                <a:gd name="T25" fmla="*/ 52 h 1340"/>
                <a:gd name="T26" fmla="*/ 80 w 373"/>
                <a:gd name="T27" fmla="*/ 33 h 1340"/>
                <a:gd name="T28" fmla="*/ 69 w 373"/>
                <a:gd name="T29" fmla="*/ 17 h 1340"/>
                <a:gd name="T30" fmla="*/ 54 w 373"/>
                <a:gd name="T31" fmla="*/ 5 h 1340"/>
                <a:gd name="T32" fmla="*/ 40 w 373"/>
                <a:gd name="T33" fmla="*/ 1 h 1340"/>
                <a:gd name="T34" fmla="*/ 29 w 373"/>
                <a:gd name="T35" fmla="*/ 1 h 1340"/>
                <a:gd name="T36" fmla="*/ 21 w 373"/>
                <a:gd name="T37" fmla="*/ 3 h 1340"/>
                <a:gd name="T38" fmla="*/ 14 w 373"/>
                <a:gd name="T39" fmla="*/ 9 h 1340"/>
                <a:gd name="T40" fmla="*/ 8 w 373"/>
                <a:gd name="T41" fmla="*/ 15 h 1340"/>
                <a:gd name="T42" fmla="*/ 4 w 373"/>
                <a:gd name="T43" fmla="*/ 21 h 1340"/>
                <a:gd name="T44" fmla="*/ 1 w 373"/>
                <a:gd name="T45" fmla="*/ 27 h 1340"/>
                <a:gd name="T46" fmla="*/ 0 w 373"/>
                <a:gd name="T47" fmla="*/ 30 h 1340"/>
                <a:gd name="T48" fmla="*/ 0 w 373"/>
                <a:gd name="T49" fmla="*/ 30 h 1340"/>
                <a:gd name="T50" fmla="*/ 2 w 373"/>
                <a:gd name="T51" fmla="*/ 27 h 1340"/>
                <a:gd name="T52" fmla="*/ 5 w 373"/>
                <a:gd name="T53" fmla="*/ 23 h 1340"/>
                <a:gd name="T54" fmla="*/ 11 w 373"/>
                <a:gd name="T55" fmla="*/ 19 h 1340"/>
                <a:gd name="T56" fmla="*/ 17 w 373"/>
                <a:gd name="T57" fmla="*/ 13 h 1340"/>
                <a:gd name="T58" fmla="*/ 24 w 373"/>
                <a:gd name="T59" fmla="*/ 10 h 1340"/>
                <a:gd name="T60" fmla="*/ 33 w 373"/>
                <a:gd name="T61" fmla="*/ 6 h 1340"/>
                <a:gd name="T62" fmla="*/ 42 w 373"/>
                <a:gd name="T63" fmla="*/ 6 h 1340"/>
                <a:gd name="T64" fmla="*/ 52 w 373"/>
                <a:gd name="T65" fmla="*/ 10 h 1340"/>
                <a:gd name="T66" fmla="*/ 63 w 373"/>
                <a:gd name="T67" fmla="*/ 18 h 1340"/>
                <a:gd name="T68" fmla="*/ 73 w 373"/>
                <a:gd name="T69" fmla="*/ 28 h 1340"/>
                <a:gd name="T70" fmla="*/ 81 w 373"/>
                <a:gd name="T71" fmla="*/ 42 h 1340"/>
                <a:gd name="T72" fmla="*/ 87 w 373"/>
                <a:gd name="T73" fmla="*/ 59 h 1340"/>
                <a:gd name="T74" fmla="*/ 90 w 373"/>
                <a:gd name="T75" fmla="*/ 79 h 1340"/>
                <a:gd name="T76" fmla="*/ 88 w 373"/>
                <a:gd name="T77" fmla="*/ 100 h 1340"/>
                <a:gd name="T78" fmla="*/ 80 w 373"/>
                <a:gd name="T79" fmla="*/ 125 h 1340"/>
                <a:gd name="T80" fmla="*/ 67 w 373"/>
                <a:gd name="T81" fmla="*/ 153 h 1340"/>
                <a:gd name="T82" fmla="*/ 51 w 373"/>
                <a:gd name="T83" fmla="*/ 178 h 1340"/>
                <a:gd name="T84" fmla="*/ 36 w 373"/>
                <a:gd name="T85" fmla="*/ 203 h 1340"/>
                <a:gd name="T86" fmla="*/ 23 w 373"/>
                <a:gd name="T87" fmla="*/ 225 h 1340"/>
                <a:gd name="T88" fmla="*/ 12 w 373"/>
                <a:gd name="T89" fmla="*/ 246 h 1340"/>
                <a:gd name="T90" fmla="*/ 4 w 373"/>
                <a:gd name="T91" fmla="*/ 265 h 1340"/>
                <a:gd name="T92" fmla="*/ 1 w 373"/>
                <a:gd name="T93" fmla="*/ 283 h 1340"/>
                <a:gd name="T94" fmla="*/ 4 w 373"/>
                <a:gd name="T95" fmla="*/ 299 h 1340"/>
                <a:gd name="T96" fmla="*/ 14 w 373"/>
                <a:gd name="T97" fmla="*/ 313 h 1340"/>
                <a:gd name="T98" fmla="*/ 26 w 373"/>
                <a:gd name="T99" fmla="*/ 323 h 1340"/>
                <a:gd name="T100" fmla="*/ 39 w 373"/>
                <a:gd name="T101" fmla="*/ 330 h 1340"/>
                <a:gd name="T102" fmla="*/ 53 w 373"/>
                <a:gd name="T103" fmla="*/ 333 h 1340"/>
                <a:gd name="T104" fmla="*/ 67 w 373"/>
                <a:gd name="T105" fmla="*/ 335 h 1340"/>
                <a:gd name="T106" fmla="*/ 79 w 373"/>
                <a:gd name="T107" fmla="*/ 335 h 1340"/>
                <a:gd name="T108" fmla="*/ 87 w 373"/>
                <a:gd name="T109" fmla="*/ 335 h 1340"/>
                <a:gd name="T110" fmla="*/ 92 w 373"/>
                <a:gd name="T111" fmla="*/ 334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00" name="Freeform 78"/>
            <p:cNvSpPr/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25 w 110"/>
                <a:gd name="T1" fmla="*/ 16 h 123"/>
                <a:gd name="T2" fmla="*/ 27 w 110"/>
                <a:gd name="T3" fmla="*/ 14 h 123"/>
                <a:gd name="T4" fmla="*/ 28 w 110"/>
                <a:gd name="T5" fmla="*/ 12 h 123"/>
                <a:gd name="T6" fmla="*/ 28 w 110"/>
                <a:gd name="T7" fmla="*/ 10 h 123"/>
                <a:gd name="T8" fmla="*/ 27 w 110"/>
                <a:gd name="T9" fmla="*/ 8 h 123"/>
                <a:gd name="T10" fmla="*/ 26 w 110"/>
                <a:gd name="T11" fmla="*/ 7 h 123"/>
                <a:gd name="T12" fmla="*/ 24 w 110"/>
                <a:gd name="T13" fmla="*/ 6 h 123"/>
                <a:gd name="T14" fmla="*/ 22 w 110"/>
                <a:gd name="T15" fmla="*/ 5 h 123"/>
                <a:gd name="T16" fmla="*/ 20 w 110"/>
                <a:gd name="T17" fmla="*/ 6 h 123"/>
                <a:gd name="T18" fmla="*/ 19 w 110"/>
                <a:gd name="T19" fmla="*/ 4 h 123"/>
                <a:gd name="T20" fmla="*/ 18 w 110"/>
                <a:gd name="T21" fmla="*/ 2 h 123"/>
                <a:gd name="T22" fmla="*/ 15 w 110"/>
                <a:gd name="T23" fmla="*/ 1 h 123"/>
                <a:gd name="T24" fmla="*/ 14 w 110"/>
                <a:gd name="T25" fmla="*/ 0 h 123"/>
                <a:gd name="T26" fmla="*/ 12 w 110"/>
                <a:gd name="T27" fmla="*/ 1 h 123"/>
                <a:gd name="T28" fmla="*/ 11 w 110"/>
                <a:gd name="T29" fmla="*/ 2 h 123"/>
                <a:gd name="T30" fmla="*/ 9 w 110"/>
                <a:gd name="T31" fmla="*/ 4 h 123"/>
                <a:gd name="T32" fmla="*/ 9 w 110"/>
                <a:gd name="T33" fmla="*/ 6 h 123"/>
                <a:gd name="T34" fmla="*/ 7 w 110"/>
                <a:gd name="T35" fmla="*/ 5 h 123"/>
                <a:gd name="T36" fmla="*/ 5 w 110"/>
                <a:gd name="T37" fmla="*/ 5 h 123"/>
                <a:gd name="T38" fmla="*/ 3 w 110"/>
                <a:gd name="T39" fmla="*/ 6 h 123"/>
                <a:gd name="T40" fmla="*/ 1 w 110"/>
                <a:gd name="T41" fmla="*/ 8 h 123"/>
                <a:gd name="T42" fmla="*/ 1 w 110"/>
                <a:gd name="T43" fmla="*/ 10 h 123"/>
                <a:gd name="T44" fmla="*/ 1 w 110"/>
                <a:gd name="T45" fmla="*/ 12 h 123"/>
                <a:gd name="T46" fmla="*/ 1 w 110"/>
                <a:gd name="T47" fmla="*/ 14 h 123"/>
                <a:gd name="T48" fmla="*/ 3 w 110"/>
                <a:gd name="T49" fmla="*/ 16 h 123"/>
                <a:gd name="T50" fmla="*/ 1 w 110"/>
                <a:gd name="T51" fmla="*/ 17 h 123"/>
                <a:gd name="T52" fmla="*/ 0 w 110"/>
                <a:gd name="T53" fmla="*/ 19 h 123"/>
                <a:gd name="T54" fmla="*/ 0 w 110"/>
                <a:gd name="T55" fmla="*/ 21 h 123"/>
                <a:gd name="T56" fmla="*/ 1 w 110"/>
                <a:gd name="T57" fmla="*/ 23 h 123"/>
                <a:gd name="T58" fmla="*/ 2 w 110"/>
                <a:gd name="T59" fmla="*/ 25 h 123"/>
                <a:gd name="T60" fmla="*/ 4 w 110"/>
                <a:gd name="T61" fmla="*/ 26 h 123"/>
                <a:gd name="T62" fmla="*/ 6 w 110"/>
                <a:gd name="T63" fmla="*/ 26 h 123"/>
                <a:gd name="T64" fmla="*/ 9 w 110"/>
                <a:gd name="T65" fmla="*/ 25 h 123"/>
                <a:gd name="T66" fmla="*/ 9 w 110"/>
                <a:gd name="T67" fmla="*/ 28 h 123"/>
                <a:gd name="T68" fmla="*/ 10 w 110"/>
                <a:gd name="T69" fmla="*/ 29 h 123"/>
                <a:gd name="T70" fmla="*/ 12 w 110"/>
                <a:gd name="T71" fmla="*/ 31 h 123"/>
                <a:gd name="T72" fmla="*/ 14 w 110"/>
                <a:gd name="T73" fmla="*/ 31 h 123"/>
                <a:gd name="T74" fmla="*/ 15 w 110"/>
                <a:gd name="T75" fmla="*/ 31 h 123"/>
                <a:gd name="T76" fmla="*/ 18 w 110"/>
                <a:gd name="T77" fmla="*/ 29 h 123"/>
                <a:gd name="T78" fmla="*/ 19 w 110"/>
                <a:gd name="T79" fmla="*/ 28 h 123"/>
                <a:gd name="T80" fmla="*/ 19 w 110"/>
                <a:gd name="T81" fmla="*/ 26 h 123"/>
                <a:gd name="T82" fmla="*/ 22 w 110"/>
                <a:gd name="T83" fmla="*/ 26 h 123"/>
                <a:gd name="T84" fmla="*/ 24 w 110"/>
                <a:gd name="T85" fmla="*/ 26 h 123"/>
                <a:gd name="T86" fmla="*/ 26 w 110"/>
                <a:gd name="T87" fmla="*/ 25 h 123"/>
                <a:gd name="T88" fmla="*/ 27 w 110"/>
                <a:gd name="T89" fmla="*/ 24 h 123"/>
                <a:gd name="T90" fmla="*/ 28 w 110"/>
                <a:gd name="T91" fmla="*/ 22 h 123"/>
                <a:gd name="T92" fmla="*/ 28 w 110"/>
                <a:gd name="T93" fmla="*/ 20 h 123"/>
                <a:gd name="T94" fmla="*/ 27 w 110"/>
                <a:gd name="T95" fmla="*/ 18 h 123"/>
                <a:gd name="T96" fmla="*/ 25 w 110"/>
                <a:gd name="T97" fmla="*/ 16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01" name="Freeform 79"/>
            <p:cNvSpPr/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4 w 31"/>
                <a:gd name="T1" fmla="*/ 8 h 33"/>
                <a:gd name="T2" fmla="*/ 3 w 31"/>
                <a:gd name="T3" fmla="*/ 8 h 33"/>
                <a:gd name="T4" fmla="*/ 1 w 31"/>
                <a:gd name="T5" fmla="*/ 7 h 33"/>
                <a:gd name="T6" fmla="*/ 1 w 31"/>
                <a:gd name="T7" fmla="*/ 6 h 33"/>
                <a:gd name="T8" fmla="*/ 0 w 31"/>
                <a:gd name="T9" fmla="*/ 4 h 33"/>
                <a:gd name="T10" fmla="*/ 1 w 31"/>
                <a:gd name="T11" fmla="*/ 2 h 33"/>
                <a:gd name="T12" fmla="*/ 1 w 31"/>
                <a:gd name="T13" fmla="*/ 1 h 33"/>
                <a:gd name="T14" fmla="*/ 3 w 31"/>
                <a:gd name="T15" fmla="*/ 0 h 33"/>
                <a:gd name="T16" fmla="*/ 4 w 31"/>
                <a:gd name="T17" fmla="*/ 0 h 33"/>
                <a:gd name="T18" fmla="*/ 6 w 31"/>
                <a:gd name="T19" fmla="*/ 0 h 33"/>
                <a:gd name="T20" fmla="*/ 7 w 31"/>
                <a:gd name="T21" fmla="*/ 1 h 33"/>
                <a:gd name="T22" fmla="*/ 8 w 31"/>
                <a:gd name="T23" fmla="*/ 2 h 33"/>
                <a:gd name="T24" fmla="*/ 8 w 31"/>
                <a:gd name="T25" fmla="*/ 4 h 33"/>
                <a:gd name="T26" fmla="*/ 8 w 31"/>
                <a:gd name="T27" fmla="*/ 6 h 33"/>
                <a:gd name="T28" fmla="*/ 7 w 31"/>
                <a:gd name="T29" fmla="*/ 7 h 33"/>
                <a:gd name="T30" fmla="*/ 6 w 31"/>
                <a:gd name="T31" fmla="*/ 8 h 33"/>
                <a:gd name="T32" fmla="*/ 4 w 31"/>
                <a:gd name="T33" fmla="*/ 8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02" name="Freeform 80"/>
            <p:cNvSpPr/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26 w 111"/>
                <a:gd name="T1" fmla="*/ 15 h 122"/>
                <a:gd name="T2" fmla="*/ 27 w 111"/>
                <a:gd name="T3" fmla="*/ 14 h 122"/>
                <a:gd name="T4" fmla="*/ 28 w 111"/>
                <a:gd name="T5" fmla="*/ 12 h 122"/>
                <a:gd name="T6" fmla="*/ 28 w 111"/>
                <a:gd name="T7" fmla="*/ 10 h 122"/>
                <a:gd name="T8" fmla="*/ 28 w 111"/>
                <a:gd name="T9" fmla="*/ 8 h 122"/>
                <a:gd name="T10" fmla="*/ 26 w 111"/>
                <a:gd name="T11" fmla="*/ 6 h 122"/>
                <a:gd name="T12" fmla="*/ 24 w 111"/>
                <a:gd name="T13" fmla="*/ 6 h 122"/>
                <a:gd name="T14" fmla="*/ 22 w 111"/>
                <a:gd name="T15" fmla="*/ 5 h 122"/>
                <a:gd name="T16" fmla="*/ 20 w 111"/>
                <a:gd name="T17" fmla="*/ 6 h 122"/>
                <a:gd name="T18" fmla="*/ 20 w 111"/>
                <a:gd name="T19" fmla="*/ 4 h 122"/>
                <a:gd name="T20" fmla="*/ 18 w 111"/>
                <a:gd name="T21" fmla="*/ 2 h 122"/>
                <a:gd name="T22" fmla="*/ 16 w 111"/>
                <a:gd name="T23" fmla="*/ 1 h 122"/>
                <a:gd name="T24" fmla="*/ 14 w 111"/>
                <a:gd name="T25" fmla="*/ 0 h 122"/>
                <a:gd name="T26" fmla="*/ 12 w 111"/>
                <a:gd name="T27" fmla="*/ 1 h 122"/>
                <a:gd name="T28" fmla="*/ 11 w 111"/>
                <a:gd name="T29" fmla="*/ 2 h 122"/>
                <a:gd name="T30" fmla="*/ 9 w 111"/>
                <a:gd name="T31" fmla="*/ 4 h 122"/>
                <a:gd name="T32" fmla="*/ 9 w 111"/>
                <a:gd name="T33" fmla="*/ 6 h 122"/>
                <a:gd name="T34" fmla="*/ 7 w 111"/>
                <a:gd name="T35" fmla="*/ 5 h 122"/>
                <a:gd name="T36" fmla="*/ 5 w 111"/>
                <a:gd name="T37" fmla="*/ 5 h 122"/>
                <a:gd name="T38" fmla="*/ 3 w 111"/>
                <a:gd name="T39" fmla="*/ 6 h 122"/>
                <a:gd name="T40" fmla="*/ 1 w 111"/>
                <a:gd name="T41" fmla="*/ 8 h 122"/>
                <a:gd name="T42" fmla="*/ 1 w 111"/>
                <a:gd name="T43" fmla="*/ 10 h 122"/>
                <a:gd name="T44" fmla="*/ 1 w 111"/>
                <a:gd name="T45" fmla="*/ 12 h 122"/>
                <a:gd name="T46" fmla="*/ 1 w 111"/>
                <a:gd name="T47" fmla="*/ 14 h 122"/>
                <a:gd name="T48" fmla="*/ 3 w 111"/>
                <a:gd name="T49" fmla="*/ 15 h 122"/>
                <a:gd name="T50" fmla="*/ 1 w 111"/>
                <a:gd name="T51" fmla="*/ 17 h 122"/>
                <a:gd name="T52" fmla="*/ 1 w 111"/>
                <a:gd name="T53" fmla="*/ 19 h 122"/>
                <a:gd name="T54" fmla="*/ 0 w 111"/>
                <a:gd name="T55" fmla="*/ 21 h 122"/>
                <a:gd name="T56" fmla="*/ 1 w 111"/>
                <a:gd name="T57" fmla="*/ 23 h 122"/>
                <a:gd name="T58" fmla="*/ 2 w 111"/>
                <a:gd name="T59" fmla="*/ 25 h 122"/>
                <a:gd name="T60" fmla="*/ 4 w 111"/>
                <a:gd name="T61" fmla="*/ 26 h 122"/>
                <a:gd name="T62" fmla="*/ 6 w 111"/>
                <a:gd name="T63" fmla="*/ 26 h 122"/>
                <a:gd name="T64" fmla="*/ 9 w 111"/>
                <a:gd name="T65" fmla="*/ 25 h 122"/>
                <a:gd name="T66" fmla="*/ 9 w 111"/>
                <a:gd name="T67" fmla="*/ 27 h 122"/>
                <a:gd name="T68" fmla="*/ 10 w 111"/>
                <a:gd name="T69" fmla="*/ 29 h 122"/>
                <a:gd name="T70" fmla="*/ 12 w 111"/>
                <a:gd name="T71" fmla="*/ 30 h 122"/>
                <a:gd name="T72" fmla="*/ 14 w 111"/>
                <a:gd name="T73" fmla="*/ 31 h 122"/>
                <a:gd name="T74" fmla="*/ 16 w 111"/>
                <a:gd name="T75" fmla="*/ 30 h 122"/>
                <a:gd name="T76" fmla="*/ 18 w 111"/>
                <a:gd name="T77" fmla="*/ 29 h 122"/>
                <a:gd name="T78" fmla="*/ 19 w 111"/>
                <a:gd name="T79" fmla="*/ 27 h 122"/>
                <a:gd name="T80" fmla="*/ 20 w 111"/>
                <a:gd name="T81" fmla="*/ 25 h 122"/>
                <a:gd name="T82" fmla="*/ 22 w 111"/>
                <a:gd name="T83" fmla="*/ 26 h 122"/>
                <a:gd name="T84" fmla="*/ 24 w 111"/>
                <a:gd name="T85" fmla="*/ 26 h 122"/>
                <a:gd name="T86" fmla="*/ 26 w 111"/>
                <a:gd name="T87" fmla="*/ 25 h 122"/>
                <a:gd name="T88" fmla="*/ 28 w 111"/>
                <a:gd name="T89" fmla="*/ 23 h 122"/>
                <a:gd name="T90" fmla="*/ 28 w 111"/>
                <a:gd name="T91" fmla="*/ 21 h 122"/>
                <a:gd name="T92" fmla="*/ 28 w 111"/>
                <a:gd name="T93" fmla="*/ 19 h 122"/>
                <a:gd name="T94" fmla="*/ 27 w 111"/>
                <a:gd name="T95" fmla="*/ 17 h 122"/>
                <a:gd name="T96" fmla="*/ 26 w 111"/>
                <a:gd name="T97" fmla="*/ 15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03" name="Freeform 81"/>
            <p:cNvSpPr/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4 w 32"/>
                <a:gd name="T1" fmla="*/ 8 h 32"/>
                <a:gd name="T2" fmla="*/ 2 w 32"/>
                <a:gd name="T3" fmla="*/ 7 h 32"/>
                <a:gd name="T4" fmla="*/ 1 w 32"/>
                <a:gd name="T5" fmla="*/ 7 h 32"/>
                <a:gd name="T6" fmla="*/ 1 w 32"/>
                <a:gd name="T7" fmla="*/ 5 h 32"/>
                <a:gd name="T8" fmla="*/ 0 w 32"/>
                <a:gd name="T9" fmla="*/ 4 h 32"/>
                <a:gd name="T10" fmla="*/ 1 w 32"/>
                <a:gd name="T11" fmla="*/ 2 h 32"/>
                <a:gd name="T12" fmla="*/ 1 w 32"/>
                <a:gd name="T13" fmla="*/ 1 h 32"/>
                <a:gd name="T14" fmla="*/ 2 w 32"/>
                <a:gd name="T15" fmla="*/ 1 h 32"/>
                <a:gd name="T16" fmla="*/ 4 w 32"/>
                <a:gd name="T17" fmla="*/ 0 h 32"/>
                <a:gd name="T18" fmla="*/ 5 w 32"/>
                <a:gd name="T19" fmla="*/ 1 h 32"/>
                <a:gd name="T20" fmla="*/ 6 w 32"/>
                <a:gd name="T21" fmla="*/ 1 h 32"/>
                <a:gd name="T22" fmla="*/ 7 w 32"/>
                <a:gd name="T23" fmla="*/ 2 h 32"/>
                <a:gd name="T24" fmla="*/ 8 w 32"/>
                <a:gd name="T25" fmla="*/ 4 h 32"/>
                <a:gd name="T26" fmla="*/ 7 w 32"/>
                <a:gd name="T27" fmla="*/ 5 h 32"/>
                <a:gd name="T28" fmla="*/ 6 w 32"/>
                <a:gd name="T29" fmla="*/ 7 h 32"/>
                <a:gd name="T30" fmla="*/ 5 w 32"/>
                <a:gd name="T31" fmla="*/ 7 h 32"/>
                <a:gd name="T32" fmla="*/ 4 w 32"/>
                <a:gd name="T33" fmla="*/ 8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04" name="Freeform 82"/>
            <p:cNvSpPr/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33 w 136"/>
                <a:gd name="T1" fmla="*/ 16 h 149"/>
                <a:gd name="T2" fmla="*/ 34 w 136"/>
                <a:gd name="T3" fmla="*/ 11 h 149"/>
                <a:gd name="T4" fmla="*/ 33 w 136"/>
                <a:gd name="T5" fmla="*/ 8 h 149"/>
                <a:gd name="T6" fmla="*/ 30 w 136"/>
                <a:gd name="T7" fmla="*/ 7 h 149"/>
                <a:gd name="T8" fmla="*/ 28 w 136"/>
                <a:gd name="T9" fmla="*/ 6 h 149"/>
                <a:gd name="T10" fmla="*/ 25 w 136"/>
                <a:gd name="T11" fmla="*/ 6 h 149"/>
                <a:gd name="T12" fmla="*/ 23 w 136"/>
                <a:gd name="T13" fmla="*/ 4 h 149"/>
                <a:gd name="T14" fmla="*/ 19 w 136"/>
                <a:gd name="T15" fmla="*/ 0 h 149"/>
                <a:gd name="T16" fmla="*/ 14 w 136"/>
                <a:gd name="T17" fmla="*/ 0 h 149"/>
                <a:gd name="T18" fmla="*/ 11 w 136"/>
                <a:gd name="T19" fmla="*/ 4 h 149"/>
                <a:gd name="T20" fmla="*/ 9 w 136"/>
                <a:gd name="T21" fmla="*/ 6 h 149"/>
                <a:gd name="T22" fmla="*/ 6 w 136"/>
                <a:gd name="T23" fmla="*/ 6 h 149"/>
                <a:gd name="T24" fmla="*/ 3 w 136"/>
                <a:gd name="T25" fmla="*/ 6 h 149"/>
                <a:gd name="T26" fmla="*/ 1 w 136"/>
                <a:gd name="T27" fmla="*/ 8 h 149"/>
                <a:gd name="T28" fmla="*/ 0 w 136"/>
                <a:gd name="T29" fmla="*/ 11 h 149"/>
                <a:gd name="T30" fmla="*/ 1 w 136"/>
                <a:gd name="T31" fmla="*/ 16 h 149"/>
                <a:gd name="T32" fmla="*/ 1 w 136"/>
                <a:gd name="T33" fmla="*/ 20 h 149"/>
                <a:gd name="T34" fmla="*/ 0 w 136"/>
                <a:gd name="T35" fmla="*/ 25 h 149"/>
                <a:gd name="T36" fmla="*/ 1 w 136"/>
                <a:gd name="T37" fmla="*/ 28 h 149"/>
                <a:gd name="T38" fmla="*/ 3 w 136"/>
                <a:gd name="T39" fmla="*/ 30 h 149"/>
                <a:gd name="T40" fmla="*/ 6 w 136"/>
                <a:gd name="T41" fmla="*/ 30 h 149"/>
                <a:gd name="T42" fmla="*/ 9 w 136"/>
                <a:gd name="T43" fmla="*/ 30 h 149"/>
                <a:gd name="T44" fmla="*/ 10 w 136"/>
                <a:gd name="T45" fmla="*/ 33 h 149"/>
                <a:gd name="T46" fmla="*/ 14 w 136"/>
                <a:gd name="T47" fmla="*/ 36 h 149"/>
                <a:gd name="T48" fmla="*/ 19 w 136"/>
                <a:gd name="T49" fmla="*/ 36 h 149"/>
                <a:gd name="T50" fmla="*/ 22 w 136"/>
                <a:gd name="T51" fmla="*/ 33 h 149"/>
                <a:gd name="T52" fmla="*/ 25 w 136"/>
                <a:gd name="T53" fmla="*/ 30 h 149"/>
                <a:gd name="T54" fmla="*/ 27 w 136"/>
                <a:gd name="T55" fmla="*/ 31 h 149"/>
                <a:gd name="T56" fmla="*/ 30 w 136"/>
                <a:gd name="T57" fmla="*/ 30 h 149"/>
                <a:gd name="T58" fmla="*/ 32 w 136"/>
                <a:gd name="T59" fmla="*/ 29 h 149"/>
                <a:gd name="T60" fmla="*/ 34 w 136"/>
                <a:gd name="T61" fmla="*/ 25 h 149"/>
                <a:gd name="T62" fmla="*/ 33 w 136"/>
                <a:gd name="T63" fmla="*/ 2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05" name="Freeform 83"/>
            <p:cNvSpPr/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5 w 39"/>
                <a:gd name="T1" fmla="*/ 10 h 40"/>
                <a:gd name="T2" fmla="*/ 3 w 39"/>
                <a:gd name="T3" fmla="*/ 10 h 40"/>
                <a:gd name="T4" fmla="*/ 2 w 39"/>
                <a:gd name="T5" fmla="*/ 9 h 40"/>
                <a:gd name="T6" fmla="*/ 1 w 39"/>
                <a:gd name="T7" fmla="*/ 6 h 40"/>
                <a:gd name="T8" fmla="*/ 0 w 39"/>
                <a:gd name="T9" fmla="*/ 5 h 40"/>
                <a:gd name="T10" fmla="*/ 1 w 39"/>
                <a:gd name="T11" fmla="*/ 3 h 40"/>
                <a:gd name="T12" fmla="*/ 2 w 39"/>
                <a:gd name="T13" fmla="*/ 1 h 40"/>
                <a:gd name="T14" fmla="*/ 3 w 39"/>
                <a:gd name="T15" fmla="*/ 1 h 40"/>
                <a:gd name="T16" fmla="*/ 5 w 39"/>
                <a:gd name="T17" fmla="*/ 0 h 40"/>
                <a:gd name="T18" fmla="*/ 7 w 39"/>
                <a:gd name="T19" fmla="*/ 1 h 40"/>
                <a:gd name="T20" fmla="*/ 9 w 39"/>
                <a:gd name="T21" fmla="*/ 1 h 40"/>
                <a:gd name="T22" fmla="*/ 10 w 39"/>
                <a:gd name="T23" fmla="*/ 3 h 40"/>
                <a:gd name="T24" fmla="*/ 10 w 39"/>
                <a:gd name="T25" fmla="*/ 5 h 40"/>
                <a:gd name="T26" fmla="*/ 10 w 39"/>
                <a:gd name="T27" fmla="*/ 6 h 40"/>
                <a:gd name="T28" fmla="*/ 9 w 39"/>
                <a:gd name="T29" fmla="*/ 9 h 40"/>
                <a:gd name="T30" fmla="*/ 7 w 39"/>
                <a:gd name="T31" fmla="*/ 10 h 40"/>
                <a:gd name="T32" fmla="*/ 5 w 39"/>
                <a:gd name="T33" fmla="*/ 1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06" name="Freeform 84"/>
            <p:cNvSpPr/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45 h 181"/>
                <a:gd name="T2" fmla="*/ 6 w 129"/>
                <a:gd name="T3" fmla="*/ 43 h 181"/>
                <a:gd name="T4" fmla="*/ 13 w 129"/>
                <a:gd name="T5" fmla="*/ 39 h 181"/>
                <a:gd name="T6" fmla="*/ 19 w 129"/>
                <a:gd name="T7" fmla="*/ 35 h 181"/>
                <a:gd name="T8" fmla="*/ 24 w 129"/>
                <a:gd name="T9" fmla="*/ 30 h 181"/>
                <a:gd name="T10" fmla="*/ 28 w 129"/>
                <a:gd name="T11" fmla="*/ 24 h 181"/>
                <a:gd name="T12" fmla="*/ 31 w 129"/>
                <a:gd name="T13" fmla="*/ 18 h 181"/>
                <a:gd name="T14" fmla="*/ 32 w 129"/>
                <a:gd name="T15" fmla="*/ 12 h 181"/>
                <a:gd name="T16" fmla="*/ 31 w 129"/>
                <a:gd name="T17" fmla="*/ 6 h 181"/>
                <a:gd name="T18" fmla="*/ 28 w 129"/>
                <a:gd name="T19" fmla="*/ 2 h 181"/>
                <a:gd name="T20" fmla="*/ 25 w 129"/>
                <a:gd name="T21" fmla="*/ 0 h 181"/>
                <a:gd name="T22" fmla="*/ 21 w 129"/>
                <a:gd name="T23" fmla="*/ 0 h 181"/>
                <a:gd name="T24" fmla="*/ 18 w 129"/>
                <a:gd name="T25" fmla="*/ 2 h 181"/>
                <a:gd name="T26" fmla="*/ 15 w 129"/>
                <a:gd name="T27" fmla="*/ 5 h 181"/>
                <a:gd name="T28" fmla="*/ 13 w 129"/>
                <a:gd name="T29" fmla="*/ 9 h 181"/>
                <a:gd name="T30" fmla="*/ 12 w 129"/>
                <a:gd name="T31" fmla="*/ 14 h 181"/>
                <a:gd name="T32" fmla="*/ 13 w 129"/>
                <a:gd name="T33" fmla="*/ 19 h 181"/>
                <a:gd name="T34" fmla="*/ 13 w 129"/>
                <a:gd name="T35" fmla="*/ 23 h 181"/>
                <a:gd name="T36" fmla="*/ 12 w 129"/>
                <a:gd name="T37" fmla="*/ 28 h 181"/>
                <a:gd name="T38" fmla="*/ 10 w 129"/>
                <a:gd name="T39" fmla="*/ 32 h 181"/>
                <a:gd name="T40" fmla="*/ 7 w 129"/>
                <a:gd name="T41" fmla="*/ 36 h 181"/>
                <a:gd name="T42" fmla="*/ 4 w 129"/>
                <a:gd name="T43" fmla="*/ 40 h 181"/>
                <a:gd name="T44" fmla="*/ 2 w 129"/>
                <a:gd name="T45" fmla="*/ 42 h 181"/>
                <a:gd name="T46" fmla="*/ 0 w 129"/>
                <a:gd name="T47" fmla="*/ 44 h 181"/>
                <a:gd name="T48" fmla="*/ 0 w 129"/>
                <a:gd name="T49" fmla="*/ 45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07" name="Freeform 85"/>
            <p:cNvSpPr/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2 w 90"/>
                <a:gd name="T1" fmla="*/ 52 h 206"/>
                <a:gd name="T2" fmla="*/ 17 w 90"/>
                <a:gd name="T3" fmla="*/ 46 h 206"/>
                <a:gd name="T4" fmla="*/ 20 w 90"/>
                <a:gd name="T5" fmla="*/ 40 h 206"/>
                <a:gd name="T6" fmla="*/ 22 w 90"/>
                <a:gd name="T7" fmla="*/ 32 h 206"/>
                <a:gd name="T8" fmla="*/ 23 w 90"/>
                <a:gd name="T9" fmla="*/ 25 h 206"/>
                <a:gd name="T10" fmla="*/ 22 w 90"/>
                <a:gd name="T11" fmla="*/ 18 h 206"/>
                <a:gd name="T12" fmla="*/ 21 w 90"/>
                <a:gd name="T13" fmla="*/ 12 h 206"/>
                <a:gd name="T14" fmla="*/ 18 w 90"/>
                <a:gd name="T15" fmla="*/ 6 h 206"/>
                <a:gd name="T16" fmla="*/ 13 w 90"/>
                <a:gd name="T17" fmla="*/ 2 h 206"/>
                <a:gd name="T18" fmla="*/ 9 w 90"/>
                <a:gd name="T19" fmla="*/ 0 h 206"/>
                <a:gd name="T20" fmla="*/ 5 w 90"/>
                <a:gd name="T21" fmla="*/ 1 h 206"/>
                <a:gd name="T22" fmla="*/ 1 w 90"/>
                <a:gd name="T23" fmla="*/ 3 h 206"/>
                <a:gd name="T24" fmla="*/ 1 w 90"/>
                <a:gd name="T25" fmla="*/ 6 h 206"/>
                <a:gd name="T26" fmla="*/ 0 w 90"/>
                <a:gd name="T27" fmla="*/ 11 h 206"/>
                <a:gd name="T28" fmla="*/ 1 w 90"/>
                <a:gd name="T29" fmla="*/ 15 h 206"/>
                <a:gd name="T30" fmla="*/ 3 w 90"/>
                <a:gd name="T31" fmla="*/ 20 h 206"/>
                <a:gd name="T32" fmla="*/ 6 w 90"/>
                <a:gd name="T33" fmla="*/ 24 h 206"/>
                <a:gd name="T34" fmla="*/ 10 w 90"/>
                <a:gd name="T35" fmla="*/ 26 h 206"/>
                <a:gd name="T36" fmla="*/ 11 w 90"/>
                <a:gd name="T37" fmla="*/ 30 h 206"/>
                <a:gd name="T38" fmla="*/ 13 w 90"/>
                <a:gd name="T39" fmla="*/ 36 h 206"/>
                <a:gd name="T40" fmla="*/ 13 w 90"/>
                <a:gd name="T41" fmla="*/ 40 h 206"/>
                <a:gd name="T42" fmla="*/ 13 w 90"/>
                <a:gd name="T43" fmla="*/ 45 h 206"/>
                <a:gd name="T44" fmla="*/ 13 w 90"/>
                <a:gd name="T45" fmla="*/ 49 h 206"/>
                <a:gd name="T46" fmla="*/ 12 w 90"/>
                <a:gd name="T47" fmla="*/ 51 h 206"/>
                <a:gd name="T48" fmla="*/ 12 w 90"/>
                <a:gd name="T49" fmla="*/ 52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08" name="Freeform 86"/>
            <p:cNvSpPr/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20 h 99"/>
                <a:gd name="T2" fmla="*/ 3 w 201"/>
                <a:gd name="T3" fmla="*/ 21 h 99"/>
                <a:gd name="T4" fmla="*/ 6 w 201"/>
                <a:gd name="T5" fmla="*/ 22 h 99"/>
                <a:gd name="T6" fmla="*/ 9 w 201"/>
                <a:gd name="T7" fmla="*/ 23 h 99"/>
                <a:gd name="T8" fmla="*/ 13 w 201"/>
                <a:gd name="T9" fmla="*/ 24 h 99"/>
                <a:gd name="T10" fmla="*/ 17 w 201"/>
                <a:gd name="T11" fmla="*/ 25 h 99"/>
                <a:gd name="T12" fmla="*/ 20 w 201"/>
                <a:gd name="T13" fmla="*/ 25 h 99"/>
                <a:gd name="T14" fmla="*/ 24 w 201"/>
                <a:gd name="T15" fmla="*/ 25 h 99"/>
                <a:gd name="T16" fmla="*/ 28 w 201"/>
                <a:gd name="T17" fmla="*/ 25 h 99"/>
                <a:gd name="T18" fmla="*/ 31 w 201"/>
                <a:gd name="T19" fmla="*/ 24 h 99"/>
                <a:gd name="T20" fmla="*/ 35 w 201"/>
                <a:gd name="T21" fmla="*/ 24 h 99"/>
                <a:gd name="T22" fmla="*/ 38 w 201"/>
                <a:gd name="T23" fmla="*/ 23 h 99"/>
                <a:gd name="T24" fmla="*/ 41 w 201"/>
                <a:gd name="T25" fmla="*/ 21 h 99"/>
                <a:gd name="T26" fmla="*/ 43 w 201"/>
                <a:gd name="T27" fmla="*/ 20 h 99"/>
                <a:gd name="T28" fmla="*/ 46 w 201"/>
                <a:gd name="T29" fmla="*/ 17 h 99"/>
                <a:gd name="T30" fmla="*/ 47 w 201"/>
                <a:gd name="T31" fmla="*/ 15 h 99"/>
                <a:gd name="T32" fmla="*/ 49 w 201"/>
                <a:gd name="T33" fmla="*/ 12 h 99"/>
                <a:gd name="T34" fmla="*/ 50 w 201"/>
                <a:gd name="T35" fmla="*/ 7 h 99"/>
                <a:gd name="T36" fmla="*/ 49 w 201"/>
                <a:gd name="T37" fmla="*/ 3 h 99"/>
                <a:gd name="T38" fmla="*/ 46 w 201"/>
                <a:gd name="T39" fmla="*/ 1 h 99"/>
                <a:gd name="T40" fmla="*/ 42 w 201"/>
                <a:gd name="T41" fmla="*/ 0 h 99"/>
                <a:gd name="T42" fmla="*/ 38 w 201"/>
                <a:gd name="T43" fmla="*/ 1 h 99"/>
                <a:gd name="T44" fmla="*/ 34 w 201"/>
                <a:gd name="T45" fmla="*/ 3 h 99"/>
                <a:gd name="T46" fmla="*/ 30 w 201"/>
                <a:gd name="T47" fmla="*/ 5 h 99"/>
                <a:gd name="T48" fmla="*/ 27 w 201"/>
                <a:gd name="T49" fmla="*/ 10 h 99"/>
                <a:gd name="T50" fmla="*/ 24 w 201"/>
                <a:gd name="T51" fmla="*/ 13 h 99"/>
                <a:gd name="T52" fmla="*/ 20 w 201"/>
                <a:gd name="T53" fmla="*/ 16 h 99"/>
                <a:gd name="T54" fmla="*/ 16 w 201"/>
                <a:gd name="T55" fmla="*/ 18 h 99"/>
                <a:gd name="T56" fmla="*/ 11 w 201"/>
                <a:gd name="T57" fmla="*/ 19 h 99"/>
                <a:gd name="T58" fmla="*/ 7 w 201"/>
                <a:gd name="T59" fmla="*/ 19 h 99"/>
                <a:gd name="T60" fmla="*/ 3 w 201"/>
                <a:gd name="T61" fmla="*/ 20 h 99"/>
                <a:gd name="T62" fmla="*/ 1 w 201"/>
                <a:gd name="T63" fmla="*/ 20 h 99"/>
                <a:gd name="T64" fmla="*/ 0 w 201"/>
                <a:gd name="T65" fmla="*/ 20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09" name="Freeform 87"/>
            <p:cNvSpPr/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3 w 198"/>
                <a:gd name="T3" fmla="*/ 6 h 100"/>
                <a:gd name="T4" fmla="*/ 9 w 198"/>
                <a:gd name="T5" fmla="*/ 11 h 100"/>
                <a:gd name="T6" fmla="*/ 13 w 198"/>
                <a:gd name="T7" fmla="*/ 17 h 100"/>
                <a:gd name="T8" fmla="*/ 20 w 198"/>
                <a:gd name="T9" fmla="*/ 21 h 100"/>
                <a:gd name="T10" fmla="*/ 26 w 198"/>
                <a:gd name="T11" fmla="*/ 24 h 100"/>
                <a:gd name="T12" fmla="*/ 33 w 198"/>
                <a:gd name="T13" fmla="*/ 25 h 100"/>
                <a:gd name="T14" fmla="*/ 39 w 198"/>
                <a:gd name="T15" fmla="*/ 25 h 100"/>
                <a:gd name="T16" fmla="*/ 45 w 198"/>
                <a:gd name="T17" fmla="*/ 23 h 100"/>
                <a:gd name="T18" fmla="*/ 48 w 198"/>
                <a:gd name="T19" fmla="*/ 19 h 100"/>
                <a:gd name="T20" fmla="*/ 50 w 198"/>
                <a:gd name="T21" fmla="*/ 15 h 100"/>
                <a:gd name="T22" fmla="*/ 49 w 198"/>
                <a:gd name="T23" fmla="*/ 12 h 100"/>
                <a:gd name="T24" fmla="*/ 46 w 198"/>
                <a:gd name="T25" fmla="*/ 9 h 100"/>
                <a:gd name="T26" fmla="*/ 43 w 198"/>
                <a:gd name="T27" fmla="*/ 6 h 100"/>
                <a:gd name="T28" fmla="*/ 38 w 198"/>
                <a:gd name="T29" fmla="*/ 6 h 100"/>
                <a:gd name="T30" fmla="*/ 33 w 198"/>
                <a:gd name="T31" fmla="*/ 6 h 100"/>
                <a:gd name="T32" fmla="*/ 27 w 198"/>
                <a:gd name="T33" fmla="*/ 7 h 100"/>
                <a:gd name="T34" fmla="*/ 24 w 198"/>
                <a:gd name="T35" fmla="*/ 9 h 100"/>
                <a:gd name="T36" fmla="*/ 20 w 198"/>
                <a:gd name="T37" fmla="*/ 9 h 100"/>
                <a:gd name="T38" fmla="*/ 14 w 198"/>
                <a:gd name="T39" fmla="*/ 7 h 100"/>
                <a:gd name="T40" fmla="*/ 11 w 198"/>
                <a:gd name="T41" fmla="*/ 6 h 100"/>
                <a:gd name="T42" fmla="*/ 6 w 198"/>
                <a:gd name="T43" fmla="*/ 3 h 100"/>
                <a:gd name="T44" fmla="*/ 3 w 198"/>
                <a:gd name="T45" fmla="*/ 2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10" name="Freeform 88"/>
            <p:cNvSpPr/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7 h 174"/>
                <a:gd name="T4" fmla="*/ 1 w 136"/>
                <a:gd name="T5" fmla="*/ 14 h 174"/>
                <a:gd name="T6" fmla="*/ 2 w 136"/>
                <a:gd name="T7" fmla="*/ 22 h 174"/>
                <a:gd name="T8" fmla="*/ 5 w 136"/>
                <a:gd name="T9" fmla="*/ 28 h 174"/>
                <a:gd name="T10" fmla="*/ 9 w 136"/>
                <a:gd name="T11" fmla="*/ 35 h 174"/>
                <a:gd name="T12" fmla="*/ 13 w 136"/>
                <a:gd name="T13" fmla="*/ 40 h 174"/>
                <a:gd name="T14" fmla="*/ 18 w 136"/>
                <a:gd name="T15" fmla="*/ 43 h 174"/>
                <a:gd name="T16" fmla="*/ 24 w 136"/>
                <a:gd name="T17" fmla="*/ 44 h 174"/>
                <a:gd name="T18" fmla="*/ 29 w 136"/>
                <a:gd name="T19" fmla="*/ 43 h 174"/>
                <a:gd name="T20" fmla="*/ 33 w 136"/>
                <a:gd name="T21" fmla="*/ 41 h 174"/>
                <a:gd name="T22" fmla="*/ 34 w 136"/>
                <a:gd name="T23" fmla="*/ 37 h 174"/>
                <a:gd name="T24" fmla="*/ 34 w 136"/>
                <a:gd name="T25" fmla="*/ 33 h 174"/>
                <a:gd name="T26" fmla="*/ 31 w 136"/>
                <a:gd name="T27" fmla="*/ 29 h 174"/>
                <a:gd name="T28" fmla="*/ 28 w 136"/>
                <a:gd name="T29" fmla="*/ 25 h 174"/>
                <a:gd name="T30" fmla="*/ 24 w 136"/>
                <a:gd name="T31" fmla="*/ 23 h 174"/>
                <a:gd name="T32" fmla="*/ 19 w 136"/>
                <a:gd name="T33" fmla="*/ 22 h 174"/>
                <a:gd name="T34" fmla="*/ 15 w 136"/>
                <a:gd name="T35" fmla="*/ 21 h 174"/>
                <a:gd name="T36" fmla="*/ 11 w 136"/>
                <a:gd name="T37" fmla="*/ 19 h 174"/>
                <a:gd name="T38" fmla="*/ 8 w 136"/>
                <a:gd name="T39" fmla="*/ 14 h 174"/>
                <a:gd name="T40" fmla="*/ 5 w 136"/>
                <a:gd name="T41" fmla="*/ 11 h 174"/>
                <a:gd name="T42" fmla="*/ 3 w 136"/>
                <a:gd name="T43" fmla="*/ 6 h 174"/>
                <a:gd name="T44" fmla="*/ 1 w 136"/>
                <a:gd name="T45" fmla="*/ 3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11" name="Freeform 89"/>
            <p:cNvSpPr/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2 w 469"/>
                <a:gd name="T1" fmla="*/ 1 h 163"/>
                <a:gd name="T2" fmla="*/ 0 w 469"/>
                <a:gd name="T3" fmla="*/ 0 h 163"/>
                <a:gd name="T4" fmla="*/ 0 w 469"/>
                <a:gd name="T5" fmla="*/ 0 h 163"/>
                <a:gd name="T6" fmla="*/ 1 w 469"/>
                <a:gd name="T7" fmla="*/ 2 h 163"/>
                <a:gd name="T8" fmla="*/ 4 w 469"/>
                <a:gd name="T9" fmla="*/ 4 h 163"/>
                <a:gd name="T10" fmla="*/ 8 w 469"/>
                <a:gd name="T11" fmla="*/ 8 h 163"/>
                <a:gd name="T12" fmla="*/ 13 w 469"/>
                <a:gd name="T13" fmla="*/ 12 h 163"/>
                <a:gd name="T14" fmla="*/ 19 w 469"/>
                <a:gd name="T15" fmla="*/ 16 h 163"/>
                <a:gd name="T16" fmla="*/ 26 w 469"/>
                <a:gd name="T17" fmla="*/ 21 h 163"/>
                <a:gd name="T18" fmla="*/ 34 w 469"/>
                <a:gd name="T19" fmla="*/ 26 h 163"/>
                <a:gd name="T20" fmla="*/ 43 w 469"/>
                <a:gd name="T21" fmla="*/ 30 h 163"/>
                <a:gd name="T22" fmla="*/ 52 w 469"/>
                <a:gd name="T23" fmla="*/ 34 h 163"/>
                <a:gd name="T24" fmla="*/ 62 w 469"/>
                <a:gd name="T25" fmla="*/ 37 h 163"/>
                <a:gd name="T26" fmla="*/ 71 w 469"/>
                <a:gd name="T27" fmla="*/ 39 h 163"/>
                <a:gd name="T28" fmla="*/ 81 w 469"/>
                <a:gd name="T29" fmla="*/ 40 h 163"/>
                <a:gd name="T30" fmla="*/ 91 w 469"/>
                <a:gd name="T31" fmla="*/ 40 h 163"/>
                <a:gd name="T32" fmla="*/ 101 w 469"/>
                <a:gd name="T33" fmla="*/ 38 h 163"/>
                <a:gd name="T34" fmla="*/ 106 w 469"/>
                <a:gd name="T35" fmla="*/ 36 h 163"/>
                <a:gd name="T36" fmla="*/ 110 w 469"/>
                <a:gd name="T37" fmla="*/ 33 h 163"/>
                <a:gd name="T38" fmla="*/ 112 w 469"/>
                <a:gd name="T39" fmla="*/ 30 h 163"/>
                <a:gd name="T40" fmla="*/ 115 w 469"/>
                <a:gd name="T41" fmla="*/ 26 h 163"/>
                <a:gd name="T42" fmla="*/ 116 w 469"/>
                <a:gd name="T43" fmla="*/ 22 h 163"/>
                <a:gd name="T44" fmla="*/ 117 w 469"/>
                <a:gd name="T45" fmla="*/ 20 h 163"/>
                <a:gd name="T46" fmla="*/ 117 w 469"/>
                <a:gd name="T47" fmla="*/ 18 h 163"/>
                <a:gd name="T48" fmla="*/ 117 w 469"/>
                <a:gd name="T49" fmla="*/ 17 h 163"/>
                <a:gd name="T50" fmla="*/ 117 w 469"/>
                <a:gd name="T51" fmla="*/ 17 h 163"/>
                <a:gd name="T52" fmla="*/ 116 w 469"/>
                <a:gd name="T53" fmla="*/ 19 h 163"/>
                <a:gd name="T54" fmla="*/ 115 w 469"/>
                <a:gd name="T55" fmla="*/ 21 h 163"/>
                <a:gd name="T56" fmla="*/ 113 w 469"/>
                <a:gd name="T57" fmla="*/ 24 h 163"/>
                <a:gd name="T58" fmla="*/ 111 w 469"/>
                <a:gd name="T59" fmla="*/ 27 h 163"/>
                <a:gd name="T60" fmla="*/ 108 w 469"/>
                <a:gd name="T61" fmla="*/ 30 h 163"/>
                <a:gd name="T62" fmla="*/ 103 w 469"/>
                <a:gd name="T63" fmla="*/ 32 h 163"/>
                <a:gd name="T64" fmla="*/ 98 w 469"/>
                <a:gd name="T65" fmla="*/ 34 h 163"/>
                <a:gd name="T66" fmla="*/ 91 w 469"/>
                <a:gd name="T67" fmla="*/ 36 h 163"/>
                <a:gd name="T68" fmla="*/ 83 w 469"/>
                <a:gd name="T69" fmla="*/ 36 h 163"/>
                <a:gd name="T70" fmla="*/ 74 w 469"/>
                <a:gd name="T71" fmla="*/ 35 h 163"/>
                <a:gd name="T72" fmla="*/ 63 w 469"/>
                <a:gd name="T73" fmla="*/ 32 h 163"/>
                <a:gd name="T74" fmla="*/ 51 w 469"/>
                <a:gd name="T75" fmla="*/ 28 h 163"/>
                <a:gd name="T76" fmla="*/ 36 w 469"/>
                <a:gd name="T77" fmla="*/ 21 h 163"/>
                <a:gd name="T78" fmla="*/ 20 w 469"/>
                <a:gd name="T79" fmla="*/ 12 h 163"/>
                <a:gd name="T80" fmla="*/ 2 w 469"/>
                <a:gd name="T81" fmla="*/ 1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12" name="Freeform 90"/>
            <p:cNvSpPr/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21 w 142"/>
                <a:gd name="T1" fmla="*/ 34 h 145"/>
                <a:gd name="T2" fmla="*/ 17 w 142"/>
                <a:gd name="T3" fmla="*/ 37 h 145"/>
                <a:gd name="T4" fmla="*/ 12 w 142"/>
                <a:gd name="T5" fmla="*/ 35 h 145"/>
                <a:gd name="T6" fmla="*/ 9 w 142"/>
                <a:gd name="T7" fmla="*/ 31 h 145"/>
                <a:gd name="T8" fmla="*/ 7 w 142"/>
                <a:gd name="T9" fmla="*/ 29 h 145"/>
                <a:gd name="T10" fmla="*/ 5 w 142"/>
                <a:gd name="T11" fmla="*/ 29 h 145"/>
                <a:gd name="T12" fmla="*/ 2 w 142"/>
                <a:gd name="T13" fmla="*/ 27 h 145"/>
                <a:gd name="T14" fmla="*/ 1 w 142"/>
                <a:gd name="T15" fmla="*/ 26 h 145"/>
                <a:gd name="T16" fmla="*/ 0 w 142"/>
                <a:gd name="T17" fmla="*/ 22 h 145"/>
                <a:gd name="T18" fmla="*/ 2 w 142"/>
                <a:gd name="T19" fmla="*/ 17 h 145"/>
                <a:gd name="T20" fmla="*/ 3 w 142"/>
                <a:gd name="T21" fmla="*/ 14 h 145"/>
                <a:gd name="T22" fmla="*/ 2 w 142"/>
                <a:gd name="T23" fmla="*/ 8 h 145"/>
                <a:gd name="T24" fmla="*/ 4 w 142"/>
                <a:gd name="T25" fmla="*/ 5 h 145"/>
                <a:gd name="T26" fmla="*/ 7 w 142"/>
                <a:gd name="T27" fmla="*/ 4 h 145"/>
                <a:gd name="T28" fmla="*/ 9 w 142"/>
                <a:gd name="T29" fmla="*/ 4 h 145"/>
                <a:gd name="T30" fmla="*/ 12 w 142"/>
                <a:gd name="T31" fmla="*/ 5 h 145"/>
                <a:gd name="T32" fmla="*/ 14 w 142"/>
                <a:gd name="T33" fmla="*/ 3 h 145"/>
                <a:gd name="T34" fmla="*/ 18 w 142"/>
                <a:gd name="T35" fmla="*/ 0 h 145"/>
                <a:gd name="T36" fmla="*/ 23 w 142"/>
                <a:gd name="T37" fmla="*/ 1 h 145"/>
                <a:gd name="T38" fmla="*/ 26 w 142"/>
                <a:gd name="T39" fmla="*/ 6 h 145"/>
                <a:gd name="T40" fmla="*/ 28 w 142"/>
                <a:gd name="T41" fmla="*/ 8 h 145"/>
                <a:gd name="T42" fmla="*/ 30 w 142"/>
                <a:gd name="T43" fmla="*/ 8 h 145"/>
                <a:gd name="T44" fmla="*/ 34 w 142"/>
                <a:gd name="T45" fmla="*/ 9 h 145"/>
                <a:gd name="T46" fmla="*/ 35 w 142"/>
                <a:gd name="T47" fmla="*/ 11 h 145"/>
                <a:gd name="T48" fmla="*/ 36 w 142"/>
                <a:gd name="T49" fmla="*/ 15 h 145"/>
                <a:gd name="T50" fmla="*/ 34 w 142"/>
                <a:gd name="T51" fmla="*/ 19 h 145"/>
                <a:gd name="T52" fmla="*/ 33 w 142"/>
                <a:gd name="T53" fmla="*/ 23 h 145"/>
                <a:gd name="T54" fmla="*/ 33 w 142"/>
                <a:gd name="T55" fmla="*/ 28 h 145"/>
                <a:gd name="T56" fmla="*/ 31 w 142"/>
                <a:gd name="T57" fmla="*/ 31 h 145"/>
                <a:gd name="T58" fmla="*/ 28 w 142"/>
                <a:gd name="T59" fmla="*/ 33 h 145"/>
                <a:gd name="T60" fmla="*/ 26 w 142"/>
                <a:gd name="T61" fmla="*/ 33 h 145"/>
                <a:gd name="T62" fmla="*/ 23 w 142"/>
                <a:gd name="T63" fmla="*/ 32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13" name="Freeform 91"/>
            <p:cNvSpPr/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0 w 40"/>
                <a:gd name="T1" fmla="*/ 4 h 39"/>
                <a:gd name="T2" fmla="*/ 10 w 40"/>
                <a:gd name="T3" fmla="*/ 2 h 39"/>
                <a:gd name="T4" fmla="*/ 8 w 40"/>
                <a:gd name="T5" fmla="*/ 1 h 39"/>
                <a:gd name="T6" fmla="*/ 6 w 40"/>
                <a:gd name="T7" fmla="*/ 0 h 39"/>
                <a:gd name="T8" fmla="*/ 4 w 40"/>
                <a:gd name="T9" fmla="*/ 1 h 39"/>
                <a:gd name="T10" fmla="*/ 2 w 40"/>
                <a:gd name="T11" fmla="*/ 1 h 39"/>
                <a:gd name="T12" fmla="*/ 1 w 40"/>
                <a:gd name="T13" fmla="*/ 3 h 39"/>
                <a:gd name="T14" fmla="*/ 0 w 40"/>
                <a:gd name="T15" fmla="*/ 5 h 39"/>
                <a:gd name="T16" fmla="*/ 1 w 40"/>
                <a:gd name="T17" fmla="*/ 7 h 39"/>
                <a:gd name="T18" fmla="*/ 2 w 40"/>
                <a:gd name="T19" fmla="*/ 8 h 39"/>
                <a:gd name="T20" fmla="*/ 3 w 40"/>
                <a:gd name="T21" fmla="*/ 10 h 39"/>
                <a:gd name="T22" fmla="*/ 5 w 40"/>
                <a:gd name="T23" fmla="*/ 10 h 39"/>
                <a:gd name="T24" fmla="*/ 7 w 40"/>
                <a:gd name="T25" fmla="*/ 10 h 39"/>
                <a:gd name="T26" fmla="*/ 9 w 40"/>
                <a:gd name="T27" fmla="*/ 9 h 39"/>
                <a:gd name="T28" fmla="*/ 10 w 40"/>
                <a:gd name="T29" fmla="*/ 8 h 39"/>
                <a:gd name="T30" fmla="*/ 11 w 40"/>
                <a:gd name="T31" fmla="*/ 6 h 39"/>
                <a:gd name="T32" fmla="*/ 10 w 40"/>
                <a:gd name="T33" fmla="*/ 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14" name="Freeform 92"/>
            <p:cNvSpPr/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7 w 52"/>
                <a:gd name="T1" fmla="*/ 14 h 50"/>
                <a:gd name="T2" fmla="*/ 10 w 52"/>
                <a:gd name="T3" fmla="*/ 13 h 50"/>
                <a:gd name="T4" fmla="*/ 12 w 52"/>
                <a:gd name="T5" fmla="*/ 11 h 50"/>
                <a:gd name="T6" fmla="*/ 13 w 52"/>
                <a:gd name="T7" fmla="*/ 9 h 50"/>
                <a:gd name="T8" fmla="*/ 13 w 52"/>
                <a:gd name="T9" fmla="*/ 7 h 50"/>
                <a:gd name="T10" fmla="*/ 13 w 52"/>
                <a:gd name="T11" fmla="*/ 4 h 50"/>
                <a:gd name="T12" fmla="*/ 12 w 52"/>
                <a:gd name="T13" fmla="*/ 2 h 50"/>
                <a:gd name="T14" fmla="*/ 10 w 52"/>
                <a:gd name="T15" fmla="*/ 1 h 50"/>
                <a:gd name="T16" fmla="*/ 7 w 52"/>
                <a:gd name="T17" fmla="*/ 0 h 50"/>
                <a:gd name="T18" fmla="*/ 4 w 52"/>
                <a:gd name="T19" fmla="*/ 1 h 50"/>
                <a:gd name="T20" fmla="*/ 2 w 52"/>
                <a:gd name="T21" fmla="*/ 2 h 50"/>
                <a:gd name="T22" fmla="*/ 1 w 52"/>
                <a:gd name="T23" fmla="*/ 4 h 50"/>
                <a:gd name="T24" fmla="*/ 0 w 52"/>
                <a:gd name="T25" fmla="*/ 7 h 50"/>
                <a:gd name="T26" fmla="*/ 1 w 52"/>
                <a:gd name="T27" fmla="*/ 9 h 50"/>
                <a:gd name="T28" fmla="*/ 2 w 52"/>
                <a:gd name="T29" fmla="*/ 11 h 50"/>
                <a:gd name="T30" fmla="*/ 4 w 52"/>
                <a:gd name="T31" fmla="*/ 13 h 50"/>
                <a:gd name="T32" fmla="*/ 7 w 52"/>
                <a:gd name="T33" fmla="*/ 14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15" name="Freeform 93"/>
            <p:cNvSpPr/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17 w 113"/>
                <a:gd name="T1" fmla="*/ 39 h 156"/>
                <a:gd name="T2" fmla="*/ 11 w 113"/>
                <a:gd name="T3" fmla="*/ 39 h 156"/>
                <a:gd name="T4" fmla="*/ 9 w 113"/>
                <a:gd name="T5" fmla="*/ 38 h 156"/>
                <a:gd name="T6" fmla="*/ 7 w 113"/>
                <a:gd name="T7" fmla="*/ 33 h 156"/>
                <a:gd name="T8" fmla="*/ 4 w 113"/>
                <a:gd name="T9" fmla="*/ 26 h 156"/>
                <a:gd name="T10" fmla="*/ 1 w 113"/>
                <a:gd name="T11" fmla="*/ 20 h 156"/>
                <a:gd name="T12" fmla="*/ 0 w 113"/>
                <a:gd name="T13" fmla="*/ 12 h 156"/>
                <a:gd name="T14" fmla="*/ 1 w 113"/>
                <a:gd name="T15" fmla="*/ 6 h 156"/>
                <a:gd name="T16" fmla="*/ 5 w 113"/>
                <a:gd name="T17" fmla="*/ 1 h 156"/>
                <a:gd name="T18" fmla="*/ 13 w 113"/>
                <a:gd name="T19" fmla="*/ 0 h 156"/>
                <a:gd name="T20" fmla="*/ 22 w 113"/>
                <a:gd name="T21" fmla="*/ 1 h 156"/>
                <a:gd name="T22" fmla="*/ 27 w 113"/>
                <a:gd name="T23" fmla="*/ 6 h 156"/>
                <a:gd name="T24" fmla="*/ 28 w 113"/>
                <a:gd name="T25" fmla="*/ 12 h 156"/>
                <a:gd name="T26" fmla="*/ 26 w 113"/>
                <a:gd name="T27" fmla="*/ 20 h 156"/>
                <a:gd name="T28" fmla="*/ 24 w 113"/>
                <a:gd name="T29" fmla="*/ 26 h 156"/>
                <a:gd name="T30" fmla="*/ 21 w 113"/>
                <a:gd name="T31" fmla="*/ 33 h 156"/>
                <a:gd name="T32" fmla="*/ 18 w 113"/>
                <a:gd name="T33" fmla="*/ 38 h 156"/>
                <a:gd name="T34" fmla="*/ 17 w 113"/>
                <a:gd name="T35" fmla="*/ 39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16" name="Freeform 94"/>
            <p:cNvSpPr/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17 w 113"/>
                <a:gd name="T1" fmla="*/ 39 h 156"/>
                <a:gd name="T2" fmla="*/ 11 w 113"/>
                <a:gd name="T3" fmla="*/ 39 h 156"/>
                <a:gd name="T4" fmla="*/ 9 w 113"/>
                <a:gd name="T5" fmla="*/ 38 h 156"/>
                <a:gd name="T6" fmla="*/ 7 w 113"/>
                <a:gd name="T7" fmla="*/ 33 h 156"/>
                <a:gd name="T8" fmla="*/ 4 w 113"/>
                <a:gd name="T9" fmla="*/ 26 h 156"/>
                <a:gd name="T10" fmla="*/ 1 w 113"/>
                <a:gd name="T11" fmla="*/ 20 h 156"/>
                <a:gd name="T12" fmla="*/ 0 w 113"/>
                <a:gd name="T13" fmla="*/ 12 h 156"/>
                <a:gd name="T14" fmla="*/ 1 w 113"/>
                <a:gd name="T15" fmla="*/ 6 h 156"/>
                <a:gd name="T16" fmla="*/ 5 w 113"/>
                <a:gd name="T17" fmla="*/ 1 h 156"/>
                <a:gd name="T18" fmla="*/ 13 w 113"/>
                <a:gd name="T19" fmla="*/ 0 h 156"/>
                <a:gd name="T20" fmla="*/ 22 w 113"/>
                <a:gd name="T21" fmla="*/ 1 h 156"/>
                <a:gd name="T22" fmla="*/ 27 w 113"/>
                <a:gd name="T23" fmla="*/ 6 h 156"/>
                <a:gd name="T24" fmla="*/ 28 w 113"/>
                <a:gd name="T25" fmla="*/ 12 h 156"/>
                <a:gd name="T26" fmla="*/ 26 w 113"/>
                <a:gd name="T27" fmla="*/ 20 h 156"/>
                <a:gd name="T28" fmla="*/ 24 w 113"/>
                <a:gd name="T29" fmla="*/ 26 h 156"/>
                <a:gd name="T30" fmla="*/ 21 w 113"/>
                <a:gd name="T31" fmla="*/ 33 h 156"/>
                <a:gd name="T32" fmla="*/ 18 w 113"/>
                <a:gd name="T33" fmla="*/ 38 h 156"/>
                <a:gd name="T34" fmla="*/ 17 w 113"/>
                <a:gd name="T35" fmla="*/ 39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17" name="Freeform 95"/>
            <p:cNvSpPr/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3 w 152"/>
                <a:gd name="T1" fmla="*/ 30 h 123"/>
                <a:gd name="T2" fmla="*/ 0 w 152"/>
                <a:gd name="T3" fmla="*/ 25 h 123"/>
                <a:gd name="T4" fmla="*/ 1 w 152"/>
                <a:gd name="T5" fmla="*/ 23 h 123"/>
                <a:gd name="T6" fmla="*/ 3 w 152"/>
                <a:gd name="T7" fmla="*/ 18 h 123"/>
                <a:gd name="T8" fmla="*/ 7 w 152"/>
                <a:gd name="T9" fmla="*/ 13 h 123"/>
                <a:gd name="T10" fmla="*/ 12 w 152"/>
                <a:gd name="T11" fmla="*/ 6 h 123"/>
                <a:gd name="T12" fmla="*/ 18 w 152"/>
                <a:gd name="T13" fmla="*/ 2 h 123"/>
                <a:gd name="T14" fmla="*/ 23 w 152"/>
                <a:gd name="T15" fmla="*/ 0 h 123"/>
                <a:gd name="T16" fmla="*/ 29 w 152"/>
                <a:gd name="T17" fmla="*/ 1 h 123"/>
                <a:gd name="T18" fmla="*/ 36 w 152"/>
                <a:gd name="T19" fmla="*/ 8 h 123"/>
                <a:gd name="T20" fmla="*/ 38 w 152"/>
                <a:gd name="T21" fmla="*/ 12 h 123"/>
                <a:gd name="T22" fmla="*/ 38 w 152"/>
                <a:gd name="T23" fmla="*/ 16 h 123"/>
                <a:gd name="T24" fmla="*/ 38 w 152"/>
                <a:gd name="T25" fmla="*/ 19 h 123"/>
                <a:gd name="T26" fmla="*/ 37 w 152"/>
                <a:gd name="T27" fmla="*/ 22 h 123"/>
                <a:gd name="T28" fmla="*/ 35 w 152"/>
                <a:gd name="T29" fmla="*/ 24 h 123"/>
                <a:gd name="T30" fmla="*/ 31 w 152"/>
                <a:gd name="T31" fmla="*/ 26 h 123"/>
                <a:gd name="T32" fmla="*/ 28 w 152"/>
                <a:gd name="T33" fmla="*/ 28 h 123"/>
                <a:gd name="T34" fmla="*/ 24 w 152"/>
                <a:gd name="T35" fmla="*/ 29 h 123"/>
                <a:gd name="T36" fmla="*/ 21 w 152"/>
                <a:gd name="T37" fmla="*/ 30 h 123"/>
                <a:gd name="T38" fmla="*/ 18 w 152"/>
                <a:gd name="T39" fmla="*/ 30 h 123"/>
                <a:gd name="T40" fmla="*/ 13 w 152"/>
                <a:gd name="T41" fmla="*/ 30 h 123"/>
                <a:gd name="T42" fmla="*/ 10 w 152"/>
                <a:gd name="T43" fmla="*/ 30 h 123"/>
                <a:gd name="T44" fmla="*/ 7 w 152"/>
                <a:gd name="T45" fmla="*/ 30 h 123"/>
                <a:gd name="T46" fmla="*/ 5 w 152"/>
                <a:gd name="T47" fmla="*/ 30 h 123"/>
                <a:gd name="T48" fmla="*/ 3 w 152"/>
                <a:gd name="T49" fmla="*/ 30 h 123"/>
                <a:gd name="T50" fmla="*/ 3 w 152"/>
                <a:gd name="T51" fmla="*/ 3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18" name="Freeform 96"/>
            <p:cNvSpPr/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6 h 122"/>
                <a:gd name="T2" fmla="*/ 3 w 153"/>
                <a:gd name="T3" fmla="*/ 1 h 122"/>
                <a:gd name="T4" fmla="*/ 3 w 153"/>
                <a:gd name="T5" fmla="*/ 1 h 122"/>
                <a:gd name="T6" fmla="*/ 5 w 153"/>
                <a:gd name="T7" fmla="*/ 1 h 122"/>
                <a:gd name="T8" fmla="*/ 7 w 153"/>
                <a:gd name="T9" fmla="*/ 0 h 122"/>
                <a:gd name="T10" fmla="*/ 10 w 153"/>
                <a:gd name="T11" fmla="*/ 0 h 122"/>
                <a:gd name="T12" fmla="*/ 13 w 153"/>
                <a:gd name="T13" fmla="*/ 1 h 122"/>
                <a:gd name="T14" fmla="*/ 17 w 153"/>
                <a:gd name="T15" fmla="*/ 1 h 122"/>
                <a:gd name="T16" fmla="*/ 21 w 153"/>
                <a:gd name="T17" fmla="*/ 1 h 122"/>
                <a:gd name="T18" fmla="*/ 24 w 153"/>
                <a:gd name="T19" fmla="*/ 2 h 122"/>
                <a:gd name="T20" fmla="*/ 28 w 153"/>
                <a:gd name="T21" fmla="*/ 3 h 122"/>
                <a:gd name="T22" fmla="*/ 31 w 153"/>
                <a:gd name="T23" fmla="*/ 4 h 122"/>
                <a:gd name="T24" fmla="*/ 34 w 153"/>
                <a:gd name="T25" fmla="*/ 6 h 122"/>
                <a:gd name="T26" fmla="*/ 36 w 153"/>
                <a:gd name="T27" fmla="*/ 8 h 122"/>
                <a:gd name="T28" fmla="*/ 38 w 153"/>
                <a:gd name="T29" fmla="*/ 11 h 122"/>
                <a:gd name="T30" fmla="*/ 38 w 153"/>
                <a:gd name="T31" fmla="*/ 14 h 122"/>
                <a:gd name="T32" fmla="*/ 37 w 153"/>
                <a:gd name="T33" fmla="*/ 18 h 122"/>
                <a:gd name="T34" fmla="*/ 35 w 153"/>
                <a:gd name="T35" fmla="*/ 23 h 122"/>
                <a:gd name="T36" fmla="*/ 29 w 153"/>
                <a:gd name="T37" fmla="*/ 29 h 122"/>
                <a:gd name="T38" fmla="*/ 23 w 153"/>
                <a:gd name="T39" fmla="*/ 31 h 122"/>
                <a:gd name="T40" fmla="*/ 17 w 153"/>
                <a:gd name="T41" fmla="*/ 29 h 122"/>
                <a:gd name="T42" fmla="*/ 12 w 153"/>
                <a:gd name="T43" fmla="*/ 24 h 122"/>
                <a:gd name="T44" fmla="*/ 7 w 153"/>
                <a:gd name="T45" fmla="*/ 18 h 122"/>
                <a:gd name="T46" fmla="*/ 3 w 153"/>
                <a:gd name="T47" fmla="*/ 12 h 122"/>
                <a:gd name="T48" fmla="*/ 1 w 153"/>
                <a:gd name="T49" fmla="*/ 8 h 122"/>
                <a:gd name="T50" fmla="*/ 0 w 153"/>
                <a:gd name="T51" fmla="*/ 6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19" name="Freeform 97"/>
            <p:cNvSpPr/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10 w 112"/>
                <a:gd name="T1" fmla="*/ 0 h 156"/>
                <a:gd name="T2" fmla="*/ 16 w 112"/>
                <a:gd name="T3" fmla="*/ 0 h 156"/>
                <a:gd name="T4" fmla="*/ 18 w 112"/>
                <a:gd name="T5" fmla="*/ 1 h 156"/>
                <a:gd name="T6" fmla="*/ 20 w 112"/>
                <a:gd name="T7" fmla="*/ 6 h 156"/>
                <a:gd name="T8" fmla="*/ 23 w 112"/>
                <a:gd name="T9" fmla="*/ 12 h 156"/>
                <a:gd name="T10" fmla="*/ 26 w 112"/>
                <a:gd name="T11" fmla="*/ 20 h 156"/>
                <a:gd name="T12" fmla="*/ 27 w 112"/>
                <a:gd name="T13" fmla="*/ 26 h 156"/>
                <a:gd name="T14" fmla="*/ 26 w 112"/>
                <a:gd name="T15" fmla="*/ 33 h 156"/>
                <a:gd name="T16" fmla="*/ 22 w 112"/>
                <a:gd name="T17" fmla="*/ 38 h 156"/>
                <a:gd name="T18" fmla="*/ 14 w 112"/>
                <a:gd name="T19" fmla="*/ 39 h 156"/>
                <a:gd name="T20" fmla="*/ 5 w 112"/>
                <a:gd name="T21" fmla="*/ 38 h 156"/>
                <a:gd name="T22" fmla="*/ 1 w 112"/>
                <a:gd name="T23" fmla="*/ 33 h 156"/>
                <a:gd name="T24" fmla="*/ 0 w 112"/>
                <a:gd name="T25" fmla="*/ 26 h 156"/>
                <a:gd name="T26" fmla="*/ 1 w 112"/>
                <a:gd name="T27" fmla="*/ 20 h 156"/>
                <a:gd name="T28" fmla="*/ 3 w 112"/>
                <a:gd name="T29" fmla="*/ 12 h 156"/>
                <a:gd name="T30" fmla="*/ 7 w 112"/>
                <a:gd name="T31" fmla="*/ 6 h 156"/>
                <a:gd name="T32" fmla="*/ 9 w 112"/>
                <a:gd name="T33" fmla="*/ 1 h 156"/>
                <a:gd name="T34" fmla="*/ 1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20" name="Freeform 98"/>
            <p:cNvSpPr/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34 w 151"/>
                <a:gd name="T1" fmla="*/ 1 h 123"/>
                <a:gd name="T2" fmla="*/ 37 w 151"/>
                <a:gd name="T3" fmla="*/ 6 h 123"/>
                <a:gd name="T4" fmla="*/ 36 w 151"/>
                <a:gd name="T5" fmla="*/ 8 h 123"/>
                <a:gd name="T6" fmla="*/ 34 w 151"/>
                <a:gd name="T7" fmla="*/ 12 h 123"/>
                <a:gd name="T8" fmla="*/ 30 w 151"/>
                <a:gd name="T9" fmla="*/ 18 h 123"/>
                <a:gd name="T10" fmla="*/ 25 w 151"/>
                <a:gd name="T11" fmla="*/ 24 h 123"/>
                <a:gd name="T12" fmla="*/ 20 w 151"/>
                <a:gd name="T13" fmla="*/ 29 h 123"/>
                <a:gd name="T14" fmla="*/ 14 w 151"/>
                <a:gd name="T15" fmla="*/ 31 h 123"/>
                <a:gd name="T16" fmla="*/ 8 w 151"/>
                <a:gd name="T17" fmla="*/ 30 h 123"/>
                <a:gd name="T18" fmla="*/ 2 w 151"/>
                <a:gd name="T19" fmla="*/ 23 h 123"/>
                <a:gd name="T20" fmla="*/ 0 w 151"/>
                <a:gd name="T21" fmla="*/ 18 h 123"/>
                <a:gd name="T22" fmla="*/ 0 w 151"/>
                <a:gd name="T23" fmla="*/ 15 h 123"/>
                <a:gd name="T24" fmla="*/ 0 w 151"/>
                <a:gd name="T25" fmla="*/ 11 h 123"/>
                <a:gd name="T26" fmla="*/ 1 w 151"/>
                <a:gd name="T27" fmla="*/ 8 h 123"/>
                <a:gd name="T28" fmla="*/ 3 w 151"/>
                <a:gd name="T29" fmla="*/ 6 h 123"/>
                <a:gd name="T30" fmla="*/ 6 w 151"/>
                <a:gd name="T31" fmla="*/ 4 h 123"/>
                <a:gd name="T32" fmla="*/ 9 w 151"/>
                <a:gd name="T33" fmla="*/ 3 h 123"/>
                <a:gd name="T34" fmla="*/ 13 w 151"/>
                <a:gd name="T35" fmla="*/ 2 h 123"/>
                <a:gd name="T36" fmla="*/ 16 w 151"/>
                <a:gd name="T37" fmla="*/ 1 h 123"/>
                <a:gd name="T38" fmla="*/ 20 w 151"/>
                <a:gd name="T39" fmla="*/ 1 h 123"/>
                <a:gd name="T40" fmla="*/ 24 w 151"/>
                <a:gd name="T41" fmla="*/ 1 h 123"/>
                <a:gd name="T42" fmla="*/ 27 w 151"/>
                <a:gd name="T43" fmla="*/ 0 h 123"/>
                <a:gd name="T44" fmla="*/ 30 w 151"/>
                <a:gd name="T45" fmla="*/ 0 h 123"/>
                <a:gd name="T46" fmla="*/ 32 w 151"/>
                <a:gd name="T47" fmla="*/ 1 h 123"/>
                <a:gd name="T48" fmla="*/ 34 w 151"/>
                <a:gd name="T49" fmla="*/ 1 h 123"/>
                <a:gd name="T50" fmla="*/ 34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21" name="Freeform 99"/>
            <p:cNvSpPr/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38 w 152"/>
                <a:gd name="T1" fmla="*/ 25 h 123"/>
                <a:gd name="T2" fmla="*/ 35 w 152"/>
                <a:gd name="T3" fmla="*/ 31 h 123"/>
                <a:gd name="T4" fmla="*/ 35 w 152"/>
                <a:gd name="T5" fmla="*/ 31 h 123"/>
                <a:gd name="T6" fmla="*/ 33 w 152"/>
                <a:gd name="T7" fmla="*/ 31 h 123"/>
                <a:gd name="T8" fmla="*/ 30 w 152"/>
                <a:gd name="T9" fmla="*/ 31 h 123"/>
                <a:gd name="T10" fmla="*/ 27 w 152"/>
                <a:gd name="T11" fmla="*/ 31 h 123"/>
                <a:gd name="T12" fmla="*/ 24 w 152"/>
                <a:gd name="T13" fmla="*/ 31 h 123"/>
                <a:gd name="T14" fmla="*/ 20 w 152"/>
                <a:gd name="T15" fmla="*/ 31 h 123"/>
                <a:gd name="T16" fmla="*/ 17 w 152"/>
                <a:gd name="T17" fmla="*/ 30 h 123"/>
                <a:gd name="T18" fmla="*/ 13 w 152"/>
                <a:gd name="T19" fmla="*/ 29 h 123"/>
                <a:gd name="T20" fmla="*/ 10 w 152"/>
                <a:gd name="T21" fmla="*/ 28 h 123"/>
                <a:gd name="T22" fmla="*/ 6 w 152"/>
                <a:gd name="T23" fmla="*/ 27 h 123"/>
                <a:gd name="T24" fmla="*/ 3 w 152"/>
                <a:gd name="T25" fmla="*/ 25 h 123"/>
                <a:gd name="T26" fmla="*/ 1 w 152"/>
                <a:gd name="T27" fmla="*/ 23 h 123"/>
                <a:gd name="T28" fmla="*/ 1 w 152"/>
                <a:gd name="T29" fmla="*/ 20 h 123"/>
                <a:gd name="T30" fmla="*/ 0 w 152"/>
                <a:gd name="T31" fmla="*/ 17 h 123"/>
                <a:gd name="T32" fmla="*/ 1 w 152"/>
                <a:gd name="T33" fmla="*/ 13 h 123"/>
                <a:gd name="T34" fmla="*/ 2 w 152"/>
                <a:gd name="T35" fmla="*/ 9 h 123"/>
                <a:gd name="T36" fmla="*/ 9 w 152"/>
                <a:gd name="T37" fmla="*/ 2 h 123"/>
                <a:gd name="T38" fmla="*/ 14 w 152"/>
                <a:gd name="T39" fmla="*/ 0 h 123"/>
                <a:gd name="T40" fmla="*/ 20 w 152"/>
                <a:gd name="T41" fmla="*/ 2 h 123"/>
                <a:gd name="T42" fmla="*/ 26 w 152"/>
                <a:gd name="T43" fmla="*/ 7 h 123"/>
                <a:gd name="T44" fmla="*/ 30 w 152"/>
                <a:gd name="T45" fmla="*/ 13 h 123"/>
                <a:gd name="T46" fmla="*/ 35 w 152"/>
                <a:gd name="T47" fmla="*/ 19 h 123"/>
                <a:gd name="T48" fmla="*/ 37 w 152"/>
                <a:gd name="T49" fmla="*/ 23 h 123"/>
                <a:gd name="T50" fmla="*/ 38 w 152"/>
                <a:gd name="T51" fmla="*/ 25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22" name="Freeform 100"/>
            <p:cNvSpPr/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7 h 148"/>
                <a:gd name="T2" fmla="*/ 0 w 136"/>
                <a:gd name="T3" fmla="*/ 11 h 148"/>
                <a:gd name="T4" fmla="*/ 1 w 136"/>
                <a:gd name="T5" fmla="*/ 9 h 148"/>
                <a:gd name="T6" fmla="*/ 3 w 136"/>
                <a:gd name="T7" fmla="*/ 6 h 148"/>
                <a:gd name="T8" fmla="*/ 6 w 136"/>
                <a:gd name="T9" fmla="*/ 6 h 148"/>
                <a:gd name="T10" fmla="*/ 9 w 136"/>
                <a:gd name="T11" fmla="*/ 6 h 148"/>
                <a:gd name="T12" fmla="*/ 10 w 136"/>
                <a:gd name="T13" fmla="*/ 4 h 148"/>
                <a:gd name="T14" fmla="*/ 14 w 136"/>
                <a:gd name="T15" fmla="*/ 1 h 148"/>
                <a:gd name="T16" fmla="*/ 19 w 136"/>
                <a:gd name="T17" fmla="*/ 1 h 148"/>
                <a:gd name="T18" fmla="*/ 23 w 136"/>
                <a:gd name="T19" fmla="*/ 4 h 148"/>
                <a:gd name="T20" fmla="*/ 25 w 136"/>
                <a:gd name="T21" fmla="*/ 6 h 148"/>
                <a:gd name="T22" fmla="*/ 27 w 136"/>
                <a:gd name="T23" fmla="*/ 5 h 148"/>
                <a:gd name="T24" fmla="*/ 30 w 136"/>
                <a:gd name="T25" fmla="*/ 6 h 148"/>
                <a:gd name="T26" fmla="*/ 33 w 136"/>
                <a:gd name="T27" fmla="*/ 8 h 148"/>
                <a:gd name="T28" fmla="*/ 34 w 136"/>
                <a:gd name="T29" fmla="*/ 11 h 148"/>
                <a:gd name="T30" fmla="*/ 33 w 136"/>
                <a:gd name="T31" fmla="*/ 17 h 148"/>
                <a:gd name="T32" fmla="*/ 33 w 136"/>
                <a:gd name="T33" fmla="*/ 20 h 148"/>
                <a:gd name="T34" fmla="*/ 34 w 136"/>
                <a:gd name="T35" fmla="*/ 25 h 148"/>
                <a:gd name="T36" fmla="*/ 33 w 136"/>
                <a:gd name="T37" fmla="*/ 28 h 148"/>
                <a:gd name="T38" fmla="*/ 30 w 136"/>
                <a:gd name="T39" fmla="*/ 30 h 148"/>
                <a:gd name="T40" fmla="*/ 28 w 136"/>
                <a:gd name="T41" fmla="*/ 30 h 148"/>
                <a:gd name="T42" fmla="*/ 25 w 136"/>
                <a:gd name="T43" fmla="*/ 30 h 148"/>
                <a:gd name="T44" fmla="*/ 23 w 136"/>
                <a:gd name="T45" fmla="*/ 33 h 148"/>
                <a:gd name="T46" fmla="*/ 20 w 136"/>
                <a:gd name="T47" fmla="*/ 37 h 148"/>
                <a:gd name="T48" fmla="*/ 14 w 136"/>
                <a:gd name="T49" fmla="*/ 37 h 148"/>
                <a:gd name="T50" fmla="*/ 11 w 136"/>
                <a:gd name="T51" fmla="*/ 33 h 148"/>
                <a:gd name="T52" fmla="*/ 9 w 136"/>
                <a:gd name="T53" fmla="*/ 30 h 148"/>
                <a:gd name="T54" fmla="*/ 6 w 136"/>
                <a:gd name="T55" fmla="*/ 31 h 148"/>
                <a:gd name="T56" fmla="*/ 4 w 136"/>
                <a:gd name="T57" fmla="*/ 30 h 148"/>
                <a:gd name="T58" fmla="*/ 2 w 136"/>
                <a:gd name="T59" fmla="*/ 29 h 148"/>
                <a:gd name="T60" fmla="*/ 1 w 136"/>
                <a:gd name="T61" fmla="*/ 25 h 148"/>
                <a:gd name="T62" fmla="*/ 1 w 136"/>
                <a:gd name="T63" fmla="*/ 20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23" name="Freeform 101"/>
            <p:cNvSpPr/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5 w 39"/>
                <a:gd name="T1" fmla="*/ 11 h 40"/>
                <a:gd name="T2" fmla="*/ 7 w 39"/>
                <a:gd name="T3" fmla="*/ 10 h 40"/>
                <a:gd name="T4" fmla="*/ 9 w 39"/>
                <a:gd name="T5" fmla="*/ 9 h 40"/>
                <a:gd name="T6" fmla="*/ 10 w 39"/>
                <a:gd name="T7" fmla="*/ 7 h 40"/>
                <a:gd name="T8" fmla="*/ 10 w 39"/>
                <a:gd name="T9" fmla="*/ 5 h 40"/>
                <a:gd name="T10" fmla="*/ 10 w 39"/>
                <a:gd name="T11" fmla="*/ 3 h 40"/>
                <a:gd name="T12" fmla="*/ 9 w 39"/>
                <a:gd name="T13" fmla="*/ 2 h 40"/>
                <a:gd name="T14" fmla="*/ 7 w 39"/>
                <a:gd name="T15" fmla="*/ 1 h 40"/>
                <a:gd name="T16" fmla="*/ 5 w 39"/>
                <a:gd name="T17" fmla="*/ 0 h 40"/>
                <a:gd name="T18" fmla="*/ 3 w 39"/>
                <a:gd name="T19" fmla="*/ 1 h 40"/>
                <a:gd name="T20" fmla="*/ 2 w 39"/>
                <a:gd name="T21" fmla="*/ 2 h 40"/>
                <a:gd name="T22" fmla="*/ 1 w 39"/>
                <a:gd name="T23" fmla="*/ 3 h 40"/>
                <a:gd name="T24" fmla="*/ 0 w 39"/>
                <a:gd name="T25" fmla="*/ 5 h 40"/>
                <a:gd name="T26" fmla="*/ 1 w 39"/>
                <a:gd name="T27" fmla="*/ 7 h 40"/>
                <a:gd name="T28" fmla="*/ 2 w 39"/>
                <a:gd name="T29" fmla="*/ 9 h 40"/>
                <a:gd name="T30" fmla="*/ 3 w 39"/>
                <a:gd name="T31" fmla="*/ 10 h 40"/>
                <a:gd name="T32" fmla="*/ 5 w 39"/>
                <a:gd name="T33" fmla="*/ 1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24" name="Freeform 102"/>
            <p:cNvSpPr/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7 h 147"/>
                <a:gd name="T2" fmla="*/ 0 w 136"/>
                <a:gd name="T3" fmla="*/ 12 h 147"/>
                <a:gd name="T4" fmla="*/ 1 w 136"/>
                <a:gd name="T5" fmla="*/ 9 h 147"/>
                <a:gd name="T6" fmla="*/ 3 w 136"/>
                <a:gd name="T7" fmla="*/ 7 h 147"/>
                <a:gd name="T8" fmla="*/ 6 w 136"/>
                <a:gd name="T9" fmla="*/ 6 h 147"/>
                <a:gd name="T10" fmla="*/ 9 w 136"/>
                <a:gd name="T11" fmla="*/ 7 h 147"/>
                <a:gd name="T12" fmla="*/ 10 w 136"/>
                <a:gd name="T13" fmla="*/ 4 h 147"/>
                <a:gd name="T14" fmla="*/ 14 w 136"/>
                <a:gd name="T15" fmla="*/ 1 h 147"/>
                <a:gd name="T16" fmla="*/ 19 w 136"/>
                <a:gd name="T17" fmla="*/ 1 h 147"/>
                <a:gd name="T18" fmla="*/ 23 w 136"/>
                <a:gd name="T19" fmla="*/ 4 h 147"/>
                <a:gd name="T20" fmla="*/ 25 w 136"/>
                <a:gd name="T21" fmla="*/ 6 h 147"/>
                <a:gd name="T22" fmla="*/ 27 w 136"/>
                <a:gd name="T23" fmla="*/ 6 h 147"/>
                <a:gd name="T24" fmla="*/ 30 w 136"/>
                <a:gd name="T25" fmla="*/ 7 h 147"/>
                <a:gd name="T26" fmla="*/ 33 w 136"/>
                <a:gd name="T27" fmla="*/ 8 h 147"/>
                <a:gd name="T28" fmla="*/ 34 w 136"/>
                <a:gd name="T29" fmla="*/ 12 h 147"/>
                <a:gd name="T30" fmla="*/ 33 w 136"/>
                <a:gd name="T31" fmla="*/ 17 h 147"/>
                <a:gd name="T32" fmla="*/ 33 w 136"/>
                <a:gd name="T33" fmla="*/ 20 h 147"/>
                <a:gd name="T34" fmla="*/ 34 w 136"/>
                <a:gd name="T35" fmla="*/ 25 h 147"/>
                <a:gd name="T36" fmla="*/ 33 w 136"/>
                <a:gd name="T37" fmla="*/ 29 h 147"/>
                <a:gd name="T38" fmla="*/ 30 w 136"/>
                <a:gd name="T39" fmla="*/ 31 h 147"/>
                <a:gd name="T40" fmla="*/ 28 w 136"/>
                <a:gd name="T41" fmla="*/ 31 h 147"/>
                <a:gd name="T42" fmla="*/ 25 w 136"/>
                <a:gd name="T43" fmla="*/ 31 h 147"/>
                <a:gd name="T44" fmla="*/ 23 w 136"/>
                <a:gd name="T45" fmla="*/ 33 h 147"/>
                <a:gd name="T46" fmla="*/ 20 w 136"/>
                <a:gd name="T47" fmla="*/ 37 h 147"/>
                <a:gd name="T48" fmla="*/ 14 w 136"/>
                <a:gd name="T49" fmla="*/ 37 h 147"/>
                <a:gd name="T50" fmla="*/ 11 w 136"/>
                <a:gd name="T51" fmla="*/ 33 h 147"/>
                <a:gd name="T52" fmla="*/ 9 w 136"/>
                <a:gd name="T53" fmla="*/ 31 h 147"/>
                <a:gd name="T54" fmla="*/ 6 w 136"/>
                <a:gd name="T55" fmla="*/ 31 h 147"/>
                <a:gd name="T56" fmla="*/ 4 w 136"/>
                <a:gd name="T57" fmla="*/ 31 h 147"/>
                <a:gd name="T58" fmla="*/ 2 w 136"/>
                <a:gd name="T59" fmla="*/ 29 h 147"/>
                <a:gd name="T60" fmla="*/ 1 w 136"/>
                <a:gd name="T61" fmla="*/ 26 h 147"/>
                <a:gd name="T62" fmla="*/ 1 w 136"/>
                <a:gd name="T63" fmla="*/ 2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25" name="Freeform 103"/>
            <p:cNvSpPr/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5 w 39"/>
                <a:gd name="T1" fmla="*/ 10 h 39"/>
                <a:gd name="T2" fmla="*/ 7 w 39"/>
                <a:gd name="T3" fmla="*/ 10 h 39"/>
                <a:gd name="T4" fmla="*/ 9 w 39"/>
                <a:gd name="T5" fmla="*/ 9 h 39"/>
                <a:gd name="T6" fmla="*/ 10 w 39"/>
                <a:gd name="T7" fmla="*/ 7 h 39"/>
                <a:gd name="T8" fmla="*/ 10 w 39"/>
                <a:gd name="T9" fmla="*/ 5 h 39"/>
                <a:gd name="T10" fmla="*/ 10 w 39"/>
                <a:gd name="T11" fmla="*/ 3 h 39"/>
                <a:gd name="T12" fmla="*/ 9 w 39"/>
                <a:gd name="T13" fmla="*/ 2 h 39"/>
                <a:gd name="T14" fmla="*/ 7 w 39"/>
                <a:gd name="T15" fmla="*/ 1 h 39"/>
                <a:gd name="T16" fmla="*/ 5 w 39"/>
                <a:gd name="T17" fmla="*/ 0 h 39"/>
                <a:gd name="T18" fmla="*/ 4 w 39"/>
                <a:gd name="T19" fmla="*/ 1 h 39"/>
                <a:gd name="T20" fmla="*/ 2 w 39"/>
                <a:gd name="T21" fmla="*/ 2 h 39"/>
                <a:gd name="T22" fmla="*/ 1 w 39"/>
                <a:gd name="T23" fmla="*/ 3 h 39"/>
                <a:gd name="T24" fmla="*/ 0 w 39"/>
                <a:gd name="T25" fmla="*/ 5 h 39"/>
                <a:gd name="T26" fmla="*/ 1 w 39"/>
                <a:gd name="T27" fmla="*/ 7 h 39"/>
                <a:gd name="T28" fmla="*/ 2 w 39"/>
                <a:gd name="T29" fmla="*/ 9 h 39"/>
                <a:gd name="T30" fmla="*/ 4 w 39"/>
                <a:gd name="T31" fmla="*/ 10 h 39"/>
                <a:gd name="T32" fmla="*/ 5 w 39"/>
                <a:gd name="T33" fmla="*/ 1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26" name="Freeform 104"/>
            <p:cNvSpPr/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5 w 60"/>
                <a:gd name="T1" fmla="*/ 8 h 59"/>
                <a:gd name="T2" fmla="*/ 15 w 60"/>
                <a:gd name="T3" fmla="*/ 6 h 59"/>
                <a:gd name="T4" fmla="*/ 15 w 60"/>
                <a:gd name="T5" fmla="*/ 5 h 59"/>
                <a:gd name="T6" fmla="*/ 14 w 60"/>
                <a:gd name="T7" fmla="*/ 4 h 59"/>
                <a:gd name="T8" fmla="*/ 13 w 60"/>
                <a:gd name="T9" fmla="*/ 3 h 59"/>
                <a:gd name="T10" fmla="*/ 12 w 60"/>
                <a:gd name="T11" fmla="*/ 2 h 59"/>
                <a:gd name="T12" fmla="*/ 11 w 60"/>
                <a:gd name="T13" fmla="*/ 1 h 59"/>
                <a:gd name="T14" fmla="*/ 9 w 60"/>
                <a:gd name="T15" fmla="*/ 1 h 59"/>
                <a:gd name="T16" fmla="*/ 8 w 60"/>
                <a:gd name="T17" fmla="*/ 0 h 59"/>
                <a:gd name="T18" fmla="*/ 5 w 60"/>
                <a:gd name="T19" fmla="*/ 1 h 59"/>
                <a:gd name="T20" fmla="*/ 3 w 60"/>
                <a:gd name="T21" fmla="*/ 3 h 59"/>
                <a:gd name="T22" fmla="*/ 1 w 60"/>
                <a:gd name="T23" fmla="*/ 5 h 59"/>
                <a:gd name="T24" fmla="*/ 0 w 60"/>
                <a:gd name="T25" fmla="*/ 8 h 59"/>
                <a:gd name="T26" fmla="*/ 1 w 60"/>
                <a:gd name="T27" fmla="*/ 9 h 59"/>
                <a:gd name="T28" fmla="*/ 1 w 60"/>
                <a:gd name="T29" fmla="*/ 11 h 59"/>
                <a:gd name="T30" fmla="*/ 2 w 60"/>
                <a:gd name="T31" fmla="*/ 12 h 59"/>
                <a:gd name="T32" fmla="*/ 3 w 60"/>
                <a:gd name="T33" fmla="*/ 13 h 59"/>
                <a:gd name="T34" fmla="*/ 4 w 60"/>
                <a:gd name="T35" fmla="*/ 14 h 59"/>
                <a:gd name="T36" fmla="*/ 5 w 60"/>
                <a:gd name="T37" fmla="*/ 15 h 59"/>
                <a:gd name="T38" fmla="*/ 7 w 60"/>
                <a:gd name="T39" fmla="*/ 15 h 59"/>
                <a:gd name="T40" fmla="*/ 8 w 60"/>
                <a:gd name="T41" fmla="*/ 15 h 59"/>
                <a:gd name="T42" fmla="*/ 9 w 60"/>
                <a:gd name="T43" fmla="*/ 15 h 59"/>
                <a:gd name="T44" fmla="*/ 11 w 60"/>
                <a:gd name="T45" fmla="*/ 15 h 59"/>
                <a:gd name="T46" fmla="*/ 12 w 60"/>
                <a:gd name="T47" fmla="*/ 14 h 59"/>
                <a:gd name="T48" fmla="*/ 13 w 60"/>
                <a:gd name="T49" fmla="*/ 13 h 59"/>
                <a:gd name="T50" fmla="*/ 14 w 60"/>
                <a:gd name="T51" fmla="*/ 12 h 59"/>
                <a:gd name="T52" fmla="*/ 15 w 60"/>
                <a:gd name="T53" fmla="*/ 11 h 59"/>
                <a:gd name="T54" fmla="*/ 15 w 60"/>
                <a:gd name="T55" fmla="*/ 9 h 59"/>
                <a:gd name="T56" fmla="*/ 15 w 60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27" name="Freeform 105"/>
            <p:cNvSpPr/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28" name="Freeform 106"/>
            <p:cNvSpPr/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7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2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0 w 60"/>
                <a:gd name="T27" fmla="*/ 9 h 60"/>
                <a:gd name="T28" fmla="*/ 1 w 60"/>
                <a:gd name="T29" fmla="*/ 11 h 60"/>
                <a:gd name="T30" fmla="*/ 1 w 60"/>
                <a:gd name="T31" fmla="*/ 12 h 60"/>
                <a:gd name="T32" fmla="*/ 2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29" name="Freeform 107"/>
            <p:cNvSpPr/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4 w 29"/>
                <a:gd name="T1" fmla="*/ 8 h 30"/>
                <a:gd name="T2" fmla="*/ 3 w 29"/>
                <a:gd name="T3" fmla="*/ 8 h 30"/>
                <a:gd name="T4" fmla="*/ 3 w 29"/>
                <a:gd name="T5" fmla="*/ 8 h 30"/>
                <a:gd name="T6" fmla="*/ 2 w 29"/>
                <a:gd name="T7" fmla="*/ 7 h 30"/>
                <a:gd name="T8" fmla="*/ 1 w 29"/>
                <a:gd name="T9" fmla="*/ 7 h 30"/>
                <a:gd name="T10" fmla="*/ 1 w 29"/>
                <a:gd name="T11" fmla="*/ 6 h 30"/>
                <a:gd name="T12" fmla="*/ 1 w 29"/>
                <a:gd name="T13" fmla="*/ 6 h 30"/>
                <a:gd name="T14" fmla="*/ 0 w 29"/>
                <a:gd name="T15" fmla="*/ 5 h 30"/>
                <a:gd name="T16" fmla="*/ 0 w 29"/>
                <a:gd name="T17" fmla="*/ 4 h 30"/>
                <a:gd name="T18" fmla="*/ 0 w 29"/>
                <a:gd name="T19" fmla="*/ 4 h 30"/>
                <a:gd name="T20" fmla="*/ 1 w 29"/>
                <a:gd name="T21" fmla="*/ 3 h 30"/>
                <a:gd name="T22" fmla="*/ 1 w 29"/>
                <a:gd name="T23" fmla="*/ 2 h 30"/>
                <a:gd name="T24" fmla="*/ 1 w 29"/>
                <a:gd name="T25" fmla="*/ 2 h 30"/>
                <a:gd name="T26" fmla="*/ 2 w 29"/>
                <a:gd name="T27" fmla="*/ 1 h 30"/>
                <a:gd name="T28" fmla="*/ 3 w 29"/>
                <a:gd name="T29" fmla="*/ 1 h 30"/>
                <a:gd name="T30" fmla="*/ 3 w 29"/>
                <a:gd name="T31" fmla="*/ 0 h 30"/>
                <a:gd name="T32" fmla="*/ 4 w 29"/>
                <a:gd name="T33" fmla="*/ 0 h 30"/>
                <a:gd name="T34" fmla="*/ 5 w 29"/>
                <a:gd name="T35" fmla="*/ 0 h 30"/>
                <a:gd name="T36" fmla="*/ 6 w 29"/>
                <a:gd name="T37" fmla="*/ 1 h 30"/>
                <a:gd name="T38" fmla="*/ 6 w 29"/>
                <a:gd name="T39" fmla="*/ 1 h 30"/>
                <a:gd name="T40" fmla="*/ 7 w 29"/>
                <a:gd name="T41" fmla="*/ 2 h 30"/>
                <a:gd name="T42" fmla="*/ 7 w 29"/>
                <a:gd name="T43" fmla="*/ 2 h 30"/>
                <a:gd name="T44" fmla="*/ 7 w 29"/>
                <a:gd name="T45" fmla="*/ 3 h 30"/>
                <a:gd name="T46" fmla="*/ 8 w 29"/>
                <a:gd name="T47" fmla="*/ 4 h 30"/>
                <a:gd name="T48" fmla="*/ 8 w 29"/>
                <a:gd name="T49" fmla="*/ 4 h 30"/>
                <a:gd name="T50" fmla="*/ 7 w 29"/>
                <a:gd name="T51" fmla="*/ 6 h 30"/>
                <a:gd name="T52" fmla="*/ 7 w 29"/>
                <a:gd name="T53" fmla="*/ 7 h 30"/>
                <a:gd name="T54" fmla="*/ 6 w 29"/>
                <a:gd name="T55" fmla="*/ 8 h 30"/>
                <a:gd name="T56" fmla="*/ 4 w 29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30" name="Freeform 108"/>
            <p:cNvSpPr/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5 w 60"/>
                <a:gd name="T1" fmla="*/ 7 h 59"/>
                <a:gd name="T2" fmla="*/ 15 w 60"/>
                <a:gd name="T3" fmla="*/ 6 h 59"/>
                <a:gd name="T4" fmla="*/ 15 w 60"/>
                <a:gd name="T5" fmla="*/ 4 h 59"/>
                <a:gd name="T6" fmla="*/ 14 w 60"/>
                <a:gd name="T7" fmla="*/ 3 h 59"/>
                <a:gd name="T8" fmla="*/ 13 w 60"/>
                <a:gd name="T9" fmla="*/ 2 h 59"/>
                <a:gd name="T10" fmla="*/ 12 w 60"/>
                <a:gd name="T11" fmla="*/ 1 h 59"/>
                <a:gd name="T12" fmla="*/ 11 w 60"/>
                <a:gd name="T13" fmla="*/ 0 h 59"/>
                <a:gd name="T14" fmla="*/ 9 w 60"/>
                <a:gd name="T15" fmla="*/ 0 h 59"/>
                <a:gd name="T16" fmla="*/ 8 w 60"/>
                <a:gd name="T17" fmla="*/ 0 h 59"/>
                <a:gd name="T18" fmla="*/ 5 w 60"/>
                <a:gd name="T19" fmla="*/ 0 h 59"/>
                <a:gd name="T20" fmla="*/ 3 w 60"/>
                <a:gd name="T21" fmla="*/ 2 h 59"/>
                <a:gd name="T22" fmla="*/ 1 w 60"/>
                <a:gd name="T23" fmla="*/ 4 h 59"/>
                <a:gd name="T24" fmla="*/ 0 w 60"/>
                <a:gd name="T25" fmla="*/ 7 h 59"/>
                <a:gd name="T26" fmla="*/ 1 w 60"/>
                <a:gd name="T27" fmla="*/ 9 h 59"/>
                <a:gd name="T28" fmla="*/ 1 w 60"/>
                <a:gd name="T29" fmla="*/ 10 h 59"/>
                <a:gd name="T30" fmla="*/ 2 w 60"/>
                <a:gd name="T31" fmla="*/ 11 h 59"/>
                <a:gd name="T32" fmla="*/ 3 w 60"/>
                <a:gd name="T33" fmla="*/ 12 h 59"/>
                <a:gd name="T34" fmla="*/ 4 w 60"/>
                <a:gd name="T35" fmla="*/ 13 h 59"/>
                <a:gd name="T36" fmla="*/ 5 w 60"/>
                <a:gd name="T37" fmla="*/ 14 h 59"/>
                <a:gd name="T38" fmla="*/ 6 w 60"/>
                <a:gd name="T39" fmla="*/ 14 h 59"/>
                <a:gd name="T40" fmla="*/ 8 w 60"/>
                <a:gd name="T41" fmla="*/ 14 h 59"/>
                <a:gd name="T42" fmla="*/ 9 w 60"/>
                <a:gd name="T43" fmla="*/ 14 h 59"/>
                <a:gd name="T44" fmla="*/ 11 w 60"/>
                <a:gd name="T45" fmla="*/ 14 h 59"/>
                <a:gd name="T46" fmla="*/ 12 w 60"/>
                <a:gd name="T47" fmla="*/ 13 h 59"/>
                <a:gd name="T48" fmla="*/ 13 w 60"/>
                <a:gd name="T49" fmla="*/ 12 h 59"/>
                <a:gd name="T50" fmla="*/ 14 w 60"/>
                <a:gd name="T51" fmla="*/ 11 h 59"/>
                <a:gd name="T52" fmla="*/ 15 w 60"/>
                <a:gd name="T53" fmla="*/ 10 h 59"/>
                <a:gd name="T54" fmla="*/ 15 w 60"/>
                <a:gd name="T55" fmla="*/ 9 h 59"/>
                <a:gd name="T56" fmla="*/ 15 w 60"/>
                <a:gd name="T57" fmla="*/ 7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31" name="Freeform 109"/>
            <p:cNvSpPr/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4 w 30"/>
                <a:gd name="T1" fmla="*/ 8 h 29"/>
                <a:gd name="T2" fmla="*/ 3 w 30"/>
                <a:gd name="T3" fmla="*/ 8 h 29"/>
                <a:gd name="T4" fmla="*/ 3 w 30"/>
                <a:gd name="T5" fmla="*/ 7 h 29"/>
                <a:gd name="T6" fmla="*/ 2 w 30"/>
                <a:gd name="T7" fmla="*/ 7 h 29"/>
                <a:gd name="T8" fmla="*/ 1 w 30"/>
                <a:gd name="T9" fmla="*/ 7 h 29"/>
                <a:gd name="T10" fmla="*/ 1 w 30"/>
                <a:gd name="T11" fmla="*/ 6 h 29"/>
                <a:gd name="T12" fmla="*/ 1 w 30"/>
                <a:gd name="T13" fmla="*/ 5 h 29"/>
                <a:gd name="T14" fmla="*/ 0 w 30"/>
                <a:gd name="T15" fmla="*/ 5 h 29"/>
                <a:gd name="T16" fmla="*/ 0 w 30"/>
                <a:gd name="T17" fmla="*/ 4 h 29"/>
                <a:gd name="T18" fmla="*/ 0 w 30"/>
                <a:gd name="T19" fmla="*/ 3 h 29"/>
                <a:gd name="T20" fmla="*/ 1 w 30"/>
                <a:gd name="T21" fmla="*/ 3 h 29"/>
                <a:gd name="T22" fmla="*/ 1 w 30"/>
                <a:gd name="T23" fmla="*/ 2 h 29"/>
                <a:gd name="T24" fmla="*/ 1 w 30"/>
                <a:gd name="T25" fmla="*/ 1 h 29"/>
                <a:gd name="T26" fmla="*/ 2 w 30"/>
                <a:gd name="T27" fmla="*/ 1 h 29"/>
                <a:gd name="T28" fmla="*/ 3 w 30"/>
                <a:gd name="T29" fmla="*/ 1 h 29"/>
                <a:gd name="T30" fmla="*/ 3 w 30"/>
                <a:gd name="T31" fmla="*/ 0 h 29"/>
                <a:gd name="T32" fmla="*/ 4 w 30"/>
                <a:gd name="T33" fmla="*/ 0 h 29"/>
                <a:gd name="T34" fmla="*/ 5 w 30"/>
                <a:gd name="T35" fmla="*/ 0 h 29"/>
                <a:gd name="T36" fmla="*/ 5 w 30"/>
                <a:gd name="T37" fmla="*/ 1 h 29"/>
                <a:gd name="T38" fmla="*/ 6 w 30"/>
                <a:gd name="T39" fmla="*/ 1 h 29"/>
                <a:gd name="T40" fmla="*/ 7 w 30"/>
                <a:gd name="T41" fmla="*/ 1 h 29"/>
                <a:gd name="T42" fmla="*/ 7 w 30"/>
                <a:gd name="T43" fmla="*/ 2 h 29"/>
                <a:gd name="T44" fmla="*/ 7 w 30"/>
                <a:gd name="T45" fmla="*/ 3 h 29"/>
                <a:gd name="T46" fmla="*/ 8 w 30"/>
                <a:gd name="T47" fmla="*/ 3 h 29"/>
                <a:gd name="T48" fmla="*/ 8 w 30"/>
                <a:gd name="T49" fmla="*/ 4 h 29"/>
                <a:gd name="T50" fmla="*/ 7 w 30"/>
                <a:gd name="T51" fmla="*/ 6 h 29"/>
                <a:gd name="T52" fmla="*/ 7 w 30"/>
                <a:gd name="T53" fmla="*/ 7 h 29"/>
                <a:gd name="T54" fmla="*/ 5 w 30"/>
                <a:gd name="T55" fmla="*/ 7 h 29"/>
                <a:gd name="T56" fmla="*/ 4 w 30"/>
                <a:gd name="T57" fmla="*/ 8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32" name="Freeform 110"/>
            <p:cNvSpPr/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2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0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2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33" name="Freeform 111"/>
            <p:cNvSpPr/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34" name="Freeform 112"/>
            <p:cNvSpPr/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5 w 60"/>
                <a:gd name="T1" fmla="*/ 7 h 59"/>
                <a:gd name="T2" fmla="*/ 15 w 60"/>
                <a:gd name="T3" fmla="*/ 6 h 59"/>
                <a:gd name="T4" fmla="*/ 15 w 60"/>
                <a:gd name="T5" fmla="*/ 4 h 59"/>
                <a:gd name="T6" fmla="*/ 14 w 60"/>
                <a:gd name="T7" fmla="*/ 3 h 59"/>
                <a:gd name="T8" fmla="*/ 13 w 60"/>
                <a:gd name="T9" fmla="*/ 2 h 59"/>
                <a:gd name="T10" fmla="*/ 12 w 60"/>
                <a:gd name="T11" fmla="*/ 1 h 59"/>
                <a:gd name="T12" fmla="*/ 11 w 60"/>
                <a:gd name="T13" fmla="*/ 0 h 59"/>
                <a:gd name="T14" fmla="*/ 9 w 60"/>
                <a:gd name="T15" fmla="*/ 0 h 59"/>
                <a:gd name="T16" fmla="*/ 8 w 60"/>
                <a:gd name="T17" fmla="*/ 0 h 59"/>
                <a:gd name="T18" fmla="*/ 5 w 60"/>
                <a:gd name="T19" fmla="*/ 0 h 59"/>
                <a:gd name="T20" fmla="*/ 3 w 60"/>
                <a:gd name="T21" fmla="*/ 2 h 59"/>
                <a:gd name="T22" fmla="*/ 1 w 60"/>
                <a:gd name="T23" fmla="*/ 4 h 59"/>
                <a:gd name="T24" fmla="*/ 0 w 60"/>
                <a:gd name="T25" fmla="*/ 7 h 59"/>
                <a:gd name="T26" fmla="*/ 1 w 60"/>
                <a:gd name="T27" fmla="*/ 8 h 59"/>
                <a:gd name="T28" fmla="*/ 1 w 60"/>
                <a:gd name="T29" fmla="*/ 10 h 59"/>
                <a:gd name="T30" fmla="*/ 2 w 60"/>
                <a:gd name="T31" fmla="*/ 11 h 59"/>
                <a:gd name="T32" fmla="*/ 3 w 60"/>
                <a:gd name="T33" fmla="*/ 12 h 59"/>
                <a:gd name="T34" fmla="*/ 4 w 60"/>
                <a:gd name="T35" fmla="*/ 13 h 59"/>
                <a:gd name="T36" fmla="*/ 5 w 60"/>
                <a:gd name="T37" fmla="*/ 14 h 59"/>
                <a:gd name="T38" fmla="*/ 6 w 60"/>
                <a:gd name="T39" fmla="*/ 14 h 59"/>
                <a:gd name="T40" fmla="*/ 8 w 60"/>
                <a:gd name="T41" fmla="*/ 14 h 59"/>
                <a:gd name="T42" fmla="*/ 9 w 60"/>
                <a:gd name="T43" fmla="*/ 14 h 59"/>
                <a:gd name="T44" fmla="*/ 11 w 60"/>
                <a:gd name="T45" fmla="*/ 14 h 59"/>
                <a:gd name="T46" fmla="*/ 12 w 60"/>
                <a:gd name="T47" fmla="*/ 13 h 59"/>
                <a:gd name="T48" fmla="*/ 13 w 60"/>
                <a:gd name="T49" fmla="*/ 12 h 59"/>
                <a:gd name="T50" fmla="*/ 14 w 60"/>
                <a:gd name="T51" fmla="*/ 11 h 59"/>
                <a:gd name="T52" fmla="*/ 15 w 60"/>
                <a:gd name="T53" fmla="*/ 10 h 59"/>
                <a:gd name="T54" fmla="*/ 15 w 60"/>
                <a:gd name="T55" fmla="*/ 8 h 59"/>
                <a:gd name="T56" fmla="*/ 15 w 60"/>
                <a:gd name="T57" fmla="*/ 7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35" name="Freeform 113"/>
            <p:cNvSpPr/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4 w 30"/>
                <a:gd name="T1" fmla="*/ 8 h 29"/>
                <a:gd name="T2" fmla="*/ 4 w 30"/>
                <a:gd name="T3" fmla="*/ 8 h 29"/>
                <a:gd name="T4" fmla="*/ 3 w 30"/>
                <a:gd name="T5" fmla="*/ 7 h 29"/>
                <a:gd name="T6" fmla="*/ 2 w 30"/>
                <a:gd name="T7" fmla="*/ 7 h 29"/>
                <a:gd name="T8" fmla="*/ 2 w 30"/>
                <a:gd name="T9" fmla="*/ 7 h 29"/>
                <a:gd name="T10" fmla="*/ 1 w 30"/>
                <a:gd name="T11" fmla="*/ 6 h 29"/>
                <a:gd name="T12" fmla="*/ 1 w 30"/>
                <a:gd name="T13" fmla="*/ 5 h 29"/>
                <a:gd name="T14" fmla="*/ 0 w 30"/>
                <a:gd name="T15" fmla="*/ 5 h 29"/>
                <a:gd name="T16" fmla="*/ 0 w 30"/>
                <a:gd name="T17" fmla="*/ 4 h 29"/>
                <a:gd name="T18" fmla="*/ 0 w 30"/>
                <a:gd name="T19" fmla="*/ 3 h 29"/>
                <a:gd name="T20" fmla="*/ 1 w 30"/>
                <a:gd name="T21" fmla="*/ 3 h 29"/>
                <a:gd name="T22" fmla="*/ 1 w 30"/>
                <a:gd name="T23" fmla="*/ 2 h 29"/>
                <a:gd name="T24" fmla="*/ 2 w 30"/>
                <a:gd name="T25" fmla="*/ 1 h 29"/>
                <a:gd name="T26" fmla="*/ 2 w 30"/>
                <a:gd name="T27" fmla="*/ 1 h 29"/>
                <a:gd name="T28" fmla="*/ 3 w 30"/>
                <a:gd name="T29" fmla="*/ 1 h 29"/>
                <a:gd name="T30" fmla="*/ 4 w 30"/>
                <a:gd name="T31" fmla="*/ 0 h 29"/>
                <a:gd name="T32" fmla="*/ 4 w 30"/>
                <a:gd name="T33" fmla="*/ 0 h 29"/>
                <a:gd name="T34" fmla="*/ 5 w 30"/>
                <a:gd name="T35" fmla="*/ 0 h 29"/>
                <a:gd name="T36" fmla="*/ 6 w 30"/>
                <a:gd name="T37" fmla="*/ 1 h 29"/>
                <a:gd name="T38" fmla="*/ 6 w 30"/>
                <a:gd name="T39" fmla="*/ 1 h 29"/>
                <a:gd name="T40" fmla="*/ 7 w 30"/>
                <a:gd name="T41" fmla="*/ 1 h 29"/>
                <a:gd name="T42" fmla="*/ 7 w 30"/>
                <a:gd name="T43" fmla="*/ 2 h 29"/>
                <a:gd name="T44" fmla="*/ 8 w 30"/>
                <a:gd name="T45" fmla="*/ 3 h 29"/>
                <a:gd name="T46" fmla="*/ 8 w 30"/>
                <a:gd name="T47" fmla="*/ 3 h 29"/>
                <a:gd name="T48" fmla="*/ 8 w 30"/>
                <a:gd name="T49" fmla="*/ 4 h 29"/>
                <a:gd name="T50" fmla="*/ 8 w 30"/>
                <a:gd name="T51" fmla="*/ 5 h 29"/>
                <a:gd name="T52" fmla="*/ 7 w 30"/>
                <a:gd name="T53" fmla="*/ 7 h 29"/>
                <a:gd name="T54" fmla="*/ 6 w 30"/>
                <a:gd name="T55" fmla="*/ 7 h 29"/>
                <a:gd name="T56" fmla="*/ 4 w 30"/>
                <a:gd name="T57" fmla="*/ 8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36" name="Freeform 114"/>
            <p:cNvSpPr/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5 w 59"/>
                <a:gd name="T1" fmla="*/ 8 h 60"/>
                <a:gd name="T2" fmla="*/ 15 w 59"/>
                <a:gd name="T3" fmla="*/ 7 h 60"/>
                <a:gd name="T4" fmla="*/ 15 w 59"/>
                <a:gd name="T5" fmla="*/ 5 h 60"/>
                <a:gd name="T6" fmla="*/ 14 w 59"/>
                <a:gd name="T7" fmla="*/ 4 h 60"/>
                <a:gd name="T8" fmla="*/ 13 w 59"/>
                <a:gd name="T9" fmla="*/ 3 h 60"/>
                <a:gd name="T10" fmla="*/ 12 w 59"/>
                <a:gd name="T11" fmla="*/ 2 h 60"/>
                <a:gd name="T12" fmla="*/ 11 w 59"/>
                <a:gd name="T13" fmla="*/ 1 h 60"/>
                <a:gd name="T14" fmla="*/ 9 w 59"/>
                <a:gd name="T15" fmla="*/ 1 h 60"/>
                <a:gd name="T16" fmla="*/ 8 w 59"/>
                <a:gd name="T17" fmla="*/ 0 h 60"/>
                <a:gd name="T18" fmla="*/ 5 w 59"/>
                <a:gd name="T19" fmla="*/ 1 h 60"/>
                <a:gd name="T20" fmla="*/ 3 w 59"/>
                <a:gd name="T21" fmla="*/ 3 h 60"/>
                <a:gd name="T22" fmla="*/ 1 w 59"/>
                <a:gd name="T23" fmla="*/ 5 h 60"/>
                <a:gd name="T24" fmla="*/ 0 w 59"/>
                <a:gd name="T25" fmla="*/ 8 h 60"/>
                <a:gd name="T26" fmla="*/ 1 w 59"/>
                <a:gd name="T27" fmla="*/ 9 h 60"/>
                <a:gd name="T28" fmla="*/ 1 w 59"/>
                <a:gd name="T29" fmla="*/ 11 h 60"/>
                <a:gd name="T30" fmla="*/ 2 w 59"/>
                <a:gd name="T31" fmla="*/ 12 h 60"/>
                <a:gd name="T32" fmla="*/ 3 w 59"/>
                <a:gd name="T33" fmla="*/ 13 h 60"/>
                <a:gd name="T34" fmla="*/ 4 w 59"/>
                <a:gd name="T35" fmla="*/ 14 h 60"/>
                <a:gd name="T36" fmla="*/ 5 w 59"/>
                <a:gd name="T37" fmla="*/ 15 h 60"/>
                <a:gd name="T38" fmla="*/ 6 w 59"/>
                <a:gd name="T39" fmla="*/ 15 h 60"/>
                <a:gd name="T40" fmla="*/ 8 w 59"/>
                <a:gd name="T41" fmla="*/ 15 h 60"/>
                <a:gd name="T42" fmla="*/ 9 w 59"/>
                <a:gd name="T43" fmla="*/ 15 h 60"/>
                <a:gd name="T44" fmla="*/ 11 w 59"/>
                <a:gd name="T45" fmla="*/ 15 h 60"/>
                <a:gd name="T46" fmla="*/ 12 w 59"/>
                <a:gd name="T47" fmla="*/ 14 h 60"/>
                <a:gd name="T48" fmla="*/ 13 w 59"/>
                <a:gd name="T49" fmla="*/ 13 h 60"/>
                <a:gd name="T50" fmla="*/ 14 w 59"/>
                <a:gd name="T51" fmla="*/ 12 h 60"/>
                <a:gd name="T52" fmla="*/ 15 w 59"/>
                <a:gd name="T53" fmla="*/ 11 h 60"/>
                <a:gd name="T54" fmla="*/ 15 w 59"/>
                <a:gd name="T55" fmla="*/ 9 h 60"/>
                <a:gd name="T56" fmla="*/ 15 w 59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37" name="Freeform 115"/>
            <p:cNvSpPr/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1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1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5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7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7 w 30"/>
                <a:gd name="T51" fmla="*/ 6 h 30"/>
                <a:gd name="T52" fmla="*/ 7 w 30"/>
                <a:gd name="T53" fmla="*/ 7 h 30"/>
                <a:gd name="T54" fmla="*/ 5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38" name="Freeform 116"/>
            <p:cNvSpPr/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39" name="Freeform 117"/>
            <p:cNvSpPr/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1 w 30"/>
                <a:gd name="T9" fmla="*/ 7 h 30"/>
                <a:gd name="T10" fmla="*/ 1 w 30"/>
                <a:gd name="T11" fmla="*/ 6 h 30"/>
                <a:gd name="T12" fmla="*/ 1 w 30"/>
                <a:gd name="T13" fmla="*/ 6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4 h 30"/>
                <a:gd name="T20" fmla="*/ 1 w 30"/>
                <a:gd name="T21" fmla="*/ 3 h 30"/>
                <a:gd name="T22" fmla="*/ 1 w 30"/>
                <a:gd name="T23" fmla="*/ 2 h 30"/>
                <a:gd name="T24" fmla="*/ 1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4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40" name="Freeform 118"/>
            <p:cNvSpPr/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6 w 58"/>
                <a:gd name="T1" fmla="*/ 7 h 60"/>
                <a:gd name="T2" fmla="*/ 16 w 58"/>
                <a:gd name="T3" fmla="*/ 6 h 60"/>
                <a:gd name="T4" fmla="*/ 15 w 58"/>
                <a:gd name="T5" fmla="*/ 4 h 60"/>
                <a:gd name="T6" fmla="*/ 14 w 58"/>
                <a:gd name="T7" fmla="*/ 3 h 60"/>
                <a:gd name="T8" fmla="*/ 13 w 58"/>
                <a:gd name="T9" fmla="*/ 2 h 60"/>
                <a:gd name="T10" fmla="*/ 12 w 58"/>
                <a:gd name="T11" fmla="*/ 1 h 60"/>
                <a:gd name="T12" fmla="*/ 11 w 58"/>
                <a:gd name="T13" fmla="*/ 0 h 60"/>
                <a:gd name="T14" fmla="*/ 9 w 58"/>
                <a:gd name="T15" fmla="*/ 0 h 60"/>
                <a:gd name="T16" fmla="*/ 7 w 58"/>
                <a:gd name="T17" fmla="*/ 0 h 60"/>
                <a:gd name="T18" fmla="*/ 5 w 58"/>
                <a:gd name="T19" fmla="*/ 0 h 60"/>
                <a:gd name="T20" fmla="*/ 2 w 58"/>
                <a:gd name="T21" fmla="*/ 2 h 60"/>
                <a:gd name="T22" fmla="*/ 1 w 58"/>
                <a:gd name="T23" fmla="*/ 4 h 60"/>
                <a:gd name="T24" fmla="*/ 0 w 58"/>
                <a:gd name="T25" fmla="*/ 7 h 60"/>
                <a:gd name="T26" fmla="*/ 0 w 58"/>
                <a:gd name="T27" fmla="*/ 8 h 60"/>
                <a:gd name="T28" fmla="*/ 1 w 58"/>
                <a:gd name="T29" fmla="*/ 10 h 60"/>
                <a:gd name="T30" fmla="*/ 1 w 58"/>
                <a:gd name="T31" fmla="*/ 11 h 60"/>
                <a:gd name="T32" fmla="*/ 2 w 58"/>
                <a:gd name="T33" fmla="*/ 12 h 60"/>
                <a:gd name="T34" fmla="*/ 3 w 58"/>
                <a:gd name="T35" fmla="*/ 13 h 60"/>
                <a:gd name="T36" fmla="*/ 5 w 58"/>
                <a:gd name="T37" fmla="*/ 14 h 60"/>
                <a:gd name="T38" fmla="*/ 6 w 58"/>
                <a:gd name="T39" fmla="*/ 14 h 60"/>
                <a:gd name="T40" fmla="*/ 7 w 58"/>
                <a:gd name="T41" fmla="*/ 14 h 60"/>
                <a:gd name="T42" fmla="*/ 9 w 58"/>
                <a:gd name="T43" fmla="*/ 14 h 60"/>
                <a:gd name="T44" fmla="*/ 11 w 58"/>
                <a:gd name="T45" fmla="*/ 14 h 60"/>
                <a:gd name="T46" fmla="*/ 12 w 58"/>
                <a:gd name="T47" fmla="*/ 13 h 60"/>
                <a:gd name="T48" fmla="*/ 13 w 58"/>
                <a:gd name="T49" fmla="*/ 12 h 60"/>
                <a:gd name="T50" fmla="*/ 14 w 58"/>
                <a:gd name="T51" fmla="*/ 11 h 60"/>
                <a:gd name="T52" fmla="*/ 15 w 58"/>
                <a:gd name="T53" fmla="*/ 10 h 60"/>
                <a:gd name="T54" fmla="*/ 16 w 58"/>
                <a:gd name="T55" fmla="*/ 8 h 60"/>
                <a:gd name="T56" fmla="*/ 16 w 58"/>
                <a:gd name="T57" fmla="*/ 7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41" name="Freeform 119"/>
            <p:cNvSpPr/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4 w 28"/>
                <a:gd name="T1" fmla="*/ 8 h 30"/>
                <a:gd name="T2" fmla="*/ 3 w 28"/>
                <a:gd name="T3" fmla="*/ 8 h 30"/>
                <a:gd name="T4" fmla="*/ 3 w 28"/>
                <a:gd name="T5" fmla="*/ 8 h 30"/>
                <a:gd name="T6" fmla="*/ 2 w 28"/>
                <a:gd name="T7" fmla="*/ 7 h 30"/>
                <a:gd name="T8" fmla="*/ 1 w 28"/>
                <a:gd name="T9" fmla="*/ 7 h 30"/>
                <a:gd name="T10" fmla="*/ 1 w 28"/>
                <a:gd name="T11" fmla="*/ 6 h 30"/>
                <a:gd name="T12" fmla="*/ 1 w 28"/>
                <a:gd name="T13" fmla="*/ 6 h 30"/>
                <a:gd name="T14" fmla="*/ 0 w 28"/>
                <a:gd name="T15" fmla="*/ 5 h 30"/>
                <a:gd name="T16" fmla="*/ 0 w 28"/>
                <a:gd name="T17" fmla="*/ 4 h 30"/>
                <a:gd name="T18" fmla="*/ 0 w 28"/>
                <a:gd name="T19" fmla="*/ 4 h 30"/>
                <a:gd name="T20" fmla="*/ 1 w 28"/>
                <a:gd name="T21" fmla="*/ 3 h 30"/>
                <a:gd name="T22" fmla="*/ 1 w 28"/>
                <a:gd name="T23" fmla="*/ 2 h 30"/>
                <a:gd name="T24" fmla="*/ 1 w 28"/>
                <a:gd name="T25" fmla="*/ 2 h 30"/>
                <a:gd name="T26" fmla="*/ 2 w 28"/>
                <a:gd name="T27" fmla="*/ 1 h 30"/>
                <a:gd name="T28" fmla="*/ 3 w 28"/>
                <a:gd name="T29" fmla="*/ 1 h 30"/>
                <a:gd name="T30" fmla="*/ 3 w 28"/>
                <a:gd name="T31" fmla="*/ 0 h 30"/>
                <a:gd name="T32" fmla="*/ 4 w 28"/>
                <a:gd name="T33" fmla="*/ 0 h 30"/>
                <a:gd name="T34" fmla="*/ 5 w 28"/>
                <a:gd name="T35" fmla="*/ 0 h 30"/>
                <a:gd name="T36" fmla="*/ 5 w 28"/>
                <a:gd name="T37" fmla="*/ 1 h 30"/>
                <a:gd name="T38" fmla="*/ 6 w 28"/>
                <a:gd name="T39" fmla="*/ 1 h 30"/>
                <a:gd name="T40" fmla="*/ 7 w 28"/>
                <a:gd name="T41" fmla="*/ 2 h 30"/>
                <a:gd name="T42" fmla="*/ 7 w 28"/>
                <a:gd name="T43" fmla="*/ 2 h 30"/>
                <a:gd name="T44" fmla="*/ 7 w 28"/>
                <a:gd name="T45" fmla="*/ 3 h 30"/>
                <a:gd name="T46" fmla="*/ 7 w 28"/>
                <a:gd name="T47" fmla="*/ 4 h 30"/>
                <a:gd name="T48" fmla="*/ 7 w 28"/>
                <a:gd name="T49" fmla="*/ 4 h 30"/>
                <a:gd name="T50" fmla="*/ 7 w 28"/>
                <a:gd name="T51" fmla="*/ 6 h 30"/>
                <a:gd name="T52" fmla="*/ 7 w 28"/>
                <a:gd name="T53" fmla="*/ 7 h 30"/>
                <a:gd name="T54" fmla="*/ 5 w 28"/>
                <a:gd name="T55" fmla="*/ 8 h 30"/>
                <a:gd name="T56" fmla="*/ 4 w 28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42" name="Freeform 120"/>
            <p:cNvSpPr/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14 w 60"/>
                <a:gd name="T1" fmla="*/ 8 h 60"/>
                <a:gd name="T2" fmla="*/ 14 w 60"/>
                <a:gd name="T3" fmla="*/ 6 h 60"/>
                <a:gd name="T4" fmla="*/ 14 w 60"/>
                <a:gd name="T5" fmla="*/ 5 h 60"/>
                <a:gd name="T6" fmla="*/ 13 w 60"/>
                <a:gd name="T7" fmla="*/ 4 h 60"/>
                <a:gd name="T8" fmla="*/ 12 w 60"/>
                <a:gd name="T9" fmla="*/ 2 h 60"/>
                <a:gd name="T10" fmla="*/ 11 w 60"/>
                <a:gd name="T11" fmla="*/ 2 h 60"/>
                <a:gd name="T12" fmla="*/ 10 w 60"/>
                <a:gd name="T13" fmla="*/ 1 h 60"/>
                <a:gd name="T14" fmla="*/ 8 w 60"/>
                <a:gd name="T15" fmla="*/ 1 h 60"/>
                <a:gd name="T16" fmla="*/ 7 w 60"/>
                <a:gd name="T17" fmla="*/ 0 h 60"/>
                <a:gd name="T18" fmla="*/ 4 w 60"/>
                <a:gd name="T19" fmla="*/ 1 h 60"/>
                <a:gd name="T20" fmla="*/ 2 w 60"/>
                <a:gd name="T21" fmla="*/ 2 h 60"/>
                <a:gd name="T22" fmla="*/ 0 w 60"/>
                <a:gd name="T23" fmla="*/ 5 h 60"/>
                <a:gd name="T24" fmla="*/ 0 w 60"/>
                <a:gd name="T25" fmla="*/ 8 h 60"/>
                <a:gd name="T26" fmla="*/ 0 w 60"/>
                <a:gd name="T27" fmla="*/ 9 h 60"/>
                <a:gd name="T28" fmla="*/ 0 w 60"/>
                <a:gd name="T29" fmla="*/ 11 h 60"/>
                <a:gd name="T30" fmla="*/ 1 w 60"/>
                <a:gd name="T31" fmla="*/ 12 h 60"/>
                <a:gd name="T32" fmla="*/ 2 w 60"/>
                <a:gd name="T33" fmla="*/ 13 h 60"/>
                <a:gd name="T34" fmla="*/ 3 w 60"/>
                <a:gd name="T35" fmla="*/ 14 h 60"/>
                <a:gd name="T36" fmla="*/ 4 w 60"/>
                <a:gd name="T37" fmla="*/ 15 h 60"/>
                <a:gd name="T38" fmla="*/ 6 w 60"/>
                <a:gd name="T39" fmla="*/ 15 h 60"/>
                <a:gd name="T40" fmla="*/ 7 w 60"/>
                <a:gd name="T41" fmla="*/ 15 h 60"/>
                <a:gd name="T42" fmla="*/ 8 w 60"/>
                <a:gd name="T43" fmla="*/ 15 h 60"/>
                <a:gd name="T44" fmla="*/ 10 w 60"/>
                <a:gd name="T45" fmla="*/ 15 h 60"/>
                <a:gd name="T46" fmla="*/ 11 w 60"/>
                <a:gd name="T47" fmla="*/ 14 h 60"/>
                <a:gd name="T48" fmla="*/ 12 w 60"/>
                <a:gd name="T49" fmla="*/ 13 h 60"/>
                <a:gd name="T50" fmla="*/ 13 w 60"/>
                <a:gd name="T51" fmla="*/ 12 h 60"/>
                <a:gd name="T52" fmla="*/ 14 w 60"/>
                <a:gd name="T53" fmla="*/ 11 h 60"/>
                <a:gd name="T54" fmla="*/ 14 w 60"/>
                <a:gd name="T55" fmla="*/ 9 h 60"/>
                <a:gd name="T56" fmla="*/ 14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43" name="Freeform 121"/>
            <p:cNvSpPr/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44" name="Freeform 122"/>
            <p:cNvSpPr/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5 w 60"/>
                <a:gd name="T1" fmla="*/ 8 h 59"/>
                <a:gd name="T2" fmla="*/ 15 w 60"/>
                <a:gd name="T3" fmla="*/ 6 h 59"/>
                <a:gd name="T4" fmla="*/ 15 w 60"/>
                <a:gd name="T5" fmla="*/ 5 h 59"/>
                <a:gd name="T6" fmla="*/ 14 w 60"/>
                <a:gd name="T7" fmla="*/ 4 h 59"/>
                <a:gd name="T8" fmla="*/ 13 w 60"/>
                <a:gd name="T9" fmla="*/ 3 h 59"/>
                <a:gd name="T10" fmla="*/ 12 w 60"/>
                <a:gd name="T11" fmla="*/ 2 h 59"/>
                <a:gd name="T12" fmla="*/ 11 w 60"/>
                <a:gd name="T13" fmla="*/ 1 h 59"/>
                <a:gd name="T14" fmla="*/ 9 w 60"/>
                <a:gd name="T15" fmla="*/ 1 h 59"/>
                <a:gd name="T16" fmla="*/ 8 w 60"/>
                <a:gd name="T17" fmla="*/ 0 h 59"/>
                <a:gd name="T18" fmla="*/ 5 w 60"/>
                <a:gd name="T19" fmla="*/ 1 h 59"/>
                <a:gd name="T20" fmla="*/ 3 w 60"/>
                <a:gd name="T21" fmla="*/ 3 h 59"/>
                <a:gd name="T22" fmla="*/ 1 w 60"/>
                <a:gd name="T23" fmla="*/ 5 h 59"/>
                <a:gd name="T24" fmla="*/ 0 w 60"/>
                <a:gd name="T25" fmla="*/ 8 h 59"/>
                <a:gd name="T26" fmla="*/ 1 w 60"/>
                <a:gd name="T27" fmla="*/ 9 h 59"/>
                <a:gd name="T28" fmla="*/ 1 w 60"/>
                <a:gd name="T29" fmla="*/ 11 h 59"/>
                <a:gd name="T30" fmla="*/ 1 w 60"/>
                <a:gd name="T31" fmla="*/ 12 h 59"/>
                <a:gd name="T32" fmla="*/ 2 w 60"/>
                <a:gd name="T33" fmla="*/ 13 h 59"/>
                <a:gd name="T34" fmla="*/ 3 w 60"/>
                <a:gd name="T35" fmla="*/ 14 h 59"/>
                <a:gd name="T36" fmla="*/ 5 w 60"/>
                <a:gd name="T37" fmla="*/ 15 h 59"/>
                <a:gd name="T38" fmla="*/ 6 w 60"/>
                <a:gd name="T39" fmla="*/ 15 h 59"/>
                <a:gd name="T40" fmla="*/ 8 w 60"/>
                <a:gd name="T41" fmla="*/ 15 h 59"/>
                <a:gd name="T42" fmla="*/ 9 w 60"/>
                <a:gd name="T43" fmla="*/ 15 h 59"/>
                <a:gd name="T44" fmla="*/ 11 w 60"/>
                <a:gd name="T45" fmla="*/ 15 h 59"/>
                <a:gd name="T46" fmla="*/ 12 w 60"/>
                <a:gd name="T47" fmla="*/ 14 h 59"/>
                <a:gd name="T48" fmla="*/ 13 w 60"/>
                <a:gd name="T49" fmla="*/ 13 h 59"/>
                <a:gd name="T50" fmla="*/ 14 w 60"/>
                <a:gd name="T51" fmla="*/ 12 h 59"/>
                <a:gd name="T52" fmla="*/ 15 w 60"/>
                <a:gd name="T53" fmla="*/ 11 h 59"/>
                <a:gd name="T54" fmla="*/ 15 w 60"/>
                <a:gd name="T55" fmla="*/ 9 h 59"/>
                <a:gd name="T56" fmla="*/ 15 w 60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45" name="Freeform 123"/>
            <p:cNvSpPr/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7 h 30"/>
                <a:gd name="T6" fmla="*/ 2 w 30"/>
                <a:gd name="T7" fmla="*/ 7 h 30"/>
                <a:gd name="T8" fmla="*/ 1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1 w 30"/>
                <a:gd name="T25" fmla="*/ 1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5 w 30"/>
                <a:gd name="T37" fmla="*/ 1 h 30"/>
                <a:gd name="T38" fmla="*/ 6 w 30"/>
                <a:gd name="T39" fmla="*/ 1 h 30"/>
                <a:gd name="T40" fmla="*/ 7 w 30"/>
                <a:gd name="T41" fmla="*/ 1 h 30"/>
                <a:gd name="T42" fmla="*/ 7 w 30"/>
                <a:gd name="T43" fmla="*/ 2 h 30"/>
                <a:gd name="T44" fmla="*/ 7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7 w 30"/>
                <a:gd name="T51" fmla="*/ 5 h 30"/>
                <a:gd name="T52" fmla="*/ 7 w 30"/>
                <a:gd name="T53" fmla="*/ 7 h 30"/>
                <a:gd name="T54" fmla="*/ 5 w 30"/>
                <a:gd name="T55" fmla="*/ 7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46" name="Freeform 124"/>
            <p:cNvSpPr/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5 w 60"/>
                <a:gd name="T1" fmla="*/ 7 h 57"/>
                <a:gd name="T2" fmla="*/ 15 w 60"/>
                <a:gd name="T3" fmla="*/ 6 h 57"/>
                <a:gd name="T4" fmla="*/ 15 w 60"/>
                <a:gd name="T5" fmla="*/ 5 h 57"/>
                <a:gd name="T6" fmla="*/ 14 w 60"/>
                <a:gd name="T7" fmla="*/ 3 h 57"/>
                <a:gd name="T8" fmla="*/ 13 w 60"/>
                <a:gd name="T9" fmla="*/ 2 h 57"/>
                <a:gd name="T10" fmla="*/ 12 w 60"/>
                <a:gd name="T11" fmla="*/ 1 h 57"/>
                <a:gd name="T12" fmla="*/ 11 w 60"/>
                <a:gd name="T13" fmla="*/ 1 h 57"/>
                <a:gd name="T14" fmla="*/ 9 w 60"/>
                <a:gd name="T15" fmla="*/ 0 h 57"/>
                <a:gd name="T16" fmla="*/ 8 w 60"/>
                <a:gd name="T17" fmla="*/ 0 h 57"/>
                <a:gd name="T18" fmla="*/ 5 w 60"/>
                <a:gd name="T19" fmla="*/ 1 h 57"/>
                <a:gd name="T20" fmla="*/ 3 w 60"/>
                <a:gd name="T21" fmla="*/ 2 h 57"/>
                <a:gd name="T22" fmla="*/ 1 w 60"/>
                <a:gd name="T23" fmla="*/ 5 h 57"/>
                <a:gd name="T24" fmla="*/ 0 w 60"/>
                <a:gd name="T25" fmla="*/ 7 h 57"/>
                <a:gd name="T26" fmla="*/ 1 w 60"/>
                <a:gd name="T27" fmla="*/ 9 h 57"/>
                <a:gd name="T28" fmla="*/ 1 w 60"/>
                <a:gd name="T29" fmla="*/ 10 h 57"/>
                <a:gd name="T30" fmla="*/ 1 w 60"/>
                <a:gd name="T31" fmla="*/ 12 h 57"/>
                <a:gd name="T32" fmla="*/ 2 w 60"/>
                <a:gd name="T33" fmla="*/ 13 h 57"/>
                <a:gd name="T34" fmla="*/ 3 w 60"/>
                <a:gd name="T35" fmla="*/ 14 h 57"/>
                <a:gd name="T36" fmla="*/ 5 w 60"/>
                <a:gd name="T37" fmla="*/ 14 h 57"/>
                <a:gd name="T38" fmla="*/ 6 w 60"/>
                <a:gd name="T39" fmla="*/ 15 h 57"/>
                <a:gd name="T40" fmla="*/ 8 w 60"/>
                <a:gd name="T41" fmla="*/ 15 h 57"/>
                <a:gd name="T42" fmla="*/ 9 w 60"/>
                <a:gd name="T43" fmla="*/ 15 h 57"/>
                <a:gd name="T44" fmla="*/ 11 w 60"/>
                <a:gd name="T45" fmla="*/ 14 h 57"/>
                <a:gd name="T46" fmla="*/ 12 w 60"/>
                <a:gd name="T47" fmla="*/ 14 h 57"/>
                <a:gd name="T48" fmla="*/ 13 w 60"/>
                <a:gd name="T49" fmla="*/ 13 h 57"/>
                <a:gd name="T50" fmla="*/ 14 w 60"/>
                <a:gd name="T51" fmla="*/ 12 h 57"/>
                <a:gd name="T52" fmla="*/ 15 w 60"/>
                <a:gd name="T53" fmla="*/ 10 h 57"/>
                <a:gd name="T54" fmla="*/ 15 w 60"/>
                <a:gd name="T55" fmla="*/ 9 h 57"/>
                <a:gd name="T56" fmla="*/ 15 w 60"/>
                <a:gd name="T57" fmla="*/ 7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47" name="Freeform 125"/>
            <p:cNvSpPr/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4 w 30"/>
                <a:gd name="T1" fmla="*/ 7 h 27"/>
                <a:gd name="T2" fmla="*/ 3 w 30"/>
                <a:gd name="T3" fmla="*/ 7 h 27"/>
                <a:gd name="T4" fmla="*/ 3 w 30"/>
                <a:gd name="T5" fmla="*/ 7 h 27"/>
                <a:gd name="T6" fmla="*/ 2 w 30"/>
                <a:gd name="T7" fmla="*/ 7 h 27"/>
                <a:gd name="T8" fmla="*/ 1 w 30"/>
                <a:gd name="T9" fmla="*/ 6 h 27"/>
                <a:gd name="T10" fmla="*/ 1 w 30"/>
                <a:gd name="T11" fmla="*/ 6 h 27"/>
                <a:gd name="T12" fmla="*/ 1 w 30"/>
                <a:gd name="T13" fmla="*/ 5 h 27"/>
                <a:gd name="T14" fmla="*/ 0 w 30"/>
                <a:gd name="T15" fmla="*/ 4 h 27"/>
                <a:gd name="T16" fmla="*/ 0 w 30"/>
                <a:gd name="T17" fmla="*/ 3 h 27"/>
                <a:gd name="T18" fmla="*/ 0 w 30"/>
                <a:gd name="T19" fmla="*/ 3 h 27"/>
                <a:gd name="T20" fmla="*/ 1 w 30"/>
                <a:gd name="T21" fmla="*/ 2 h 27"/>
                <a:gd name="T22" fmla="*/ 1 w 30"/>
                <a:gd name="T23" fmla="*/ 1 h 27"/>
                <a:gd name="T24" fmla="*/ 1 w 30"/>
                <a:gd name="T25" fmla="*/ 1 h 27"/>
                <a:gd name="T26" fmla="*/ 2 w 30"/>
                <a:gd name="T27" fmla="*/ 1 h 27"/>
                <a:gd name="T28" fmla="*/ 3 w 30"/>
                <a:gd name="T29" fmla="*/ 0 h 27"/>
                <a:gd name="T30" fmla="*/ 3 w 30"/>
                <a:gd name="T31" fmla="*/ 0 h 27"/>
                <a:gd name="T32" fmla="*/ 4 w 30"/>
                <a:gd name="T33" fmla="*/ 0 h 27"/>
                <a:gd name="T34" fmla="*/ 5 w 30"/>
                <a:gd name="T35" fmla="*/ 0 h 27"/>
                <a:gd name="T36" fmla="*/ 5 w 30"/>
                <a:gd name="T37" fmla="*/ 0 h 27"/>
                <a:gd name="T38" fmla="*/ 6 w 30"/>
                <a:gd name="T39" fmla="*/ 1 h 27"/>
                <a:gd name="T40" fmla="*/ 7 w 30"/>
                <a:gd name="T41" fmla="*/ 1 h 27"/>
                <a:gd name="T42" fmla="*/ 7 w 30"/>
                <a:gd name="T43" fmla="*/ 1 h 27"/>
                <a:gd name="T44" fmla="*/ 8 w 30"/>
                <a:gd name="T45" fmla="*/ 2 h 27"/>
                <a:gd name="T46" fmla="*/ 8 w 30"/>
                <a:gd name="T47" fmla="*/ 3 h 27"/>
                <a:gd name="T48" fmla="*/ 8 w 30"/>
                <a:gd name="T49" fmla="*/ 3 h 27"/>
                <a:gd name="T50" fmla="*/ 8 w 30"/>
                <a:gd name="T51" fmla="*/ 5 h 27"/>
                <a:gd name="T52" fmla="*/ 7 w 30"/>
                <a:gd name="T53" fmla="*/ 6 h 27"/>
                <a:gd name="T54" fmla="*/ 5 w 30"/>
                <a:gd name="T55" fmla="*/ 7 h 27"/>
                <a:gd name="T56" fmla="*/ 4 w 30"/>
                <a:gd name="T57" fmla="*/ 7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48" name="Freeform 126"/>
            <p:cNvSpPr/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2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2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49" name="Freeform 127"/>
            <p:cNvSpPr/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50" name="Freeform 128"/>
            <p:cNvSpPr/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2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0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2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51" name="Freeform 129"/>
            <p:cNvSpPr/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4 w 29"/>
                <a:gd name="T1" fmla="*/ 8 h 30"/>
                <a:gd name="T2" fmla="*/ 3 w 29"/>
                <a:gd name="T3" fmla="*/ 8 h 30"/>
                <a:gd name="T4" fmla="*/ 3 w 29"/>
                <a:gd name="T5" fmla="*/ 8 h 30"/>
                <a:gd name="T6" fmla="*/ 2 w 29"/>
                <a:gd name="T7" fmla="*/ 7 h 30"/>
                <a:gd name="T8" fmla="*/ 2 w 29"/>
                <a:gd name="T9" fmla="*/ 7 h 30"/>
                <a:gd name="T10" fmla="*/ 1 w 29"/>
                <a:gd name="T11" fmla="*/ 6 h 30"/>
                <a:gd name="T12" fmla="*/ 1 w 29"/>
                <a:gd name="T13" fmla="*/ 6 h 30"/>
                <a:gd name="T14" fmla="*/ 0 w 29"/>
                <a:gd name="T15" fmla="*/ 5 h 30"/>
                <a:gd name="T16" fmla="*/ 0 w 29"/>
                <a:gd name="T17" fmla="*/ 4 h 30"/>
                <a:gd name="T18" fmla="*/ 0 w 29"/>
                <a:gd name="T19" fmla="*/ 3 h 30"/>
                <a:gd name="T20" fmla="*/ 1 w 29"/>
                <a:gd name="T21" fmla="*/ 3 h 30"/>
                <a:gd name="T22" fmla="*/ 1 w 29"/>
                <a:gd name="T23" fmla="*/ 2 h 30"/>
                <a:gd name="T24" fmla="*/ 2 w 29"/>
                <a:gd name="T25" fmla="*/ 2 h 30"/>
                <a:gd name="T26" fmla="*/ 2 w 29"/>
                <a:gd name="T27" fmla="*/ 1 h 30"/>
                <a:gd name="T28" fmla="*/ 3 w 29"/>
                <a:gd name="T29" fmla="*/ 1 h 30"/>
                <a:gd name="T30" fmla="*/ 3 w 29"/>
                <a:gd name="T31" fmla="*/ 0 h 30"/>
                <a:gd name="T32" fmla="*/ 4 w 29"/>
                <a:gd name="T33" fmla="*/ 0 h 30"/>
                <a:gd name="T34" fmla="*/ 5 w 29"/>
                <a:gd name="T35" fmla="*/ 0 h 30"/>
                <a:gd name="T36" fmla="*/ 6 w 29"/>
                <a:gd name="T37" fmla="*/ 1 h 30"/>
                <a:gd name="T38" fmla="*/ 6 w 29"/>
                <a:gd name="T39" fmla="*/ 1 h 30"/>
                <a:gd name="T40" fmla="*/ 7 w 29"/>
                <a:gd name="T41" fmla="*/ 2 h 30"/>
                <a:gd name="T42" fmla="*/ 7 w 29"/>
                <a:gd name="T43" fmla="*/ 2 h 30"/>
                <a:gd name="T44" fmla="*/ 7 w 29"/>
                <a:gd name="T45" fmla="*/ 3 h 30"/>
                <a:gd name="T46" fmla="*/ 8 w 29"/>
                <a:gd name="T47" fmla="*/ 3 h 30"/>
                <a:gd name="T48" fmla="*/ 8 w 29"/>
                <a:gd name="T49" fmla="*/ 4 h 30"/>
                <a:gd name="T50" fmla="*/ 7 w 29"/>
                <a:gd name="T51" fmla="*/ 6 h 30"/>
                <a:gd name="T52" fmla="*/ 7 w 29"/>
                <a:gd name="T53" fmla="*/ 7 h 30"/>
                <a:gd name="T54" fmla="*/ 6 w 29"/>
                <a:gd name="T55" fmla="*/ 8 h 30"/>
                <a:gd name="T56" fmla="*/ 4 w 29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52" name="Freeform 130"/>
            <p:cNvSpPr/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5 w 59"/>
                <a:gd name="T1" fmla="*/ 7 h 59"/>
                <a:gd name="T2" fmla="*/ 15 w 59"/>
                <a:gd name="T3" fmla="*/ 5 h 59"/>
                <a:gd name="T4" fmla="*/ 15 w 59"/>
                <a:gd name="T5" fmla="*/ 4 h 59"/>
                <a:gd name="T6" fmla="*/ 14 w 59"/>
                <a:gd name="T7" fmla="*/ 3 h 59"/>
                <a:gd name="T8" fmla="*/ 13 w 59"/>
                <a:gd name="T9" fmla="*/ 2 h 59"/>
                <a:gd name="T10" fmla="*/ 12 w 59"/>
                <a:gd name="T11" fmla="*/ 1 h 59"/>
                <a:gd name="T12" fmla="*/ 11 w 59"/>
                <a:gd name="T13" fmla="*/ 0 h 59"/>
                <a:gd name="T14" fmla="*/ 9 w 59"/>
                <a:gd name="T15" fmla="*/ 0 h 59"/>
                <a:gd name="T16" fmla="*/ 8 w 59"/>
                <a:gd name="T17" fmla="*/ 0 h 59"/>
                <a:gd name="T18" fmla="*/ 5 w 59"/>
                <a:gd name="T19" fmla="*/ 0 h 59"/>
                <a:gd name="T20" fmla="*/ 3 w 59"/>
                <a:gd name="T21" fmla="*/ 2 h 59"/>
                <a:gd name="T22" fmla="*/ 1 w 59"/>
                <a:gd name="T23" fmla="*/ 4 h 59"/>
                <a:gd name="T24" fmla="*/ 0 w 59"/>
                <a:gd name="T25" fmla="*/ 7 h 59"/>
                <a:gd name="T26" fmla="*/ 1 w 59"/>
                <a:gd name="T27" fmla="*/ 8 h 59"/>
                <a:gd name="T28" fmla="*/ 1 w 59"/>
                <a:gd name="T29" fmla="*/ 10 h 59"/>
                <a:gd name="T30" fmla="*/ 2 w 59"/>
                <a:gd name="T31" fmla="*/ 11 h 59"/>
                <a:gd name="T32" fmla="*/ 3 w 59"/>
                <a:gd name="T33" fmla="*/ 12 h 59"/>
                <a:gd name="T34" fmla="*/ 4 w 59"/>
                <a:gd name="T35" fmla="*/ 13 h 59"/>
                <a:gd name="T36" fmla="*/ 5 w 59"/>
                <a:gd name="T37" fmla="*/ 14 h 59"/>
                <a:gd name="T38" fmla="*/ 6 w 59"/>
                <a:gd name="T39" fmla="*/ 14 h 59"/>
                <a:gd name="T40" fmla="*/ 8 w 59"/>
                <a:gd name="T41" fmla="*/ 14 h 59"/>
                <a:gd name="T42" fmla="*/ 9 w 59"/>
                <a:gd name="T43" fmla="*/ 14 h 59"/>
                <a:gd name="T44" fmla="*/ 11 w 59"/>
                <a:gd name="T45" fmla="*/ 14 h 59"/>
                <a:gd name="T46" fmla="*/ 12 w 59"/>
                <a:gd name="T47" fmla="*/ 13 h 59"/>
                <a:gd name="T48" fmla="*/ 13 w 59"/>
                <a:gd name="T49" fmla="*/ 12 h 59"/>
                <a:gd name="T50" fmla="*/ 14 w 59"/>
                <a:gd name="T51" fmla="*/ 11 h 59"/>
                <a:gd name="T52" fmla="*/ 15 w 59"/>
                <a:gd name="T53" fmla="*/ 10 h 59"/>
                <a:gd name="T54" fmla="*/ 15 w 59"/>
                <a:gd name="T55" fmla="*/ 8 h 59"/>
                <a:gd name="T56" fmla="*/ 15 w 59"/>
                <a:gd name="T57" fmla="*/ 7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53" name="Freeform 131"/>
            <p:cNvSpPr/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4 w 29"/>
                <a:gd name="T1" fmla="*/ 7 h 29"/>
                <a:gd name="T2" fmla="*/ 3 w 29"/>
                <a:gd name="T3" fmla="*/ 7 h 29"/>
                <a:gd name="T4" fmla="*/ 3 w 29"/>
                <a:gd name="T5" fmla="*/ 7 h 29"/>
                <a:gd name="T6" fmla="*/ 2 w 29"/>
                <a:gd name="T7" fmla="*/ 6 h 29"/>
                <a:gd name="T8" fmla="*/ 1 w 29"/>
                <a:gd name="T9" fmla="*/ 6 h 29"/>
                <a:gd name="T10" fmla="*/ 1 w 29"/>
                <a:gd name="T11" fmla="*/ 5 h 29"/>
                <a:gd name="T12" fmla="*/ 1 w 29"/>
                <a:gd name="T13" fmla="*/ 5 h 29"/>
                <a:gd name="T14" fmla="*/ 0 w 29"/>
                <a:gd name="T15" fmla="*/ 4 h 29"/>
                <a:gd name="T16" fmla="*/ 0 w 29"/>
                <a:gd name="T17" fmla="*/ 3 h 29"/>
                <a:gd name="T18" fmla="*/ 0 w 29"/>
                <a:gd name="T19" fmla="*/ 3 h 29"/>
                <a:gd name="T20" fmla="*/ 1 w 29"/>
                <a:gd name="T21" fmla="*/ 2 h 29"/>
                <a:gd name="T22" fmla="*/ 1 w 29"/>
                <a:gd name="T23" fmla="*/ 1 h 29"/>
                <a:gd name="T24" fmla="*/ 1 w 29"/>
                <a:gd name="T25" fmla="*/ 1 h 29"/>
                <a:gd name="T26" fmla="*/ 2 w 29"/>
                <a:gd name="T27" fmla="*/ 0 h 29"/>
                <a:gd name="T28" fmla="*/ 3 w 29"/>
                <a:gd name="T29" fmla="*/ 0 h 29"/>
                <a:gd name="T30" fmla="*/ 3 w 29"/>
                <a:gd name="T31" fmla="*/ 0 h 29"/>
                <a:gd name="T32" fmla="*/ 4 w 29"/>
                <a:gd name="T33" fmla="*/ 0 h 29"/>
                <a:gd name="T34" fmla="*/ 5 w 29"/>
                <a:gd name="T35" fmla="*/ 0 h 29"/>
                <a:gd name="T36" fmla="*/ 5 w 29"/>
                <a:gd name="T37" fmla="*/ 0 h 29"/>
                <a:gd name="T38" fmla="*/ 6 w 29"/>
                <a:gd name="T39" fmla="*/ 0 h 29"/>
                <a:gd name="T40" fmla="*/ 7 w 29"/>
                <a:gd name="T41" fmla="*/ 1 h 29"/>
                <a:gd name="T42" fmla="*/ 7 w 29"/>
                <a:gd name="T43" fmla="*/ 1 h 29"/>
                <a:gd name="T44" fmla="*/ 7 w 29"/>
                <a:gd name="T45" fmla="*/ 2 h 29"/>
                <a:gd name="T46" fmla="*/ 8 w 29"/>
                <a:gd name="T47" fmla="*/ 3 h 29"/>
                <a:gd name="T48" fmla="*/ 8 w 29"/>
                <a:gd name="T49" fmla="*/ 3 h 29"/>
                <a:gd name="T50" fmla="*/ 7 w 29"/>
                <a:gd name="T51" fmla="*/ 5 h 29"/>
                <a:gd name="T52" fmla="*/ 7 w 29"/>
                <a:gd name="T53" fmla="*/ 6 h 29"/>
                <a:gd name="T54" fmla="*/ 5 w 29"/>
                <a:gd name="T55" fmla="*/ 7 h 29"/>
                <a:gd name="T56" fmla="*/ 4 w 29"/>
                <a:gd name="T57" fmla="*/ 7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54" name="Freeform 132"/>
            <p:cNvSpPr/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5 w 60"/>
                <a:gd name="T1" fmla="*/ 7 h 59"/>
                <a:gd name="T2" fmla="*/ 15 w 60"/>
                <a:gd name="T3" fmla="*/ 6 h 59"/>
                <a:gd name="T4" fmla="*/ 15 w 60"/>
                <a:gd name="T5" fmla="*/ 4 h 59"/>
                <a:gd name="T6" fmla="*/ 14 w 60"/>
                <a:gd name="T7" fmla="*/ 3 h 59"/>
                <a:gd name="T8" fmla="*/ 13 w 60"/>
                <a:gd name="T9" fmla="*/ 2 h 59"/>
                <a:gd name="T10" fmla="*/ 12 w 60"/>
                <a:gd name="T11" fmla="*/ 1 h 59"/>
                <a:gd name="T12" fmla="*/ 11 w 60"/>
                <a:gd name="T13" fmla="*/ 0 h 59"/>
                <a:gd name="T14" fmla="*/ 9 w 60"/>
                <a:gd name="T15" fmla="*/ 0 h 59"/>
                <a:gd name="T16" fmla="*/ 8 w 60"/>
                <a:gd name="T17" fmla="*/ 0 h 59"/>
                <a:gd name="T18" fmla="*/ 5 w 60"/>
                <a:gd name="T19" fmla="*/ 0 h 59"/>
                <a:gd name="T20" fmla="*/ 3 w 60"/>
                <a:gd name="T21" fmla="*/ 2 h 59"/>
                <a:gd name="T22" fmla="*/ 1 w 60"/>
                <a:gd name="T23" fmla="*/ 4 h 59"/>
                <a:gd name="T24" fmla="*/ 0 w 60"/>
                <a:gd name="T25" fmla="*/ 7 h 59"/>
                <a:gd name="T26" fmla="*/ 1 w 60"/>
                <a:gd name="T27" fmla="*/ 9 h 59"/>
                <a:gd name="T28" fmla="*/ 1 w 60"/>
                <a:gd name="T29" fmla="*/ 10 h 59"/>
                <a:gd name="T30" fmla="*/ 2 w 60"/>
                <a:gd name="T31" fmla="*/ 11 h 59"/>
                <a:gd name="T32" fmla="*/ 3 w 60"/>
                <a:gd name="T33" fmla="*/ 12 h 59"/>
                <a:gd name="T34" fmla="*/ 4 w 60"/>
                <a:gd name="T35" fmla="*/ 13 h 59"/>
                <a:gd name="T36" fmla="*/ 5 w 60"/>
                <a:gd name="T37" fmla="*/ 14 h 59"/>
                <a:gd name="T38" fmla="*/ 7 w 60"/>
                <a:gd name="T39" fmla="*/ 14 h 59"/>
                <a:gd name="T40" fmla="*/ 8 w 60"/>
                <a:gd name="T41" fmla="*/ 14 h 59"/>
                <a:gd name="T42" fmla="*/ 9 w 60"/>
                <a:gd name="T43" fmla="*/ 14 h 59"/>
                <a:gd name="T44" fmla="*/ 11 w 60"/>
                <a:gd name="T45" fmla="*/ 14 h 59"/>
                <a:gd name="T46" fmla="*/ 12 w 60"/>
                <a:gd name="T47" fmla="*/ 13 h 59"/>
                <a:gd name="T48" fmla="*/ 13 w 60"/>
                <a:gd name="T49" fmla="*/ 12 h 59"/>
                <a:gd name="T50" fmla="*/ 14 w 60"/>
                <a:gd name="T51" fmla="*/ 11 h 59"/>
                <a:gd name="T52" fmla="*/ 15 w 60"/>
                <a:gd name="T53" fmla="*/ 10 h 59"/>
                <a:gd name="T54" fmla="*/ 15 w 60"/>
                <a:gd name="T55" fmla="*/ 9 h 59"/>
                <a:gd name="T56" fmla="*/ 15 w 60"/>
                <a:gd name="T57" fmla="*/ 7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55" name="Freeform 133"/>
            <p:cNvSpPr/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4 w 30"/>
                <a:gd name="T1" fmla="*/ 7 h 29"/>
                <a:gd name="T2" fmla="*/ 3 w 30"/>
                <a:gd name="T3" fmla="*/ 7 h 29"/>
                <a:gd name="T4" fmla="*/ 3 w 30"/>
                <a:gd name="T5" fmla="*/ 7 h 29"/>
                <a:gd name="T6" fmla="*/ 2 w 30"/>
                <a:gd name="T7" fmla="*/ 6 h 29"/>
                <a:gd name="T8" fmla="*/ 2 w 30"/>
                <a:gd name="T9" fmla="*/ 6 h 29"/>
                <a:gd name="T10" fmla="*/ 1 w 30"/>
                <a:gd name="T11" fmla="*/ 5 h 29"/>
                <a:gd name="T12" fmla="*/ 1 w 30"/>
                <a:gd name="T13" fmla="*/ 5 h 29"/>
                <a:gd name="T14" fmla="*/ 0 w 30"/>
                <a:gd name="T15" fmla="*/ 4 h 29"/>
                <a:gd name="T16" fmla="*/ 0 w 30"/>
                <a:gd name="T17" fmla="*/ 3 h 29"/>
                <a:gd name="T18" fmla="*/ 0 w 30"/>
                <a:gd name="T19" fmla="*/ 2 h 29"/>
                <a:gd name="T20" fmla="*/ 1 w 30"/>
                <a:gd name="T21" fmla="*/ 2 h 29"/>
                <a:gd name="T22" fmla="*/ 1 w 30"/>
                <a:gd name="T23" fmla="*/ 1 h 29"/>
                <a:gd name="T24" fmla="*/ 2 w 30"/>
                <a:gd name="T25" fmla="*/ 1 h 29"/>
                <a:gd name="T26" fmla="*/ 2 w 30"/>
                <a:gd name="T27" fmla="*/ 0 h 29"/>
                <a:gd name="T28" fmla="*/ 3 w 30"/>
                <a:gd name="T29" fmla="*/ 0 h 29"/>
                <a:gd name="T30" fmla="*/ 3 w 30"/>
                <a:gd name="T31" fmla="*/ 0 h 29"/>
                <a:gd name="T32" fmla="*/ 4 w 30"/>
                <a:gd name="T33" fmla="*/ 0 h 29"/>
                <a:gd name="T34" fmla="*/ 5 w 30"/>
                <a:gd name="T35" fmla="*/ 0 h 29"/>
                <a:gd name="T36" fmla="*/ 6 w 30"/>
                <a:gd name="T37" fmla="*/ 0 h 29"/>
                <a:gd name="T38" fmla="*/ 6 w 30"/>
                <a:gd name="T39" fmla="*/ 0 h 29"/>
                <a:gd name="T40" fmla="*/ 7 w 30"/>
                <a:gd name="T41" fmla="*/ 1 h 29"/>
                <a:gd name="T42" fmla="*/ 7 w 30"/>
                <a:gd name="T43" fmla="*/ 1 h 29"/>
                <a:gd name="T44" fmla="*/ 8 w 30"/>
                <a:gd name="T45" fmla="*/ 2 h 29"/>
                <a:gd name="T46" fmla="*/ 8 w 30"/>
                <a:gd name="T47" fmla="*/ 2 h 29"/>
                <a:gd name="T48" fmla="*/ 8 w 30"/>
                <a:gd name="T49" fmla="*/ 3 h 29"/>
                <a:gd name="T50" fmla="*/ 8 w 30"/>
                <a:gd name="T51" fmla="*/ 5 h 29"/>
                <a:gd name="T52" fmla="*/ 7 w 30"/>
                <a:gd name="T53" fmla="*/ 6 h 29"/>
                <a:gd name="T54" fmla="*/ 6 w 30"/>
                <a:gd name="T55" fmla="*/ 7 h 29"/>
                <a:gd name="T56" fmla="*/ 4 w 30"/>
                <a:gd name="T57" fmla="*/ 7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56" name="Freeform 134"/>
            <p:cNvSpPr/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57" name="Freeform 135"/>
            <p:cNvSpPr/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4 w 30"/>
                <a:gd name="T1" fmla="*/ 8 h 29"/>
                <a:gd name="T2" fmla="*/ 3 w 30"/>
                <a:gd name="T3" fmla="*/ 8 h 29"/>
                <a:gd name="T4" fmla="*/ 3 w 30"/>
                <a:gd name="T5" fmla="*/ 7 h 29"/>
                <a:gd name="T6" fmla="*/ 2 w 30"/>
                <a:gd name="T7" fmla="*/ 7 h 29"/>
                <a:gd name="T8" fmla="*/ 1 w 30"/>
                <a:gd name="T9" fmla="*/ 6 h 29"/>
                <a:gd name="T10" fmla="*/ 1 w 30"/>
                <a:gd name="T11" fmla="*/ 6 h 29"/>
                <a:gd name="T12" fmla="*/ 1 w 30"/>
                <a:gd name="T13" fmla="*/ 5 h 29"/>
                <a:gd name="T14" fmla="*/ 0 w 30"/>
                <a:gd name="T15" fmla="*/ 5 h 29"/>
                <a:gd name="T16" fmla="*/ 0 w 30"/>
                <a:gd name="T17" fmla="*/ 4 h 29"/>
                <a:gd name="T18" fmla="*/ 0 w 30"/>
                <a:gd name="T19" fmla="*/ 3 h 29"/>
                <a:gd name="T20" fmla="*/ 1 w 30"/>
                <a:gd name="T21" fmla="*/ 2 h 29"/>
                <a:gd name="T22" fmla="*/ 1 w 30"/>
                <a:gd name="T23" fmla="*/ 2 h 29"/>
                <a:gd name="T24" fmla="*/ 1 w 30"/>
                <a:gd name="T25" fmla="*/ 1 h 29"/>
                <a:gd name="T26" fmla="*/ 2 w 30"/>
                <a:gd name="T27" fmla="*/ 1 h 29"/>
                <a:gd name="T28" fmla="*/ 3 w 30"/>
                <a:gd name="T29" fmla="*/ 1 h 29"/>
                <a:gd name="T30" fmla="*/ 3 w 30"/>
                <a:gd name="T31" fmla="*/ 0 h 29"/>
                <a:gd name="T32" fmla="*/ 4 w 30"/>
                <a:gd name="T33" fmla="*/ 0 h 29"/>
                <a:gd name="T34" fmla="*/ 5 w 30"/>
                <a:gd name="T35" fmla="*/ 0 h 29"/>
                <a:gd name="T36" fmla="*/ 5 w 30"/>
                <a:gd name="T37" fmla="*/ 1 h 29"/>
                <a:gd name="T38" fmla="*/ 6 w 30"/>
                <a:gd name="T39" fmla="*/ 1 h 29"/>
                <a:gd name="T40" fmla="*/ 7 w 30"/>
                <a:gd name="T41" fmla="*/ 1 h 29"/>
                <a:gd name="T42" fmla="*/ 7 w 30"/>
                <a:gd name="T43" fmla="*/ 2 h 29"/>
                <a:gd name="T44" fmla="*/ 7 w 30"/>
                <a:gd name="T45" fmla="*/ 2 h 29"/>
                <a:gd name="T46" fmla="*/ 8 w 30"/>
                <a:gd name="T47" fmla="*/ 3 h 29"/>
                <a:gd name="T48" fmla="*/ 8 w 30"/>
                <a:gd name="T49" fmla="*/ 4 h 29"/>
                <a:gd name="T50" fmla="*/ 7 w 30"/>
                <a:gd name="T51" fmla="*/ 5 h 29"/>
                <a:gd name="T52" fmla="*/ 7 w 30"/>
                <a:gd name="T53" fmla="*/ 6 h 29"/>
                <a:gd name="T54" fmla="*/ 5 w 30"/>
                <a:gd name="T55" fmla="*/ 7 h 29"/>
                <a:gd name="T56" fmla="*/ 4 w 30"/>
                <a:gd name="T57" fmla="*/ 8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58" name="Freeform 136"/>
            <p:cNvSpPr/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5 w 60"/>
                <a:gd name="T1" fmla="*/ 8 h 59"/>
                <a:gd name="T2" fmla="*/ 15 w 60"/>
                <a:gd name="T3" fmla="*/ 6 h 59"/>
                <a:gd name="T4" fmla="*/ 15 w 60"/>
                <a:gd name="T5" fmla="*/ 5 h 59"/>
                <a:gd name="T6" fmla="*/ 14 w 60"/>
                <a:gd name="T7" fmla="*/ 3 h 59"/>
                <a:gd name="T8" fmla="*/ 13 w 60"/>
                <a:gd name="T9" fmla="*/ 2 h 59"/>
                <a:gd name="T10" fmla="*/ 12 w 60"/>
                <a:gd name="T11" fmla="*/ 1 h 59"/>
                <a:gd name="T12" fmla="*/ 11 w 60"/>
                <a:gd name="T13" fmla="*/ 1 h 59"/>
                <a:gd name="T14" fmla="*/ 9 w 60"/>
                <a:gd name="T15" fmla="*/ 1 h 59"/>
                <a:gd name="T16" fmla="*/ 8 w 60"/>
                <a:gd name="T17" fmla="*/ 0 h 59"/>
                <a:gd name="T18" fmla="*/ 5 w 60"/>
                <a:gd name="T19" fmla="*/ 1 h 59"/>
                <a:gd name="T20" fmla="*/ 3 w 60"/>
                <a:gd name="T21" fmla="*/ 2 h 59"/>
                <a:gd name="T22" fmla="*/ 1 w 60"/>
                <a:gd name="T23" fmla="*/ 5 h 59"/>
                <a:gd name="T24" fmla="*/ 0 w 60"/>
                <a:gd name="T25" fmla="*/ 8 h 59"/>
                <a:gd name="T26" fmla="*/ 1 w 60"/>
                <a:gd name="T27" fmla="*/ 9 h 59"/>
                <a:gd name="T28" fmla="*/ 1 w 60"/>
                <a:gd name="T29" fmla="*/ 11 h 59"/>
                <a:gd name="T30" fmla="*/ 2 w 60"/>
                <a:gd name="T31" fmla="*/ 12 h 59"/>
                <a:gd name="T32" fmla="*/ 3 w 60"/>
                <a:gd name="T33" fmla="*/ 13 h 59"/>
                <a:gd name="T34" fmla="*/ 4 w 60"/>
                <a:gd name="T35" fmla="*/ 14 h 59"/>
                <a:gd name="T36" fmla="*/ 5 w 60"/>
                <a:gd name="T37" fmla="*/ 15 h 59"/>
                <a:gd name="T38" fmla="*/ 6 w 60"/>
                <a:gd name="T39" fmla="*/ 15 h 59"/>
                <a:gd name="T40" fmla="*/ 8 w 60"/>
                <a:gd name="T41" fmla="*/ 15 h 59"/>
                <a:gd name="T42" fmla="*/ 9 w 60"/>
                <a:gd name="T43" fmla="*/ 15 h 59"/>
                <a:gd name="T44" fmla="*/ 11 w 60"/>
                <a:gd name="T45" fmla="*/ 15 h 59"/>
                <a:gd name="T46" fmla="*/ 12 w 60"/>
                <a:gd name="T47" fmla="*/ 14 h 59"/>
                <a:gd name="T48" fmla="*/ 13 w 60"/>
                <a:gd name="T49" fmla="*/ 13 h 59"/>
                <a:gd name="T50" fmla="*/ 14 w 60"/>
                <a:gd name="T51" fmla="*/ 12 h 59"/>
                <a:gd name="T52" fmla="*/ 15 w 60"/>
                <a:gd name="T53" fmla="*/ 11 h 59"/>
                <a:gd name="T54" fmla="*/ 15 w 60"/>
                <a:gd name="T55" fmla="*/ 9 h 59"/>
                <a:gd name="T56" fmla="*/ 15 w 60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59" name="Freeform 137"/>
            <p:cNvSpPr/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60" name="Freeform 138"/>
            <p:cNvSpPr/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6 w 58"/>
                <a:gd name="T1" fmla="*/ 7 h 58"/>
                <a:gd name="T2" fmla="*/ 16 w 58"/>
                <a:gd name="T3" fmla="*/ 6 h 58"/>
                <a:gd name="T4" fmla="*/ 15 w 58"/>
                <a:gd name="T5" fmla="*/ 5 h 58"/>
                <a:gd name="T6" fmla="*/ 14 w 58"/>
                <a:gd name="T7" fmla="*/ 3 h 58"/>
                <a:gd name="T8" fmla="*/ 13 w 58"/>
                <a:gd name="T9" fmla="*/ 2 h 58"/>
                <a:gd name="T10" fmla="*/ 12 w 58"/>
                <a:gd name="T11" fmla="*/ 1 h 58"/>
                <a:gd name="T12" fmla="*/ 11 w 58"/>
                <a:gd name="T13" fmla="*/ 1 h 58"/>
                <a:gd name="T14" fmla="*/ 9 w 58"/>
                <a:gd name="T15" fmla="*/ 0 h 58"/>
                <a:gd name="T16" fmla="*/ 7 w 58"/>
                <a:gd name="T17" fmla="*/ 0 h 58"/>
                <a:gd name="T18" fmla="*/ 5 w 58"/>
                <a:gd name="T19" fmla="*/ 1 h 58"/>
                <a:gd name="T20" fmla="*/ 2 w 58"/>
                <a:gd name="T21" fmla="*/ 2 h 58"/>
                <a:gd name="T22" fmla="*/ 1 w 58"/>
                <a:gd name="T23" fmla="*/ 5 h 58"/>
                <a:gd name="T24" fmla="*/ 0 w 58"/>
                <a:gd name="T25" fmla="*/ 7 h 58"/>
                <a:gd name="T26" fmla="*/ 0 w 58"/>
                <a:gd name="T27" fmla="*/ 9 h 58"/>
                <a:gd name="T28" fmla="*/ 1 w 58"/>
                <a:gd name="T29" fmla="*/ 11 h 58"/>
                <a:gd name="T30" fmla="*/ 1 w 58"/>
                <a:gd name="T31" fmla="*/ 12 h 58"/>
                <a:gd name="T32" fmla="*/ 2 w 58"/>
                <a:gd name="T33" fmla="*/ 13 h 58"/>
                <a:gd name="T34" fmla="*/ 3 w 58"/>
                <a:gd name="T35" fmla="*/ 14 h 58"/>
                <a:gd name="T36" fmla="*/ 5 w 58"/>
                <a:gd name="T37" fmla="*/ 15 h 58"/>
                <a:gd name="T38" fmla="*/ 6 w 58"/>
                <a:gd name="T39" fmla="*/ 16 h 58"/>
                <a:gd name="T40" fmla="*/ 7 w 58"/>
                <a:gd name="T41" fmla="*/ 16 h 58"/>
                <a:gd name="T42" fmla="*/ 9 w 58"/>
                <a:gd name="T43" fmla="*/ 16 h 58"/>
                <a:gd name="T44" fmla="*/ 11 w 58"/>
                <a:gd name="T45" fmla="*/ 15 h 58"/>
                <a:gd name="T46" fmla="*/ 12 w 58"/>
                <a:gd name="T47" fmla="*/ 14 h 58"/>
                <a:gd name="T48" fmla="*/ 13 w 58"/>
                <a:gd name="T49" fmla="*/ 13 h 58"/>
                <a:gd name="T50" fmla="*/ 14 w 58"/>
                <a:gd name="T51" fmla="*/ 12 h 58"/>
                <a:gd name="T52" fmla="*/ 15 w 58"/>
                <a:gd name="T53" fmla="*/ 11 h 58"/>
                <a:gd name="T54" fmla="*/ 16 w 58"/>
                <a:gd name="T55" fmla="*/ 9 h 58"/>
                <a:gd name="T56" fmla="*/ 16 w 58"/>
                <a:gd name="T57" fmla="*/ 7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61" name="Freeform 139"/>
            <p:cNvSpPr/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3 w 29"/>
                <a:gd name="T1" fmla="*/ 7 h 28"/>
                <a:gd name="T2" fmla="*/ 3 w 29"/>
                <a:gd name="T3" fmla="*/ 7 h 28"/>
                <a:gd name="T4" fmla="*/ 2 w 29"/>
                <a:gd name="T5" fmla="*/ 7 h 28"/>
                <a:gd name="T6" fmla="*/ 1 w 29"/>
                <a:gd name="T7" fmla="*/ 7 h 28"/>
                <a:gd name="T8" fmla="*/ 1 w 29"/>
                <a:gd name="T9" fmla="*/ 6 h 28"/>
                <a:gd name="T10" fmla="*/ 0 w 29"/>
                <a:gd name="T11" fmla="*/ 6 h 28"/>
                <a:gd name="T12" fmla="*/ 0 w 29"/>
                <a:gd name="T13" fmla="*/ 5 h 28"/>
                <a:gd name="T14" fmla="*/ 0 w 29"/>
                <a:gd name="T15" fmla="*/ 5 h 28"/>
                <a:gd name="T16" fmla="*/ 0 w 29"/>
                <a:gd name="T17" fmla="*/ 4 h 28"/>
                <a:gd name="T18" fmla="*/ 0 w 29"/>
                <a:gd name="T19" fmla="*/ 3 h 28"/>
                <a:gd name="T20" fmla="*/ 0 w 29"/>
                <a:gd name="T21" fmla="*/ 2 h 28"/>
                <a:gd name="T22" fmla="*/ 0 w 29"/>
                <a:gd name="T23" fmla="*/ 2 h 28"/>
                <a:gd name="T24" fmla="*/ 1 w 29"/>
                <a:gd name="T25" fmla="*/ 1 h 28"/>
                <a:gd name="T26" fmla="*/ 1 w 29"/>
                <a:gd name="T27" fmla="*/ 1 h 28"/>
                <a:gd name="T28" fmla="*/ 2 w 29"/>
                <a:gd name="T29" fmla="*/ 1 h 28"/>
                <a:gd name="T30" fmla="*/ 3 w 29"/>
                <a:gd name="T31" fmla="*/ 0 h 28"/>
                <a:gd name="T32" fmla="*/ 3 w 29"/>
                <a:gd name="T33" fmla="*/ 0 h 28"/>
                <a:gd name="T34" fmla="*/ 4 w 29"/>
                <a:gd name="T35" fmla="*/ 0 h 28"/>
                <a:gd name="T36" fmla="*/ 5 w 29"/>
                <a:gd name="T37" fmla="*/ 1 h 28"/>
                <a:gd name="T38" fmla="*/ 6 w 29"/>
                <a:gd name="T39" fmla="*/ 1 h 28"/>
                <a:gd name="T40" fmla="*/ 6 w 29"/>
                <a:gd name="T41" fmla="*/ 1 h 28"/>
                <a:gd name="T42" fmla="*/ 6 w 29"/>
                <a:gd name="T43" fmla="*/ 2 h 28"/>
                <a:gd name="T44" fmla="*/ 7 w 29"/>
                <a:gd name="T45" fmla="*/ 2 h 28"/>
                <a:gd name="T46" fmla="*/ 7 w 29"/>
                <a:gd name="T47" fmla="*/ 3 h 28"/>
                <a:gd name="T48" fmla="*/ 7 w 29"/>
                <a:gd name="T49" fmla="*/ 4 h 28"/>
                <a:gd name="T50" fmla="*/ 7 w 29"/>
                <a:gd name="T51" fmla="*/ 5 h 28"/>
                <a:gd name="T52" fmla="*/ 6 w 29"/>
                <a:gd name="T53" fmla="*/ 6 h 28"/>
                <a:gd name="T54" fmla="*/ 5 w 29"/>
                <a:gd name="T55" fmla="*/ 7 h 28"/>
                <a:gd name="T56" fmla="*/ 3 w 29"/>
                <a:gd name="T57" fmla="*/ 7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62" name="Freeform 140"/>
            <p:cNvSpPr/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3 h 60"/>
                <a:gd name="T8" fmla="*/ 13 w 60"/>
                <a:gd name="T9" fmla="*/ 2 h 60"/>
                <a:gd name="T10" fmla="*/ 12 w 60"/>
                <a:gd name="T11" fmla="*/ 1 h 60"/>
                <a:gd name="T12" fmla="*/ 11 w 60"/>
                <a:gd name="T13" fmla="*/ 1 h 60"/>
                <a:gd name="T14" fmla="*/ 9 w 60"/>
                <a:gd name="T15" fmla="*/ 0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2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63" name="Freeform 141"/>
            <p:cNvSpPr/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4 w 30"/>
                <a:gd name="T1" fmla="*/ 8 h 28"/>
                <a:gd name="T2" fmla="*/ 3 w 30"/>
                <a:gd name="T3" fmla="*/ 8 h 28"/>
                <a:gd name="T4" fmla="*/ 3 w 30"/>
                <a:gd name="T5" fmla="*/ 8 h 28"/>
                <a:gd name="T6" fmla="*/ 2 w 30"/>
                <a:gd name="T7" fmla="*/ 8 h 28"/>
                <a:gd name="T8" fmla="*/ 1 w 30"/>
                <a:gd name="T9" fmla="*/ 7 h 28"/>
                <a:gd name="T10" fmla="*/ 1 w 30"/>
                <a:gd name="T11" fmla="*/ 6 h 28"/>
                <a:gd name="T12" fmla="*/ 1 w 30"/>
                <a:gd name="T13" fmla="*/ 5 h 28"/>
                <a:gd name="T14" fmla="*/ 0 w 30"/>
                <a:gd name="T15" fmla="*/ 5 h 28"/>
                <a:gd name="T16" fmla="*/ 0 w 30"/>
                <a:gd name="T17" fmla="*/ 4 h 28"/>
                <a:gd name="T18" fmla="*/ 0 w 30"/>
                <a:gd name="T19" fmla="*/ 3 h 28"/>
                <a:gd name="T20" fmla="*/ 1 w 30"/>
                <a:gd name="T21" fmla="*/ 3 h 28"/>
                <a:gd name="T22" fmla="*/ 1 w 30"/>
                <a:gd name="T23" fmla="*/ 2 h 28"/>
                <a:gd name="T24" fmla="*/ 1 w 30"/>
                <a:gd name="T25" fmla="*/ 1 h 28"/>
                <a:gd name="T26" fmla="*/ 2 w 30"/>
                <a:gd name="T27" fmla="*/ 1 h 28"/>
                <a:gd name="T28" fmla="*/ 3 w 30"/>
                <a:gd name="T29" fmla="*/ 1 h 28"/>
                <a:gd name="T30" fmla="*/ 3 w 30"/>
                <a:gd name="T31" fmla="*/ 0 h 28"/>
                <a:gd name="T32" fmla="*/ 4 w 30"/>
                <a:gd name="T33" fmla="*/ 0 h 28"/>
                <a:gd name="T34" fmla="*/ 5 w 30"/>
                <a:gd name="T35" fmla="*/ 0 h 28"/>
                <a:gd name="T36" fmla="*/ 5 w 30"/>
                <a:gd name="T37" fmla="*/ 1 h 28"/>
                <a:gd name="T38" fmla="*/ 6 w 30"/>
                <a:gd name="T39" fmla="*/ 1 h 28"/>
                <a:gd name="T40" fmla="*/ 7 w 30"/>
                <a:gd name="T41" fmla="*/ 1 h 28"/>
                <a:gd name="T42" fmla="*/ 7 w 30"/>
                <a:gd name="T43" fmla="*/ 2 h 28"/>
                <a:gd name="T44" fmla="*/ 8 w 30"/>
                <a:gd name="T45" fmla="*/ 3 h 28"/>
                <a:gd name="T46" fmla="*/ 8 w 30"/>
                <a:gd name="T47" fmla="*/ 3 h 28"/>
                <a:gd name="T48" fmla="*/ 8 w 30"/>
                <a:gd name="T49" fmla="*/ 4 h 28"/>
                <a:gd name="T50" fmla="*/ 8 w 30"/>
                <a:gd name="T51" fmla="*/ 6 h 28"/>
                <a:gd name="T52" fmla="*/ 7 w 30"/>
                <a:gd name="T53" fmla="*/ 7 h 28"/>
                <a:gd name="T54" fmla="*/ 5 w 30"/>
                <a:gd name="T55" fmla="*/ 8 h 28"/>
                <a:gd name="T56" fmla="*/ 4 w 30"/>
                <a:gd name="T57" fmla="*/ 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64" name="Freeform 142"/>
            <p:cNvSpPr/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5 w 59"/>
                <a:gd name="T1" fmla="*/ 8 h 60"/>
                <a:gd name="T2" fmla="*/ 15 w 59"/>
                <a:gd name="T3" fmla="*/ 7 h 60"/>
                <a:gd name="T4" fmla="*/ 15 w 59"/>
                <a:gd name="T5" fmla="*/ 5 h 60"/>
                <a:gd name="T6" fmla="*/ 14 w 59"/>
                <a:gd name="T7" fmla="*/ 4 h 60"/>
                <a:gd name="T8" fmla="*/ 13 w 59"/>
                <a:gd name="T9" fmla="*/ 3 h 60"/>
                <a:gd name="T10" fmla="*/ 12 w 59"/>
                <a:gd name="T11" fmla="*/ 2 h 60"/>
                <a:gd name="T12" fmla="*/ 11 w 59"/>
                <a:gd name="T13" fmla="*/ 1 h 60"/>
                <a:gd name="T14" fmla="*/ 9 w 59"/>
                <a:gd name="T15" fmla="*/ 1 h 60"/>
                <a:gd name="T16" fmla="*/ 8 w 59"/>
                <a:gd name="T17" fmla="*/ 0 h 60"/>
                <a:gd name="T18" fmla="*/ 5 w 59"/>
                <a:gd name="T19" fmla="*/ 1 h 60"/>
                <a:gd name="T20" fmla="*/ 3 w 59"/>
                <a:gd name="T21" fmla="*/ 3 h 60"/>
                <a:gd name="T22" fmla="*/ 1 w 59"/>
                <a:gd name="T23" fmla="*/ 5 h 60"/>
                <a:gd name="T24" fmla="*/ 0 w 59"/>
                <a:gd name="T25" fmla="*/ 8 h 60"/>
                <a:gd name="T26" fmla="*/ 1 w 59"/>
                <a:gd name="T27" fmla="*/ 9 h 60"/>
                <a:gd name="T28" fmla="*/ 1 w 59"/>
                <a:gd name="T29" fmla="*/ 11 h 60"/>
                <a:gd name="T30" fmla="*/ 2 w 59"/>
                <a:gd name="T31" fmla="*/ 12 h 60"/>
                <a:gd name="T32" fmla="*/ 3 w 59"/>
                <a:gd name="T33" fmla="*/ 13 h 60"/>
                <a:gd name="T34" fmla="*/ 4 w 59"/>
                <a:gd name="T35" fmla="*/ 14 h 60"/>
                <a:gd name="T36" fmla="*/ 5 w 59"/>
                <a:gd name="T37" fmla="*/ 15 h 60"/>
                <a:gd name="T38" fmla="*/ 6 w 59"/>
                <a:gd name="T39" fmla="*/ 15 h 60"/>
                <a:gd name="T40" fmla="*/ 8 w 59"/>
                <a:gd name="T41" fmla="*/ 15 h 60"/>
                <a:gd name="T42" fmla="*/ 9 w 59"/>
                <a:gd name="T43" fmla="*/ 15 h 60"/>
                <a:gd name="T44" fmla="*/ 11 w 59"/>
                <a:gd name="T45" fmla="*/ 15 h 60"/>
                <a:gd name="T46" fmla="*/ 12 w 59"/>
                <a:gd name="T47" fmla="*/ 14 h 60"/>
                <a:gd name="T48" fmla="*/ 13 w 59"/>
                <a:gd name="T49" fmla="*/ 13 h 60"/>
                <a:gd name="T50" fmla="*/ 14 w 59"/>
                <a:gd name="T51" fmla="*/ 12 h 60"/>
                <a:gd name="T52" fmla="*/ 15 w 59"/>
                <a:gd name="T53" fmla="*/ 11 h 60"/>
                <a:gd name="T54" fmla="*/ 15 w 59"/>
                <a:gd name="T55" fmla="*/ 9 h 60"/>
                <a:gd name="T56" fmla="*/ 15 w 59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65" name="Freeform 143"/>
            <p:cNvSpPr/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6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4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4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66" name="Freeform 144"/>
            <p:cNvSpPr/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67" name="Freeform 145"/>
            <p:cNvSpPr/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1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1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68" name="Freeform 146"/>
            <p:cNvSpPr/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5 w 60"/>
                <a:gd name="T1" fmla="*/ 8 h 59"/>
                <a:gd name="T2" fmla="*/ 15 w 60"/>
                <a:gd name="T3" fmla="*/ 6 h 59"/>
                <a:gd name="T4" fmla="*/ 15 w 60"/>
                <a:gd name="T5" fmla="*/ 5 h 59"/>
                <a:gd name="T6" fmla="*/ 14 w 60"/>
                <a:gd name="T7" fmla="*/ 4 h 59"/>
                <a:gd name="T8" fmla="*/ 13 w 60"/>
                <a:gd name="T9" fmla="*/ 3 h 59"/>
                <a:gd name="T10" fmla="*/ 12 w 60"/>
                <a:gd name="T11" fmla="*/ 2 h 59"/>
                <a:gd name="T12" fmla="*/ 11 w 60"/>
                <a:gd name="T13" fmla="*/ 1 h 59"/>
                <a:gd name="T14" fmla="*/ 9 w 60"/>
                <a:gd name="T15" fmla="*/ 1 h 59"/>
                <a:gd name="T16" fmla="*/ 8 w 60"/>
                <a:gd name="T17" fmla="*/ 0 h 59"/>
                <a:gd name="T18" fmla="*/ 5 w 60"/>
                <a:gd name="T19" fmla="*/ 1 h 59"/>
                <a:gd name="T20" fmla="*/ 3 w 60"/>
                <a:gd name="T21" fmla="*/ 3 h 59"/>
                <a:gd name="T22" fmla="*/ 1 w 60"/>
                <a:gd name="T23" fmla="*/ 5 h 59"/>
                <a:gd name="T24" fmla="*/ 0 w 60"/>
                <a:gd name="T25" fmla="*/ 8 h 59"/>
                <a:gd name="T26" fmla="*/ 1 w 60"/>
                <a:gd name="T27" fmla="*/ 9 h 59"/>
                <a:gd name="T28" fmla="*/ 1 w 60"/>
                <a:gd name="T29" fmla="*/ 11 h 59"/>
                <a:gd name="T30" fmla="*/ 2 w 60"/>
                <a:gd name="T31" fmla="*/ 12 h 59"/>
                <a:gd name="T32" fmla="*/ 3 w 60"/>
                <a:gd name="T33" fmla="*/ 13 h 59"/>
                <a:gd name="T34" fmla="*/ 4 w 60"/>
                <a:gd name="T35" fmla="*/ 14 h 59"/>
                <a:gd name="T36" fmla="*/ 5 w 60"/>
                <a:gd name="T37" fmla="*/ 15 h 59"/>
                <a:gd name="T38" fmla="*/ 7 w 60"/>
                <a:gd name="T39" fmla="*/ 15 h 59"/>
                <a:gd name="T40" fmla="*/ 8 w 60"/>
                <a:gd name="T41" fmla="*/ 15 h 59"/>
                <a:gd name="T42" fmla="*/ 9 w 60"/>
                <a:gd name="T43" fmla="*/ 15 h 59"/>
                <a:gd name="T44" fmla="*/ 11 w 60"/>
                <a:gd name="T45" fmla="*/ 15 h 59"/>
                <a:gd name="T46" fmla="*/ 12 w 60"/>
                <a:gd name="T47" fmla="*/ 14 h 59"/>
                <a:gd name="T48" fmla="*/ 13 w 60"/>
                <a:gd name="T49" fmla="*/ 13 h 59"/>
                <a:gd name="T50" fmla="*/ 14 w 60"/>
                <a:gd name="T51" fmla="*/ 12 h 59"/>
                <a:gd name="T52" fmla="*/ 15 w 60"/>
                <a:gd name="T53" fmla="*/ 11 h 59"/>
                <a:gd name="T54" fmla="*/ 15 w 60"/>
                <a:gd name="T55" fmla="*/ 9 h 59"/>
                <a:gd name="T56" fmla="*/ 15 w 60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69" name="Freeform 147"/>
            <p:cNvSpPr/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4 w 30"/>
                <a:gd name="T1" fmla="*/ 8 h 29"/>
                <a:gd name="T2" fmla="*/ 4 w 30"/>
                <a:gd name="T3" fmla="*/ 8 h 29"/>
                <a:gd name="T4" fmla="*/ 3 w 30"/>
                <a:gd name="T5" fmla="*/ 7 h 29"/>
                <a:gd name="T6" fmla="*/ 2 w 30"/>
                <a:gd name="T7" fmla="*/ 7 h 29"/>
                <a:gd name="T8" fmla="*/ 2 w 30"/>
                <a:gd name="T9" fmla="*/ 7 h 29"/>
                <a:gd name="T10" fmla="*/ 1 w 30"/>
                <a:gd name="T11" fmla="*/ 6 h 29"/>
                <a:gd name="T12" fmla="*/ 1 w 30"/>
                <a:gd name="T13" fmla="*/ 5 h 29"/>
                <a:gd name="T14" fmla="*/ 0 w 30"/>
                <a:gd name="T15" fmla="*/ 5 h 29"/>
                <a:gd name="T16" fmla="*/ 0 w 30"/>
                <a:gd name="T17" fmla="*/ 4 h 29"/>
                <a:gd name="T18" fmla="*/ 0 w 30"/>
                <a:gd name="T19" fmla="*/ 3 h 29"/>
                <a:gd name="T20" fmla="*/ 1 w 30"/>
                <a:gd name="T21" fmla="*/ 3 h 29"/>
                <a:gd name="T22" fmla="*/ 1 w 30"/>
                <a:gd name="T23" fmla="*/ 2 h 29"/>
                <a:gd name="T24" fmla="*/ 2 w 30"/>
                <a:gd name="T25" fmla="*/ 1 h 29"/>
                <a:gd name="T26" fmla="*/ 2 w 30"/>
                <a:gd name="T27" fmla="*/ 1 h 29"/>
                <a:gd name="T28" fmla="*/ 3 w 30"/>
                <a:gd name="T29" fmla="*/ 1 h 29"/>
                <a:gd name="T30" fmla="*/ 4 w 30"/>
                <a:gd name="T31" fmla="*/ 0 h 29"/>
                <a:gd name="T32" fmla="*/ 4 w 30"/>
                <a:gd name="T33" fmla="*/ 0 h 29"/>
                <a:gd name="T34" fmla="*/ 5 w 30"/>
                <a:gd name="T35" fmla="*/ 0 h 29"/>
                <a:gd name="T36" fmla="*/ 6 w 30"/>
                <a:gd name="T37" fmla="*/ 1 h 29"/>
                <a:gd name="T38" fmla="*/ 6 w 30"/>
                <a:gd name="T39" fmla="*/ 1 h 29"/>
                <a:gd name="T40" fmla="*/ 7 w 30"/>
                <a:gd name="T41" fmla="*/ 1 h 29"/>
                <a:gd name="T42" fmla="*/ 7 w 30"/>
                <a:gd name="T43" fmla="*/ 2 h 29"/>
                <a:gd name="T44" fmla="*/ 8 w 30"/>
                <a:gd name="T45" fmla="*/ 3 h 29"/>
                <a:gd name="T46" fmla="*/ 8 w 30"/>
                <a:gd name="T47" fmla="*/ 3 h 29"/>
                <a:gd name="T48" fmla="*/ 8 w 30"/>
                <a:gd name="T49" fmla="*/ 4 h 29"/>
                <a:gd name="T50" fmla="*/ 8 w 30"/>
                <a:gd name="T51" fmla="*/ 5 h 29"/>
                <a:gd name="T52" fmla="*/ 7 w 30"/>
                <a:gd name="T53" fmla="*/ 7 h 29"/>
                <a:gd name="T54" fmla="*/ 6 w 30"/>
                <a:gd name="T55" fmla="*/ 7 h 29"/>
                <a:gd name="T56" fmla="*/ 4 w 30"/>
                <a:gd name="T57" fmla="*/ 8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70" name="Freeform 148"/>
            <p:cNvSpPr/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5 w 59"/>
                <a:gd name="T1" fmla="*/ 8 h 60"/>
                <a:gd name="T2" fmla="*/ 15 w 59"/>
                <a:gd name="T3" fmla="*/ 6 h 60"/>
                <a:gd name="T4" fmla="*/ 15 w 59"/>
                <a:gd name="T5" fmla="*/ 5 h 60"/>
                <a:gd name="T6" fmla="*/ 14 w 59"/>
                <a:gd name="T7" fmla="*/ 3 h 60"/>
                <a:gd name="T8" fmla="*/ 13 w 59"/>
                <a:gd name="T9" fmla="*/ 2 h 60"/>
                <a:gd name="T10" fmla="*/ 12 w 59"/>
                <a:gd name="T11" fmla="*/ 1 h 60"/>
                <a:gd name="T12" fmla="*/ 11 w 59"/>
                <a:gd name="T13" fmla="*/ 1 h 60"/>
                <a:gd name="T14" fmla="*/ 9 w 59"/>
                <a:gd name="T15" fmla="*/ 0 h 60"/>
                <a:gd name="T16" fmla="*/ 8 w 59"/>
                <a:gd name="T17" fmla="*/ 0 h 60"/>
                <a:gd name="T18" fmla="*/ 5 w 59"/>
                <a:gd name="T19" fmla="*/ 1 h 60"/>
                <a:gd name="T20" fmla="*/ 3 w 59"/>
                <a:gd name="T21" fmla="*/ 2 h 60"/>
                <a:gd name="T22" fmla="*/ 1 w 59"/>
                <a:gd name="T23" fmla="*/ 5 h 60"/>
                <a:gd name="T24" fmla="*/ 0 w 59"/>
                <a:gd name="T25" fmla="*/ 8 h 60"/>
                <a:gd name="T26" fmla="*/ 0 w 59"/>
                <a:gd name="T27" fmla="*/ 9 h 60"/>
                <a:gd name="T28" fmla="*/ 1 w 59"/>
                <a:gd name="T29" fmla="*/ 11 h 60"/>
                <a:gd name="T30" fmla="*/ 2 w 59"/>
                <a:gd name="T31" fmla="*/ 12 h 60"/>
                <a:gd name="T32" fmla="*/ 3 w 59"/>
                <a:gd name="T33" fmla="*/ 13 h 60"/>
                <a:gd name="T34" fmla="*/ 4 w 59"/>
                <a:gd name="T35" fmla="*/ 14 h 60"/>
                <a:gd name="T36" fmla="*/ 5 w 59"/>
                <a:gd name="T37" fmla="*/ 15 h 60"/>
                <a:gd name="T38" fmla="*/ 7 w 59"/>
                <a:gd name="T39" fmla="*/ 15 h 60"/>
                <a:gd name="T40" fmla="*/ 8 w 59"/>
                <a:gd name="T41" fmla="*/ 15 h 60"/>
                <a:gd name="T42" fmla="*/ 9 w 59"/>
                <a:gd name="T43" fmla="*/ 15 h 60"/>
                <a:gd name="T44" fmla="*/ 11 w 59"/>
                <a:gd name="T45" fmla="*/ 15 h 60"/>
                <a:gd name="T46" fmla="*/ 12 w 59"/>
                <a:gd name="T47" fmla="*/ 14 h 60"/>
                <a:gd name="T48" fmla="*/ 13 w 59"/>
                <a:gd name="T49" fmla="*/ 13 h 60"/>
                <a:gd name="T50" fmla="*/ 14 w 59"/>
                <a:gd name="T51" fmla="*/ 12 h 60"/>
                <a:gd name="T52" fmla="*/ 15 w 59"/>
                <a:gd name="T53" fmla="*/ 11 h 60"/>
                <a:gd name="T54" fmla="*/ 15 w 59"/>
                <a:gd name="T55" fmla="*/ 9 h 60"/>
                <a:gd name="T56" fmla="*/ 15 w 59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71" name="Freeform 149"/>
            <p:cNvSpPr/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3 w 29"/>
                <a:gd name="T1" fmla="*/ 8 h 28"/>
                <a:gd name="T2" fmla="*/ 3 w 29"/>
                <a:gd name="T3" fmla="*/ 8 h 28"/>
                <a:gd name="T4" fmla="*/ 2 w 29"/>
                <a:gd name="T5" fmla="*/ 8 h 28"/>
                <a:gd name="T6" fmla="*/ 1 w 29"/>
                <a:gd name="T7" fmla="*/ 8 h 28"/>
                <a:gd name="T8" fmla="*/ 1 w 29"/>
                <a:gd name="T9" fmla="*/ 7 h 28"/>
                <a:gd name="T10" fmla="*/ 0 w 29"/>
                <a:gd name="T11" fmla="*/ 6 h 28"/>
                <a:gd name="T12" fmla="*/ 0 w 29"/>
                <a:gd name="T13" fmla="*/ 5 h 28"/>
                <a:gd name="T14" fmla="*/ 0 w 29"/>
                <a:gd name="T15" fmla="*/ 5 h 28"/>
                <a:gd name="T16" fmla="*/ 0 w 29"/>
                <a:gd name="T17" fmla="*/ 4 h 28"/>
                <a:gd name="T18" fmla="*/ 0 w 29"/>
                <a:gd name="T19" fmla="*/ 3 h 28"/>
                <a:gd name="T20" fmla="*/ 0 w 29"/>
                <a:gd name="T21" fmla="*/ 3 h 28"/>
                <a:gd name="T22" fmla="*/ 0 w 29"/>
                <a:gd name="T23" fmla="*/ 2 h 28"/>
                <a:gd name="T24" fmla="*/ 1 w 29"/>
                <a:gd name="T25" fmla="*/ 1 h 28"/>
                <a:gd name="T26" fmla="*/ 1 w 29"/>
                <a:gd name="T27" fmla="*/ 1 h 28"/>
                <a:gd name="T28" fmla="*/ 2 w 29"/>
                <a:gd name="T29" fmla="*/ 1 h 28"/>
                <a:gd name="T30" fmla="*/ 3 w 29"/>
                <a:gd name="T31" fmla="*/ 0 h 28"/>
                <a:gd name="T32" fmla="*/ 3 w 29"/>
                <a:gd name="T33" fmla="*/ 0 h 28"/>
                <a:gd name="T34" fmla="*/ 4 w 29"/>
                <a:gd name="T35" fmla="*/ 0 h 28"/>
                <a:gd name="T36" fmla="*/ 5 w 29"/>
                <a:gd name="T37" fmla="*/ 1 h 28"/>
                <a:gd name="T38" fmla="*/ 5 w 29"/>
                <a:gd name="T39" fmla="*/ 1 h 28"/>
                <a:gd name="T40" fmla="*/ 6 w 29"/>
                <a:gd name="T41" fmla="*/ 1 h 28"/>
                <a:gd name="T42" fmla="*/ 6 w 29"/>
                <a:gd name="T43" fmla="*/ 2 h 28"/>
                <a:gd name="T44" fmla="*/ 7 w 29"/>
                <a:gd name="T45" fmla="*/ 3 h 28"/>
                <a:gd name="T46" fmla="*/ 7 w 29"/>
                <a:gd name="T47" fmla="*/ 3 h 28"/>
                <a:gd name="T48" fmla="*/ 7 w 29"/>
                <a:gd name="T49" fmla="*/ 4 h 28"/>
                <a:gd name="T50" fmla="*/ 7 w 29"/>
                <a:gd name="T51" fmla="*/ 6 h 28"/>
                <a:gd name="T52" fmla="*/ 6 w 29"/>
                <a:gd name="T53" fmla="*/ 7 h 28"/>
                <a:gd name="T54" fmla="*/ 5 w 29"/>
                <a:gd name="T55" fmla="*/ 8 h 28"/>
                <a:gd name="T56" fmla="*/ 3 w 29"/>
                <a:gd name="T57" fmla="*/ 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72" name="Freeform 150"/>
            <p:cNvSpPr/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73" name="Freeform 151"/>
            <p:cNvSpPr/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7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1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1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5 h 30"/>
                <a:gd name="T52" fmla="*/ 7 w 30"/>
                <a:gd name="T53" fmla="*/ 7 h 30"/>
                <a:gd name="T54" fmla="*/ 6 w 30"/>
                <a:gd name="T55" fmla="*/ 7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74" name="Freeform 152"/>
            <p:cNvSpPr/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7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2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75" name="Freeform 153"/>
            <p:cNvSpPr/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76" name="Freeform 154"/>
            <p:cNvSpPr/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6 w 58"/>
                <a:gd name="T1" fmla="*/ 8 h 59"/>
                <a:gd name="T2" fmla="*/ 16 w 58"/>
                <a:gd name="T3" fmla="*/ 6 h 59"/>
                <a:gd name="T4" fmla="*/ 15 w 58"/>
                <a:gd name="T5" fmla="*/ 5 h 59"/>
                <a:gd name="T6" fmla="*/ 14 w 58"/>
                <a:gd name="T7" fmla="*/ 4 h 59"/>
                <a:gd name="T8" fmla="*/ 13 w 58"/>
                <a:gd name="T9" fmla="*/ 3 h 59"/>
                <a:gd name="T10" fmla="*/ 12 w 58"/>
                <a:gd name="T11" fmla="*/ 2 h 59"/>
                <a:gd name="T12" fmla="*/ 11 w 58"/>
                <a:gd name="T13" fmla="*/ 1 h 59"/>
                <a:gd name="T14" fmla="*/ 9 w 58"/>
                <a:gd name="T15" fmla="*/ 0 h 59"/>
                <a:gd name="T16" fmla="*/ 7 w 58"/>
                <a:gd name="T17" fmla="*/ 0 h 59"/>
                <a:gd name="T18" fmla="*/ 5 w 58"/>
                <a:gd name="T19" fmla="*/ 1 h 59"/>
                <a:gd name="T20" fmla="*/ 2 w 58"/>
                <a:gd name="T21" fmla="*/ 3 h 59"/>
                <a:gd name="T22" fmla="*/ 1 w 58"/>
                <a:gd name="T23" fmla="*/ 5 h 59"/>
                <a:gd name="T24" fmla="*/ 0 w 58"/>
                <a:gd name="T25" fmla="*/ 8 h 59"/>
                <a:gd name="T26" fmla="*/ 0 w 58"/>
                <a:gd name="T27" fmla="*/ 9 h 59"/>
                <a:gd name="T28" fmla="*/ 1 w 58"/>
                <a:gd name="T29" fmla="*/ 11 h 59"/>
                <a:gd name="T30" fmla="*/ 1 w 58"/>
                <a:gd name="T31" fmla="*/ 12 h 59"/>
                <a:gd name="T32" fmla="*/ 2 w 58"/>
                <a:gd name="T33" fmla="*/ 13 h 59"/>
                <a:gd name="T34" fmla="*/ 3 w 58"/>
                <a:gd name="T35" fmla="*/ 14 h 59"/>
                <a:gd name="T36" fmla="*/ 5 w 58"/>
                <a:gd name="T37" fmla="*/ 15 h 59"/>
                <a:gd name="T38" fmla="*/ 6 w 58"/>
                <a:gd name="T39" fmla="*/ 15 h 59"/>
                <a:gd name="T40" fmla="*/ 7 w 58"/>
                <a:gd name="T41" fmla="*/ 15 h 59"/>
                <a:gd name="T42" fmla="*/ 9 w 58"/>
                <a:gd name="T43" fmla="*/ 15 h 59"/>
                <a:gd name="T44" fmla="*/ 11 w 58"/>
                <a:gd name="T45" fmla="*/ 15 h 59"/>
                <a:gd name="T46" fmla="*/ 12 w 58"/>
                <a:gd name="T47" fmla="*/ 14 h 59"/>
                <a:gd name="T48" fmla="*/ 13 w 58"/>
                <a:gd name="T49" fmla="*/ 13 h 59"/>
                <a:gd name="T50" fmla="*/ 14 w 58"/>
                <a:gd name="T51" fmla="*/ 12 h 59"/>
                <a:gd name="T52" fmla="*/ 15 w 58"/>
                <a:gd name="T53" fmla="*/ 11 h 59"/>
                <a:gd name="T54" fmla="*/ 16 w 58"/>
                <a:gd name="T55" fmla="*/ 9 h 59"/>
                <a:gd name="T56" fmla="*/ 16 w 58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77" name="Freeform 155"/>
            <p:cNvSpPr/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4 w 28"/>
                <a:gd name="T1" fmla="*/ 7 h 29"/>
                <a:gd name="T2" fmla="*/ 3 w 28"/>
                <a:gd name="T3" fmla="*/ 7 h 29"/>
                <a:gd name="T4" fmla="*/ 3 w 28"/>
                <a:gd name="T5" fmla="*/ 7 h 29"/>
                <a:gd name="T6" fmla="*/ 2 w 28"/>
                <a:gd name="T7" fmla="*/ 6 h 29"/>
                <a:gd name="T8" fmla="*/ 1 w 28"/>
                <a:gd name="T9" fmla="*/ 6 h 29"/>
                <a:gd name="T10" fmla="*/ 1 w 28"/>
                <a:gd name="T11" fmla="*/ 5 h 29"/>
                <a:gd name="T12" fmla="*/ 1 w 28"/>
                <a:gd name="T13" fmla="*/ 5 h 29"/>
                <a:gd name="T14" fmla="*/ 0 w 28"/>
                <a:gd name="T15" fmla="*/ 4 h 29"/>
                <a:gd name="T16" fmla="*/ 0 w 28"/>
                <a:gd name="T17" fmla="*/ 3 h 29"/>
                <a:gd name="T18" fmla="*/ 0 w 28"/>
                <a:gd name="T19" fmla="*/ 3 h 29"/>
                <a:gd name="T20" fmla="*/ 1 w 28"/>
                <a:gd name="T21" fmla="*/ 2 h 29"/>
                <a:gd name="T22" fmla="*/ 1 w 28"/>
                <a:gd name="T23" fmla="*/ 1 h 29"/>
                <a:gd name="T24" fmla="*/ 1 w 28"/>
                <a:gd name="T25" fmla="*/ 1 h 29"/>
                <a:gd name="T26" fmla="*/ 2 w 28"/>
                <a:gd name="T27" fmla="*/ 0 h 29"/>
                <a:gd name="T28" fmla="*/ 3 w 28"/>
                <a:gd name="T29" fmla="*/ 0 h 29"/>
                <a:gd name="T30" fmla="*/ 3 w 28"/>
                <a:gd name="T31" fmla="*/ 0 h 29"/>
                <a:gd name="T32" fmla="*/ 4 w 28"/>
                <a:gd name="T33" fmla="*/ 0 h 29"/>
                <a:gd name="T34" fmla="*/ 5 w 28"/>
                <a:gd name="T35" fmla="*/ 0 h 29"/>
                <a:gd name="T36" fmla="*/ 5 w 28"/>
                <a:gd name="T37" fmla="*/ 0 h 29"/>
                <a:gd name="T38" fmla="*/ 6 w 28"/>
                <a:gd name="T39" fmla="*/ 0 h 29"/>
                <a:gd name="T40" fmla="*/ 7 w 28"/>
                <a:gd name="T41" fmla="*/ 1 h 29"/>
                <a:gd name="T42" fmla="*/ 7 w 28"/>
                <a:gd name="T43" fmla="*/ 1 h 29"/>
                <a:gd name="T44" fmla="*/ 7 w 28"/>
                <a:gd name="T45" fmla="*/ 2 h 29"/>
                <a:gd name="T46" fmla="*/ 7 w 28"/>
                <a:gd name="T47" fmla="*/ 3 h 29"/>
                <a:gd name="T48" fmla="*/ 7 w 28"/>
                <a:gd name="T49" fmla="*/ 3 h 29"/>
                <a:gd name="T50" fmla="*/ 7 w 28"/>
                <a:gd name="T51" fmla="*/ 5 h 29"/>
                <a:gd name="T52" fmla="*/ 7 w 28"/>
                <a:gd name="T53" fmla="*/ 6 h 29"/>
                <a:gd name="T54" fmla="*/ 5 w 28"/>
                <a:gd name="T55" fmla="*/ 7 h 29"/>
                <a:gd name="T56" fmla="*/ 4 w 28"/>
                <a:gd name="T57" fmla="*/ 7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78" name="Freeform 156"/>
            <p:cNvSpPr/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5 w 60"/>
                <a:gd name="T1" fmla="*/ 8 h 58"/>
                <a:gd name="T2" fmla="*/ 15 w 60"/>
                <a:gd name="T3" fmla="*/ 6 h 58"/>
                <a:gd name="T4" fmla="*/ 15 w 60"/>
                <a:gd name="T5" fmla="*/ 5 h 58"/>
                <a:gd name="T6" fmla="*/ 14 w 60"/>
                <a:gd name="T7" fmla="*/ 3 h 58"/>
                <a:gd name="T8" fmla="*/ 13 w 60"/>
                <a:gd name="T9" fmla="*/ 2 h 58"/>
                <a:gd name="T10" fmla="*/ 12 w 60"/>
                <a:gd name="T11" fmla="*/ 1 h 58"/>
                <a:gd name="T12" fmla="*/ 11 w 60"/>
                <a:gd name="T13" fmla="*/ 1 h 58"/>
                <a:gd name="T14" fmla="*/ 9 w 60"/>
                <a:gd name="T15" fmla="*/ 0 h 58"/>
                <a:gd name="T16" fmla="*/ 8 w 60"/>
                <a:gd name="T17" fmla="*/ 0 h 58"/>
                <a:gd name="T18" fmla="*/ 5 w 60"/>
                <a:gd name="T19" fmla="*/ 1 h 58"/>
                <a:gd name="T20" fmla="*/ 2 w 60"/>
                <a:gd name="T21" fmla="*/ 2 h 58"/>
                <a:gd name="T22" fmla="*/ 1 w 60"/>
                <a:gd name="T23" fmla="*/ 5 h 58"/>
                <a:gd name="T24" fmla="*/ 0 w 60"/>
                <a:gd name="T25" fmla="*/ 8 h 58"/>
                <a:gd name="T26" fmla="*/ 1 w 60"/>
                <a:gd name="T27" fmla="*/ 9 h 58"/>
                <a:gd name="T28" fmla="*/ 1 w 60"/>
                <a:gd name="T29" fmla="*/ 11 h 58"/>
                <a:gd name="T30" fmla="*/ 1 w 60"/>
                <a:gd name="T31" fmla="*/ 12 h 58"/>
                <a:gd name="T32" fmla="*/ 2 w 60"/>
                <a:gd name="T33" fmla="*/ 13 h 58"/>
                <a:gd name="T34" fmla="*/ 3 w 60"/>
                <a:gd name="T35" fmla="*/ 14 h 58"/>
                <a:gd name="T36" fmla="*/ 5 w 60"/>
                <a:gd name="T37" fmla="*/ 15 h 58"/>
                <a:gd name="T38" fmla="*/ 6 w 60"/>
                <a:gd name="T39" fmla="*/ 16 h 58"/>
                <a:gd name="T40" fmla="*/ 8 w 60"/>
                <a:gd name="T41" fmla="*/ 16 h 58"/>
                <a:gd name="T42" fmla="*/ 9 w 60"/>
                <a:gd name="T43" fmla="*/ 16 h 58"/>
                <a:gd name="T44" fmla="*/ 11 w 60"/>
                <a:gd name="T45" fmla="*/ 15 h 58"/>
                <a:gd name="T46" fmla="*/ 12 w 60"/>
                <a:gd name="T47" fmla="*/ 14 h 58"/>
                <a:gd name="T48" fmla="*/ 13 w 60"/>
                <a:gd name="T49" fmla="*/ 13 h 58"/>
                <a:gd name="T50" fmla="*/ 14 w 60"/>
                <a:gd name="T51" fmla="*/ 12 h 58"/>
                <a:gd name="T52" fmla="*/ 15 w 60"/>
                <a:gd name="T53" fmla="*/ 11 h 58"/>
                <a:gd name="T54" fmla="*/ 15 w 60"/>
                <a:gd name="T55" fmla="*/ 9 h 58"/>
                <a:gd name="T56" fmla="*/ 15 w 60"/>
                <a:gd name="T57" fmla="*/ 8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79" name="Freeform 157"/>
            <p:cNvSpPr/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4 w 30"/>
                <a:gd name="T1" fmla="*/ 7 h 28"/>
                <a:gd name="T2" fmla="*/ 3 w 30"/>
                <a:gd name="T3" fmla="*/ 7 h 28"/>
                <a:gd name="T4" fmla="*/ 3 w 30"/>
                <a:gd name="T5" fmla="*/ 7 h 28"/>
                <a:gd name="T6" fmla="*/ 2 w 30"/>
                <a:gd name="T7" fmla="*/ 7 h 28"/>
                <a:gd name="T8" fmla="*/ 1 w 30"/>
                <a:gd name="T9" fmla="*/ 7 h 28"/>
                <a:gd name="T10" fmla="*/ 1 w 30"/>
                <a:gd name="T11" fmla="*/ 6 h 28"/>
                <a:gd name="T12" fmla="*/ 1 w 30"/>
                <a:gd name="T13" fmla="*/ 5 h 28"/>
                <a:gd name="T14" fmla="*/ 0 w 30"/>
                <a:gd name="T15" fmla="*/ 5 h 28"/>
                <a:gd name="T16" fmla="*/ 0 w 30"/>
                <a:gd name="T17" fmla="*/ 4 h 28"/>
                <a:gd name="T18" fmla="*/ 0 w 30"/>
                <a:gd name="T19" fmla="*/ 3 h 28"/>
                <a:gd name="T20" fmla="*/ 1 w 30"/>
                <a:gd name="T21" fmla="*/ 3 h 28"/>
                <a:gd name="T22" fmla="*/ 1 w 30"/>
                <a:gd name="T23" fmla="*/ 2 h 28"/>
                <a:gd name="T24" fmla="*/ 1 w 30"/>
                <a:gd name="T25" fmla="*/ 1 h 28"/>
                <a:gd name="T26" fmla="*/ 2 w 30"/>
                <a:gd name="T27" fmla="*/ 1 h 28"/>
                <a:gd name="T28" fmla="*/ 3 w 30"/>
                <a:gd name="T29" fmla="*/ 1 h 28"/>
                <a:gd name="T30" fmla="*/ 3 w 30"/>
                <a:gd name="T31" fmla="*/ 0 h 28"/>
                <a:gd name="T32" fmla="*/ 4 w 30"/>
                <a:gd name="T33" fmla="*/ 0 h 28"/>
                <a:gd name="T34" fmla="*/ 5 w 30"/>
                <a:gd name="T35" fmla="*/ 0 h 28"/>
                <a:gd name="T36" fmla="*/ 6 w 30"/>
                <a:gd name="T37" fmla="*/ 1 h 28"/>
                <a:gd name="T38" fmla="*/ 6 w 30"/>
                <a:gd name="T39" fmla="*/ 1 h 28"/>
                <a:gd name="T40" fmla="*/ 7 w 30"/>
                <a:gd name="T41" fmla="*/ 1 h 28"/>
                <a:gd name="T42" fmla="*/ 7 w 30"/>
                <a:gd name="T43" fmla="*/ 2 h 28"/>
                <a:gd name="T44" fmla="*/ 8 w 30"/>
                <a:gd name="T45" fmla="*/ 3 h 28"/>
                <a:gd name="T46" fmla="*/ 8 w 30"/>
                <a:gd name="T47" fmla="*/ 3 h 28"/>
                <a:gd name="T48" fmla="*/ 8 w 30"/>
                <a:gd name="T49" fmla="*/ 4 h 28"/>
                <a:gd name="T50" fmla="*/ 8 w 30"/>
                <a:gd name="T51" fmla="*/ 5 h 28"/>
                <a:gd name="T52" fmla="*/ 7 w 30"/>
                <a:gd name="T53" fmla="*/ 7 h 28"/>
                <a:gd name="T54" fmla="*/ 6 w 30"/>
                <a:gd name="T55" fmla="*/ 7 h 28"/>
                <a:gd name="T56" fmla="*/ 4 w 30"/>
                <a:gd name="T57" fmla="*/ 7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80" name="Freeform 158"/>
            <p:cNvSpPr/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5 w 60"/>
                <a:gd name="T1" fmla="*/ 8 h 59"/>
                <a:gd name="T2" fmla="*/ 15 w 60"/>
                <a:gd name="T3" fmla="*/ 6 h 59"/>
                <a:gd name="T4" fmla="*/ 15 w 60"/>
                <a:gd name="T5" fmla="*/ 5 h 59"/>
                <a:gd name="T6" fmla="*/ 14 w 60"/>
                <a:gd name="T7" fmla="*/ 4 h 59"/>
                <a:gd name="T8" fmla="*/ 13 w 60"/>
                <a:gd name="T9" fmla="*/ 3 h 59"/>
                <a:gd name="T10" fmla="*/ 12 w 60"/>
                <a:gd name="T11" fmla="*/ 2 h 59"/>
                <a:gd name="T12" fmla="*/ 11 w 60"/>
                <a:gd name="T13" fmla="*/ 1 h 59"/>
                <a:gd name="T14" fmla="*/ 9 w 60"/>
                <a:gd name="T15" fmla="*/ 0 h 59"/>
                <a:gd name="T16" fmla="*/ 8 w 60"/>
                <a:gd name="T17" fmla="*/ 0 h 59"/>
                <a:gd name="T18" fmla="*/ 5 w 60"/>
                <a:gd name="T19" fmla="*/ 1 h 59"/>
                <a:gd name="T20" fmla="*/ 3 w 60"/>
                <a:gd name="T21" fmla="*/ 3 h 59"/>
                <a:gd name="T22" fmla="*/ 1 w 60"/>
                <a:gd name="T23" fmla="*/ 5 h 59"/>
                <a:gd name="T24" fmla="*/ 0 w 60"/>
                <a:gd name="T25" fmla="*/ 8 h 59"/>
                <a:gd name="T26" fmla="*/ 1 w 60"/>
                <a:gd name="T27" fmla="*/ 9 h 59"/>
                <a:gd name="T28" fmla="*/ 1 w 60"/>
                <a:gd name="T29" fmla="*/ 11 h 59"/>
                <a:gd name="T30" fmla="*/ 2 w 60"/>
                <a:gd name="T31" fmla="*/ 12 h 59"/>
                <a:gd name="T32" fmla="*/ 3 w 60"/>
                <a:gd name="T33" fmla="*/ 13 h 59"/>
                <a:gd name="T34" fmla="*/ 4 w 60"/>
                <a:gd name="T35" fmla="*/ 14 h 59"/>
                <a:gd name="T36" fmla="*/ 5 w 60"/>
                <a:gd name="T37" fmla="*/ 15 h 59"/>
                <a:gd name="T38" fmla="*/ 6 w 60"/>
                <a:gd name="T39" fmla="*/ 15 h 59"/>
                <a:gd name="T40" fmla="*/ 8 w 60"/>
                <a:gd name="T41" fmla="*/ 15 h 59"/>
                <a:gd name="T42" fmla="*/ 9 w 60"/>
                <a:gd name="T43" fmla="*/ 15 h 59"/>
                <a:gd name="T44" fmla="*/ 11 w 60"/>
                <a:gd name="T45" fmla="*/ 15 h 59"/>
                <a:gd name="T46" fmla="*/ 12 w 60"/>
                <a:gd name="T47" fmla="*/ 14 h 59"/>
                <a:gd name="T48" fmla="*/ 13 w 60"/>
                <a:gd name="T49" fmla="*/ 13 h 59"/>
                <a:gd name="T50" fmla="*/ 14 w 60"/>
                <a:gd name="T51" fmla="*/ 12 h 59"/>
                <a:gd name="T52" fmla="*/ 15 w 60"/>
                <a:gd name="T53" fmla="*/ 11 h 59"/>
                <a:gd name="T54" fmla="*/ 15 w 60"/>
                <a:gd name="T55" fmla="*/ 9 h 59"/>
                <a:gd name="T56" fmla="*/ 15 w 60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81" name="Freeform 159"/>
            <p:cNvSpPr/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4 w 30"/>
                <a:gd name="T1" fmla="*/ 7 h 29"/>
                <a:gd name="T2" fmla="*/ 3 w 30"/>
                <a:gd name="T3" fmla="*/ 7 h 29"/>
                <a:gd name="T4" fmla="*/ 3 w 30"/>
                <a:gd name="T5" fmla="*/ 7 h 29"/>
                <a:gd name="T6" fmla="*/ 2 w 30"/>
                <a:gd name="T7" fmla="*/ 6 h 29"/>
                <a:gd name="T8" fmla="*/ 1 w 30"/>
                <a:gd name="T9" fmla="*/ 6 h 29"/>
                <a:gd name="T10" fmla="*/ 1 w 30"/>
                <a:gd name="T11" fmla="*/ 5 h 29"/>
                <a:gd name="T12" fmla="*/ 1 w 30"/>
                <a:gd name="T13" fmla="*/ 5 h 29"/>
                <a:gd name="T14" fmla="*/ 0 w 30"/>
                <a:gd name="T15" fmla="*/ 4 h 29"/>
                <a:gd name="T16" fmla="*/ 0 w 30"/>
                <a:gd name="T17" fmla="*/ 3 h 29"/>
                <a:gd name="T18" fmla="*/ 0 w 30"/>
                <a:gd name="T19" fmla="*/ 3 h 29"/>
                <a:gd name="T20" fmla="*/ 1 w 30"/>
                <a:gd name="T21" fmla="*/ 2 h 29"/>
                <a:gd name="T22" fmla="*/ 1 w 30"/>
                <a:gd name="T23" fmla="*/ 1 h 29"/>
                <a:gd name="T24" fmla="*/ 1 w 30"/>
                <a:gd name="T25" fmla="*/ 1 h 29"/>
                <a:gd name="T26" fmla="*/ 2 w 30"/>
                <a:gd name="T27" fmla="*/ 0 h 29"/>
                <a:gd name="T28" fmla="*/ 3 w 30"/>
                <a:gd name="T29" fmla="*/ 0 h 29"/>
                <a:gd name="T30" fmla="*/ 3 w 30"/>
                <a:gd name="T31" fmla="*/ 0 h 29"/>
                <a:gd name="T32" fmla="*/ 4 w 30"/>
                <a:gd name="T33" fmla="*/ 0 h 29"/>
                <a:gd name="T34" fmla="*/ 5 w 30"/>
                <a:gd name="T35" fmla="*/ 0 h 29"/>
                <a:gd name="T36" fmla="*/ 6 w 30"/>
                <a:gd name="T37" fmla="*/ 0 h 29"/>
                <a:gd name="T38" fmla="*/ 6 w 30"/>
                <a:gd name="T39" fmla="*/ 0 h 29"/>
                <a:gd name="T40" fmla="*/ 7 w 30"/>
                <a:gd name="T41" fmla="*/ 1 h 29"/>
                <a:gd name="T42" fmla="*/ 7 w 30"/>
                <a:gd name="T43" fmla="*/ 1 h 29"/>
                <a:gd name="T44" fmla="*/ 8 w 30"/>
                <a:gd name="T45" fmla="*/ 2 h 29"/>
                <a:gd name="T46" fmla="*/ 8 w 30"/>
                <a:gd name="T47" fmla="*/ 3 h 29"/>
                <a:gd name="T48" fmla="*/ 8 w 30"/>
                <a:gd name="T49" fmla="*/ 3 h 29"/>
                <a:gd name="T50" fmla="*/ 8 w 30"/>
                <a:gd name="T51" fmla="*/ 5 h 29"/>
                <a:gd name="T52" fmla="*/ 7 w 30"/>
                <a:gd name="T53" fmla="*/ 6 h 29"/>
                <a:gd name="T54" fmla="*/ 6 w 30"/>
                <a:gd name="T55" fmla="*/ 7 h 29"/>
                <a:gd name="T56" fmla="*/ 4 w 30"/>
                <a:gd name="T57" fmla="*/ 7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82" name="Freeform 160"/>
            <p:cNvSpPr/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83" name="Freeform 161"/>
            <p:cNvSpPr/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7 h 30"/>
                <a:gd name="T6" fmla="*/ 2 w 30"/>
                <a:gd name="T7" fmla="*/ 7 h 30"/>
                <a:gd name="T8" fmla="*/ 1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1 w 30"/>
                <a:gd name="T25" fmla="*/ 1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1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5 h 30"/>
                <a:gd name="T52" fmla="*/ 7 w 30"/>
                <a:gd name="T53" fmla="*/ 7 h 30"/>
                <a:gd name="T54" fmla="*/ 6 w 30"/>
                <a:gd name="T55" fmla="*/ 7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84" name="Freeform 162"/>
            <p:cNvSpPr/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5 w 58"/>
                <a:gd name="T1" fmla="*/ 8 h 59"/>
                <a:gd name="T2" fmla="*/ 15 w 58"/>
                <a:gd name="T3" fmla="*/ 6 h 59"/>
                <a:gd name="T4" fmla="*/ 14 w 58"/>
                <a:gd name="T5" fmla="*/ 5 h 59"/>
                <a:gd name="T6" fmla="*/ 14 w 58"/>
                <a:gd name="T7" fmla="*/ 4 h 59"/>
                <a:gd name="T8" fmla="*/ 13 w 58"/>
                <a:gd name="T9" fmla="*/ 3 h 59"/>
                <a:gd name="T10" fmla="*/ 12 w 58"/>
                <a:gd name="T11" fmla="*/ 2 h 59"/>
                <a:gd name="T12" fmla="*/ 10 w 58"/>
                <a:gd name="T13" fmla="*/ 1 h 59"/>
                <a:gd name="T14" fmla="*/ 9 w 58"/>
                <a:gd name="T15" fmla="*/ 0 h 59"/>
                <a:gd name="T16" fmla="*/ 7 w 58"/>
                <a:gd name="T17" fmla="*/ 0 h 59"/>
                <a:gd name="T18" fmla="*/ 5 w 58"/>
                <a:gd name="T19" fmla="*/ 1 h 59"/>
                <a:gd name="T20" fmla="*/ 2 w 58"/>
                <a:gd name="T21" fmla="*/ 3 h 59"/>
                <a:gd name="T22" fmla="*/ 1 w 58"/>
                <a:gd name="T23" fmla="*/ 5 h 59"/>
                <a:gd name="T24" fmla="*/ 0 w 58"/>
                <a:gd name="T25" fmla="*/ 8 h 59"/>
                <a:gd name="T26" fmla="*/ 0 w 58"/>
                <a:gd name="T27" fmla="*/ 9 h 59"/>
                <a:gd name="T28" fmla="*/ 1 w 58"/>
                <a:gd name="T29" fmla="*/ 11 h 59"/>
                <a:gd name="T30" fmla="*/ 1 w 58"/>
                <a:gd name="T31" fmla="*/ 12 h 59"/>
                <a:gd name="T32" fmla="*/ 2 w 58"/>
                <a:gd name="T33" fmla="*/ 13 h 59"/>
                <a:gd name="T34" fmla="*/ 3 w 58"/>
                <a:gd name="T35" fmla="*/ 14 h 59"/>
                <a:gd name="T36" fmla="*/ 5 w 58"/>
                <a:gd name="T37" fmla="*/ 15 h 59"/>
                <a:gd name="T38" fmla="*/ 6 w 58"/>
                <a:gd name="T39" fmla="*/ 15 h 59"/>
                <a:gd name="T40" fmla="*/ 7 w 58"/>
                <a:gd name="T41" fmla="*/ 15 h 59"/>
                <a:gd name="T42" fmla="*/ 9 w 58"/>
                <a:gd name="T43" fmla="*/ 15 h 59"/>
                <a:gd name="T44" fmla="*/ 10 w 58"/>
                <a:gd name="T45" fmla="*/ 15 h 59"/>
                <a:gd name="T46" fmla="*/ 12 w 58"/>
                <a:gd name="T47" fmla="*/ 14 h 59"/>
                <a:gd name="T48" fmla="*/ 13 w 58"/>
                <a:gd name="T49" fmla="*/ 13 h 59"/>
                <a:gd name="T50" fmla="*/ 14 w 58"/>
                <a:gd name="T51" fmla="*/ 12 h 59"/>
                <a:gd name="T52" fmla="*/ 14 w 58"/>
                <a:gd name="T53" fmla="*/ 11 h 59"/>
                <a:gd name="T54" fmla="*/ 15 w 58"/>
                <a:gd name="T55" fmla="*/ 9 h 59"/>
                <a:gd name="T56" fmla="*/ 15 w 58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85" name="Freeform 163"/>
            <p:cNvSpPr/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4 w 29"/>
                <a:gd name="T1" fmla="*/ 7 h 29"/>
                <a:gd name="T2" fmla="*/ 3 w 29"/>
                <a:gd name="T3" fmla="*/ 7 h 29"/>
                <a:gd name="T4" fmla="*/ 3 w 29"/>
                <a:gd name="T5" fmla="*/ 7 h 29"/>
                <a:gd name="T6" fmla="*/ 2 w 29"/>
                <a:gd name="T7" fmla="*/ 6 h 29"/>
                <a:gd name="T8" fmla="*/ 1 w 29"/>
                <a:gd name="T9" fmla="*/ 6 h 29"/>
                <a:gd name="T10" fmla="*/ 1 w 29"/>
                <a:gd name="T11" fmla="*/ 5 h 29"/>
                <a:gd name="T12" fmla="*/ 1 w 29"/>
                <a:gd name="T13" fmla="*/ 5 h 29"/>
                <a:gd name="T14" fmla="*/ 0 w 29"/>
                <a:gd name="T15" fmla="*/ 4 h 29"/>
                <a:gd name="T16" fmla="*/ 0 w 29"/>
                <a:gd name="T17" fmla="*/ 3 h 29"/>
                <a:gd name="T18" fmla="*/ 0 w 29"/>
                <a:gd name="T19" fmla="*/ 3 h 29"/>
                <a:gd name="T20" fmla="*/ 1 w 29"/>
                <a:gd name="T21" fmla="*/ 2 h 29"/>
                <a:gd name="T22" fmla="*/ 1 w 29"/>
                <a:gd name="T23" fmla="*/ 1 h 29"/>
                <a:gd name="T24" fmla="*/ 1 w 29"/>
                <a:gd name="T25" fmla="*/ 1 h 29"/>
                <a:gd name="T26" fmla="*/ 2 w 29"/>
                <a:gd name="T27" fmla="*/ 0 h 29"/>
                <a:gd name="T28" fmla="*/ 3 w 29"/>
                <a:gd name="T29" fmla="*/ 0 h 29"/>
                <a:gd name="T30" fmla="*/ 3 w 29"/>
                <a:gd name="T31" fmla="*/ 0 h 29"/>
                <a:gd name="T32" fmla="*/ 4 w 29"/>
                <a:gd name="T33" fmla="*/ 0 h 29"/>
                <a:gd name="T34" fmla="*/ 5 w 29"/>
                <a:gd name="T35" fmla="*/ 0 h 29"/>
                <a:gd name="T36" fmla="*/ 5 w 29"/>
                <a:gd name="T37" fmla="*/ 0 h 29"/>
                <a:gd name="T38" fmla="*/ 6 w 29"/>
                <a:gd name="T39" fmla="*/ 0 h 29"/>
                <a:gd name="T40" fmla="*/ 7 w 29"/>
                <a:gd name="T41" fmla="*/ 1 h 29"/>
                <a:gd name="T42" fmla="*/ 7 w 29"/>
                <a:gd name="T43" fmla="*/ 1 h 29"/>
                <a:gd name="T44" fmla="*/ 7 w 29"/>
                <a:gd name="T45" fmla="*/ 2 h 29"/>
                <a:gd name="T46" fmla="*/ 8 w 29"/>
                <a:gd name="T47" fmla="*/ 3 h 29"/>
                <a:gd name="T48" fmla="*/ 8 w 29"/>
                <a:gd name="T49" fmla="*/ 3 h 29"/>
                <a:gd name="T50" fmla="*/ 7 w 29"/>
                <a:gd name="T51" fmla="*/ 5 h 29"/>
                <a:gd name="T52" fmla="*/ 7 w 29"/>
                <a:gd name="T53" fmla="*/ 6 h 29"/>
                <a:gd name="T54" fmla="*/ 5 w 29"/>
                <a:gd name="T55" fmla="*/ 7 h 29"/>
                <a:gd name="T56" fmla="*/ 4 w 29"/>
                <a:gd name="T57" fmla="*/ 7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86" name="Freeform 164"/>
            <p:cNvSpPr/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7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2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0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2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87" name="Freeform 165"/>
            <p:cNvSpPr/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</p:grpSp>
      <p:grpSp>
        <p:nvGrpSpPr>
          <p:cNvPr id="4" name="Group 26"/>
          <p:cNvGrpSpPr/>
          <p:nvPr/>
        </p:nvGrpSpPr>
        <p:grpSpPr bwMode="auto">
          <a:xfrm>
            <a:off x="57860" y="4789488"/>
            <a:ext cx="1944687" cy="2033587"/>
            <a:chOff x="2332" y="1554"/>
            <a:chExt cx="1105" cy="1218"/>
          </a:xfrm>
        </p:grpSpPr>
        <p:sp>
          <p:nvSpPr>
            <p:cNvPr id="289" name="Freeform 27"/>
            <p:cNvSpPr/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7 w 61"/>
                <a:gd name="T1" fmla="*/ 15 h 60"/>
                <a:gd name="T2" fmla="*/ 4 w 61"/>
                <a:gd name="T3" fmla="*/ 15 h 60"/>
                <a:gd name="T4" fmla="*/ 2 w 61"/>
                <a:gd name="T5" fmla="*/ 13 h 60"/>
                <a:gd name="T6" fmla="*/ 0 w 61"/>
                <a:gd name="T7" fmla="*/ 11 h 60"/>
                <a:gd name="T8" fmla="*/ 0 w 61"/>
                <a:gd name="T9" fmla="*/ 8 h 60"/>
                <a:gd name="T10" fmla="*/ 0 w 61"/>
                <a:gd name="T11" fmla="*/ 5 h 60"/>
                <a:gd name="T12" fmla="*/ 2 w 61"/>
                <a:gd name="T13" fmla="*/ 2 h 60"/>
                <a:gd name="T14" fmla="*/ 4 w 61"/>
                <a:gd name="T15" fmla="*/ 1 h 60"/>
                <a:gd name="T16" fmla="*/ 7 w 61"/>
                <a:gd name="T17" fmla="*/ 0 h 60"/>
                <a:gd name="T18" fmla="*/ 10 w 61"/>
                <a:gd name="T19" fmla="*/ 1 h 60"/>
                <a:gd name="T20" fmla="*/ 13 w 61"/>
                <a:gd name="T21" fmla="*/ 2 h 60"/>
                <a:gd name="T22" fmla="*/ 14 w 61"/>
                <a:gd name="T23" fmla="*/ 5 h 60"/>
                <a:gd name="T24" fmla="*/ 15 w 61"/>
                <a:gd name="T25" fmla="*/ 8 h 60"/>
                <a:gd name="T26" fmla="*/ 14 w 61"/>
                <a:gd name="T27" fmla="*/ 11 h 60"/>
                <a:gd name="T28" fmla="*/ 13 w 61"/>
                <a:gd name="T29" fmla="*/ 13 h 60"/>
                <a:gd name="T30" fmla="*/ 10 w 61"/>
                <a:gd name="T31" fmla="*/ 15 h 60"/>
                <a:gd name="T32" fmla="*/ 7 w 61"/>
                <a:gd name="T33" fmla="*/ 1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90" name="Freeform 28"/>
            <p:cNvSpPr/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3 w 132"/>
                <a:gd name="T1" fmla="*/ 46 h 182"/>
                <a:gd name="T2" fmla="*/ 21 w 132"/>
                <a:gd name="T3" fmla="*/ 46 h 182"/>
                <a:gd name="T4" fmla="*/ 22 w 132"/>
                <a:gd name="T5" fmla="*/ 44 h 182"/>
                <a:gd name="T6" fmla="*/ 25 w 132"/>
                <a:gd name="T7" fmla="*/ 39 h 182"/>
                <a:gd name="T8" fmla="*/ 29 w 132"/>
                <a:gd name="T9" fmla="*/ 31 h 182"/>
                <a:gd name="T10" fmla="*/ 32 w 132"/>
                <a:gd name="T11" fmla="*/ 23 h 182"/>
                <a:gd name="T12" fmla="*/ 34 w 132"/>
                <a:gd name="T13" fmla="*/ 14 h 182"/>
                <a:gd name="T14" fmla="*/ 33 w 132"/>
                <a:gd name="T15" fmla="*/ 7 h 182"/>
                <a:gd name="T16" fmla="*/ 27 w 132"/>
                <a:gd name="T17" fmla="*/ 3 h 182"/>
                <a:gd name="T18" fmla="*/ 17 w 132"/>
                <a:gd name="T19" fmla="*/ 0 h 182"/>
                <a:gd name="T20" fmla="*/ 7 w 132"/>
                <a:gd name="T21" fmla="*/ 3 h 182"/>
                <a:gd name="T22" fmla="*/ 1 w 132"/>
                <a:gd name="T23" fmla="*/ 7 h 182"/>
                <a:gd name="T24" fmla="*/ 0 w 132"/>
                <a:gd name="T25" fmla="*/ 14 h 182"/>
                <a:gd name="T26" fmla="*/ 2 w 132"/>
                <a:gd name="T27" fmla="*/ 23 h 182"/>
                <a:gd name="T28" fmla="*/ 5 w 132"/>
                <a:gd name="T29" fmla="*/ 31 h 182"/>
                <a:gd name="T30" fmla="*/ 9 w 132"/>
                <a:gd name="T31" fmla="*/ 39 h 182"/>
                <a:gd name="T32" fmla="*/ 12 w 132"/>
                <a:gd name="T33" fmla="*/ 44 h 182"/>
                <a:gd name="T34" fmla="*/ 13 w 132"/>
                <a:gd name="T35" fmla="*/ 46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91" name="Freeform 29"/>
            <p:cNvSpPr/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3 w 132"/>
                <a:gd name="T1" fmla="*/ 46 h 182"/>
                <a:gd name="T2" fmla="*/ 21 w 132"/>
                <a:gd name="T3" fmla="*/ 46 h 182"/>
                <a:gd name="T4" fmla="*/ 22 w 132"/>
                <a:gd name="T5" fmla="*/ 44 h 182"/>
                <a:gd name="T6" fmla="*/ 25 w 132"/>
                <a:gd name="T7" fmla="*/ 39 h 182"/>
                <a:gd name="T8" fmla="*/ 29 w 132"/>
                <a:gd name="T9" fmla="*/ 31 h 182"/>
                <a:gd name="T10" fmla="*/ 32 w 132"/>
                <a:gd name="T11" fmla="*/ 23 h 182"/>
                <a:gd name="T12" fmla="*/ 34 w 132"/>
                <a:gd name="T13" fmla="*/ 14 h 182"/>
                <a:gd name="T14" fmla="*/ 33 w 132"/>
                <a:gd name="T15" fmla="*/ 7 h 182"/>
                <a:gd name="T16" fmla="*/ 27 w 132"/>
                <a:gd name="T17" fmla="*/ 3 h 182"/>
                <a:gd name="T18" fmla="*/ 17 w 132"/>
                <a:gd name="T19" fmla="*/ 0 h 182"/>
                <a:gd name="T20" fmla="*/ 7 w 132"/>
                <a:gd name="T21" fmla="*/ 3 h 182"/>
                <a:gd name="T22" fmla="*/ 1 w 132"/>
                <a:gd name="T23" fmla="*/ 7 h 182"/>
                <a:gd name="T24" fmla="*/ 0 w 132"/>
                <a:gd name="T25" fmla="*/ 14 h 182"/>
                <a:gd name="T26" fmla="*/ 2 w 132"/>
                <a:gd name="T27" fmla="*/ 23 h 182"/>
                <a:gd name="T28" fmla="*/ 5 w 132"/>
                <a:gd name="T29" fmla="*/ 31 h 182"/>
                <a:gd name="T30" fmla="*/ 9 w 132"/>
                <a:gd name="T31" fmla="*/ 39 h 182"/>
                <a:gd name="T32" fmla="*/ 12 w 132"/>
                <a:gd name="T33" fmla="*/ 44 h 182"/>
                <a:gd name="T34" fmla="*/ 13 w 132"/>
                <a:gd name="T35" fmla="*/ 46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92" name="Freeform 30"/>
            <p:cNvSpPr/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41 w 177"/>
                <a:gd name="T1" fmla="*/ 36 h 146"/>
                <a:gd name="T2" fmla="*/ 45 w 177"/>
                <a:gd name="T3" fmla="*/ 29 h 146"/>
                <a:gd name="T4" fmla="*/ 43 w 177"/>
                <a:gd name="T5" fmla="*/ 27 h 146"/>
                <a:gd name="T6" fmla="*/ 41 w 177"/>
                <a:gd name="T7" fmla="*/ 22 h 146"/>
                <a:gd name="T8" fmla="*/ 36 w 177"/>
                <a:gd name="T9" fmla="*/ 15 h 146"/>
                <a:gd name="T10" fmla="*/ 31 w 177"/>
                <a:gd name="T11" fmla="*/ 9 h 146"/>
                <a:gd name="T12" fmla="*/ 24 w 177"/>
                <a:gd name="T13" fmla="*/ 2 h 146"/>
                <a:gd name="T14" fmla="*/ 18 w 177"/>
                <a:gd name="T15" fmla="*/ 0 h 146"/>
                <a:gd name="T16" fmla="*/ 10 w 177"/>
                <a:gd name="T17" fmla="*/ 1 h 146"/>
                <a:gd name="T18" fmla="*/ 4 w 177"/>
                <a:gd name="T19" fmla="*/ 9 h 146"/>
                <a:gd name="T20" fmla="*/ 1 w 177"/>
                <a:gd name="T21" fmla="*/ 15 h 146"/>
                <a:gd name="T22" fmla="*/ 0 w 177"/>
                <a:gd name="T23" fmla="*/ 19 h 146"/>
                <a:gd name="T24" fmla="*/ 1 w 177"/>
                <a:gd name="T25" fmla="*/ 23 h 146"/>
                <a:gd name="T26" fmla="*/ 2 w 177"/>
                <a:gd name="T27" fmla="*/ 26 h 146"/>
                <a:gd name="T28" fmla="*/ 5 w 177"/>
                <a:gd name="T29" fmla="*/ 29 h 146"/>
                <a:gd name="T30" fmla="*/ 8 w 177"/>
                <a:gd name="T31" fmla="*/ 31 h 146"/>
                <a:gd name="T32" fmla="*/ 12 w 177"/>
                <a:gd name="T33" fmla="*/ 33 h 146"/>
                <a:gd name="T34" fmla="*/ 16 w 177"/>
                <a:gd name="T35" fmla="*/ 35 h 146"/>
                <a:gd name="T36" fmla="*/ 20 w 177"/>
                <a:gd name="T37" fmla="*/ 36 h 146"/>
                <a:gd name="T38" fmla="*/ 25 w 177"/>
                <a:gd name="T39" fmla="*/ 36 h 146"/>
                <a:gd name="T40" fmla="*/ 29 w 177"/>
                <a:gd name="T41" fmla="*/ 36 h 146"/>
                <a:gd name="T42" fmla="*/ 33 w 177"/>
                <a:gd name="T43" fmla="*/ 37 h 146"/>
                <a:gd name="T44" fmla="*/ 36 w 177"/>
                <a:gd name="T45" fmla="*/ 37 h 146"/>
                <a:gd name="T46" fmla="*/ 39 w 177"/>
                <a:gd name="T47" fmla="*/ 36 h 146"/>
                <a:gd name="T48" fmla="*/ 41 w 177"/>
                <a:gd name="T49" fmla="*/ 36 h 146"/>
                <a:gd name="T50" fmla="*/ 41 w 177"/>
                <a:gd name="T51" fmla="*/ 36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93" name="Freeform 31"/>
            <p:cNvSpPr/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45 w 178"/>
                <a:gd name="T1" fmla="*/ 6 h 143"/>
                <a:gd name="T2" fmla="*/ 41 w 178"/>
                <a:gd name="T3" fmla="*/ 0 h 143"/>
                <a:gd name="T4" fmla="*/ 41 w 178"/>
                <a:gd name="T5" fmla="*/ 0 h 143"/>
                <a:gd name="T6" fmla="*/ 39 w 178"/>
                <a:gd name="T7" fmla="*/ 0 h 143"/>
                <a:gd name="T8" fmla="*/ 37 w 178"/>
                <a:gd name="T9" fmla="*/ 0 h 143"/>
                <a:gd name="T10" fmla="*/ 33 w 178"/>
                <a:gd name="T11" fmla="*/ 0 h 143"/>
                <a:gd name="T12" fmla="*/ 29 w 178"/>
                <a:gd name="T13" fmla="*/ 0 h 143"/>
                <a:gd name="T14" fmla="*/ 24 w 178"/>
                <a:gd name="T15" fmla="*/ 0 h 143"/>
                <a:gd name="T16" fmla="*/ 20 w 178"/>
                <a:gd name="T17" fmla="*/ 1 h 143"/>
                <a:gd name="T18" fmla="*/ 15 w 178"/>
                <a:gd name="T19" fmla="*/ 1 h 143"/>
                <a:gd name="T20" fmla="*/ 11 w 178"/>
                <a:gd name="T21" fmla="*/ 3 h 143"/>
                <a:gd name="T22" fmla="*/ 7 w 178"/>
                <a:gd name="T23" fmla="*/ 4 h 143"/>
                <a:gd name="T24" fmla="*/ 5 w 178"/>
                <a:gd name="T25" fmla="*/ 6 h 143"/>
                <a:gd name="T26" fmla="*/ 2 w 178"/>
                <a:gd name="T27" fmla="*/ 9 h 143"/>
                <a:gd name="T28" fmla="*/ 1 w 178"/>
                <a:gd name="T29" fmla="*/ 12 h 143"/>
                <a:gd name="T30" fmla="*/ 0 w 178"/>
                <a:gd name="T31" fmla="*/ 16 h 143"/>
                <a:gd name="T32" fmla="*/ 1 w 178"/>
                <a:gd name="T33" fmla="*/ 20 h 143"/>
                <a:gd name="T34" fmla="*/ 3 w 178"/>
                <a:gd name="T35" fmla="*/ 26 h 143"/>
                <a:gd name="T36" fmla="*/ 11 w 178"/>
                <a:gd name="T37" fmla="*/ 33 h 143"/>
                <a:gd name="T38" fmla="*/ 18 w 178"/>
                <a:gd name="T39" fmla="*/ 35 h 143"/>
                <a:gd name="T40" fmla="*/ 24 w 178"/>
                <a:gd name="T41" fmla="*/ 33 h 143"/>
                <a:gd name="T42" fmla="*/ 30 w 178"/>
                <a:gd name="T43" fmla="*/ 27 h 143"/>
                <a:gd name="T44" fmla="*/ 37 w 178"/>
                <a:gd name="T45" fmla="*/ 20 h 143"/>
                <a:gd name="T46" fmla="*/ 41 w 178"/>
                <a:gd name="T47" fmla="*/ 13 h 143"/>
                <a:gd name="T48" fmla="*/ 44 w 178"/>
                <a:gd name="T49" fmla="*/ 8 h 143"/>
                <a:gd name="T50" fmla="*/ 45 w 178"/>
                <a:gd name="T51" fmla="*/ 6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94" name="Freeform 32"/>
            <p:cNvSpPr/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20 w 132"/>
                <a:gd name="T1" fmla="*/ 0 h 181"/>
                <a:gd name="T2" fmla="*/ 13 w 132"/>
                <a:gd name="T3" fmla="*/ 0 h 181"/>
                <a:gd name="T4" fmla="*/ 11 w 132"/>
                <a:gd name="T5" fmla="*/ 2 h 181"/>
                <a:gd name="T6" fmla="*/ 8 w 132"/>
                <a:gd name="T7" fmla="*/ 7 h 181"/>
                <a:gd name="T8" fmla="*/ 5 w 132"/>
                <a:gd name="T9" fmla="*/ 14 h 181"/>
                <a:gd name="T10" fmla="*/ 1 w 132"/>
                <a:gd name="T11" fmla="*/ 22 h 181"/>
                <a:gd name="T12" fmla="*/ 0 w 132"/>
                <a:gd name="T13" fmla="*/ 30 h 181"/>
                <a:gd name="T14" fmla="*/ 1 w 132"/>
                <a:gd name="T15" fmla="*/ 38 h 181"/>
                <a:gd name="T16" fmla="*/ 6 w 132"/>
                <a:gd name="T17" fmla="*/ 43 h 181"/>
                <a:gd name="T18" fmla="*/ 16 w 132"/>
                <a:gd name="T19" fmla="*/ 45 h 181"/>
                <a:gd name="T20" fmla="*/ 26 w 132"/>
                <a:gd name="T21" fmla="*/ 43 h 181"/>
                <a:gd name="T22" fmla="*/ 31 w 132"/>
                <a:gd name="T23" fmla="*/ 38 h 181"/>
                <a:gd name="T24" fmla="*/ 33 w 132"/>
                <a:gd name="T25" fmla="*/ 30 h 181"/>
                <a:gd name="T26" fmla="*/ 31 w 132"/>
                <a:gd name="T27" fmla="*/ 22 h 181"/>
                <a:gd name="T28" fmla="*/ 28 w 132"/>
                <a:gd name="T29" fmla="*/ 14 h 181"/>
                <a:gd name="T30" fmla="*/ 24 w 132"/>
                <a:gd name="T31" fmla="*/ 7 h 181"/>
                <a:gd name="T32" fmla="*/ 21 w 132"/>
                <a:gd name="T33" fmla="*/ 2 h 181"/>
                <a:gd name="T34" fmla="*/ 20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95" name="Freeform 33"/>
            <p:cNvSpPr/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3 w 177"/>
                <a:gd name="T1" fmla="*/ 1 h 144"/>
                <a:gd name="T2" fmla="*/ 0 w 177"/>
                <a:gd name="T3" fmla="*/ 6 h 144"/>
                <a:gd name="T4" fmla="*/ 1 w 177"/>
                <a:gd name="T5" fmla="*/ 9 h 144"/>
                <a:gd name="T6" fmla="*/ 4 w 177"/>
                <a:gd name="T7" fmla="*/ 13 h 144"/>
                <a:gd name="T8" fmla="*/ 8 w 177"/>
                <a:gd name="T9" fmla="*/ 20 h 144"/>
                <a:gd name="T10" fmla="*/ 14 w 177"/>
                <a:gd name="T11" fmla="*/ 27 h 144"/>
                <a:gd name="T12" fmla="*/ 20 w 177"/>
                <a:gd name="T13" fmla="*/ 33 h 144"/>
                <a:gd name="T14" fmla="*/ 27 w 177"/>
                <a:gd name="T15" fmla="*/ 36 h 144"/>
                <a:gd name="T16" fmla="*/ 34 w 177"/>
                <a:gd name="T17" fmla="*/ 35 h 144"/>
                <a:gd name="T18" fmla="*/ 41 w 177"/>
                <a:gd name="T19" fmla="*/ 26 h 144"/>
                <a:gd name="T20" fmla="*/ 43 w 177"/>
                <a:gd name="T21" fmla="*/ 21 h 144"/>
                <a:gd name="T22" fmla="*/ 44 w 177"/>
                <a:gd name="T23" fmla="*/ 17 h 144"/>
                <a:gd name="T24" fmla="*/ 44 w 177"/>
                <a:gd name="T25" fmla="*/ 12 h 144"/>
                <a:gd name="T26" fmla="*/ 42 w 177"/>
                <a:gd name="T27" fmla="*/ 9 h 144"/>
                <a:gd name="T28" fmla="*/ 40 w 177"/>
                <a:gd name="T29" fmla="*/ 6 h 144"/>
                <a:gd name="T30" fmla="*/ 36 w 177"/>
                <a:gd name="T31" fmla="*/ 5 h 144"/>
                <a:gd name="T32" fmla="*/ 33 w 177"/>
                <a:gd name="T33" fmla="*/ 3 h 144"/>
                <a:gd name="T34" fmla="*/ 29 w 177"/>
                <a:gd name="T35" fmla="*/ 2 h 144"/>
                <a:gd name="T36" fmla="*/ 24 w 177"/>
                <a:gd name="T37" fmla="*/ 1 h 144"/>
                <a:gd name="T38" fmla="*/ 20 w 177"/>
                <a:gd name="T39" fmla="*/ 1 h 144"/>
                <a:gd name="T40" fmla="*/ 15 w 177"/>
                <a:gd name="T41" fmla="*/ 1 h 144"/>
                <a:gd name="T42" fmla="*/ 12 w 177"/>
                <a:gd name="T43" fmla="*/ 0 h 144"/>
                <a:gd name="T44" fmla="*/ 8 w 177"/>
                <a:gd name="T45" fmla="*/ 0 h 144"/>
                <a:gd name="T46" fmla="*/ 6 w 177"/>
                <a:gd name="T47" fmla="*/ 1 h 144"/>
                <a:gd name="T48" fmla="*/ 4 w 177"/>
                <a:gd name="T49" fmla="*/ 1 h 144"/>
                <a:gd name="T50" fmla="*/ 3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96" name="Freeform 34"/>
            <p:cNvSpPr/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29 h 143"/>
                <a:gd name="T2" fmla="*/ 3 w 180"/>
                <a:gd name="T3" fmla="*/ 36 h 143"/>
                <a:gd name="T4" fmla="*/ 5 w 180"/>
                <a:gd name="T5" fmla="*/ 36 h 143"/>
                <a:gd name="T6" fmla="*/ 6 w 180"/>
                <a:gd name="T7" fmla="*/ 36 h 143"/>
                <a:gd name="T8" fmla="*/ 9 w 180"/>
                <a:gd name="T9" fmla="*/ 36 h 143"/>
                <a:gd name="T10" fmla="*/ 12 w 180"/>
                <a:gd name="T11" fmla="*/ 36 h 143"/>
                <a:gd name="T12" fmla="*/ 15 w 180"/>
                <a:gd name="T13" fmla="*/ 36 h 143"/>
                <a:gd name="T14" fmla="*/ 20 w 180"/>
                <a:gd name="T15" fmla="*/ 36 h 143"/>
                <a:gd name="T16" fmla="*/ 24 w 180"/>
                <a:gd name="T17" fmla="*/ 35 h 143"/>
                <a:gd name="T18" fmla="*/ 29 w 180"/>
                <a:gd name="T19" fmla="*/ 34 h 143"/>
                <a:gd name="T20" fmla="*/ 34 w 180"/>
                <a:gd name="T21" fmla="*/ 33 h 143"/>
                <a:gd name="T22" fmla="*/ 37 w 180"/>
                <a:gd name="T23" fmla="*/ 32 h 143"/>
                <a:gd name="T24" fmla="*/ 41 w 180"/>
                <a:gd name="T25" fmla="*/ 30 h 143"/>
                <a:gd name="T26" fmla="*/ 43 w 180"/>
                <a:gd name="T27" fmla="*/ 27 h 143"/>
                <a:gd name="T28" fmla="*/ 45 w 180"/>
                <a:gd name="T29" fmla="*/ 24 h 143"/>
                <a:gd name="T30" fmla="*/ 45 w 180"/>
                <a:gd name="T31" fmla="*/ 20 h 143"/>
                <a:gd name="T32" fmla="*/ 44 w 180"/>
                <a:gd name="T33" fmla="*/ 15 h 143"/>
                <a:gd name="T34" fmla="*/ 42 w 180"/>
                <a:gd name="T35" fmla="*/ 10 h 143"/>
                <a:gd name="T36" fmla="*/ 35 w 180"/>
                <a:gd name="T37" fmla="*/ 2 h 143"/>
                <a:gd name="T38" fmla="*/ 27 w 180"/>
                <a:gd name="T39" fmla="*/ 0 h 143"/>
                <a:gd name="T40" fmla="*/ 21 w 180"/>
                <a:gd name="T41" fmla="*/ 3 h 143"/>
                <a:gd name="T42" fmla="*/ 14 w 180"/>
                <a:gd name="T43" fmla="*/ 8 h 143"/>
                <a:gd name="T44" fmla="*/ 9 w 180"/>
                <a:gd name="T45" fmla="*/ 15 h 143"/>
                <a:gd name="T46" fmla="*/ 4 w 180"/>
                <a:gd name="T47" fmla="*/ 22 h 143"/>
                <a:gd name="T48" fmla="*/ 1 w 180"/>
                <a:gd name="T49" fmla="*/ 27 h 143"/>
                <a:gd name="T50" fmla="*/ 0 w 180"/>
                <a:gd name="T51" fmla="*/ 29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97" name="Freeform 35"/>
            <p:cNvSpPr/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3 w 24"/>
                <a:gd name="T1" fmla="*/ 6 h 24"/>
                <a:gd name="T2" fmla="*/ 2 w 24"/>
                <a:gd name="T3" fmla="*/ 6 h 24"/>
                <a:gd name="T4" fmla="*/ 1 w 24"/>
                <a:gd name="T5" fmla="*/ 6 h 24"/>
                <a:gd name="T6" fmla="*/ 1 w 24"/>
                <a:gd name="T7" fmla="*/ 4 h 24"/>
                <a:gd name="T8" fmla="*/ 0 w 24"/>
                <a:gd name="T9" fmla="*/ 3 h 24"/>
                <a:gd name="T10" fmla="*/ 1 w 24"/>
                <a:gd name="T11" fmla="*/ 2 h 24"/>
                <a:gd name="T12" fmla="*/ 1 w 24"/>
                <a:gd name="T13" fmla="*/ 1 h 24"/>
                <a:gd name="T14" fmla="*/ 2 w 24"/>
                <a:gd name="T15" fmla="*/ 1 h 24"/>
                <a:gd name="T16" fmla="*/ 3 w 24"/>
                <a:gd name="T17" fmla="*/ 0 h 24"/>
                <a:gd name="T18" fmla="*/ 5 w 24"/>
                <a:gd name="T19" fmla="*/ 1 h 24"/>
                <a:gd name="T20" fmla="*/ 5 w 24"/>
                <a:gd name="T21" fmla="*/ 1 h 24"/>
                <a:gd name="T22" fmla="*/ 6 w 24"/>
                <a:gd name="T23" fmla="*/ 2 h 24"/>
                <a:gd name="T24" fmla="*/ 6 w 24"/>
                <a:gd name="T25" fmla="*/ 3 h 24"/>
                <a:gd name="T26" fmla="*/ 6 w 24"/>
                <a:gd name="T27" fmla="*/ 4 h 24"/>
                <a:gd name="T28" fmla="*/ 5 w 24"/>
                <a:gd name="T29" fmla="*/ 6 h 24"/>
                <a:gd name="T30" fmla="*/ 5 w 24"/>
                <a:gd name="T31" fmla="*/ 6 h 24"/>
                <a:gd name="T32" fmla="*/ 3 w 24"/>
                <a:gd name="T33" fmla="*/ 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98" name="Freeform 36"/>
            <p:cNvSpPr/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5 w 52"/>
                <a:gd name="T1" fmla="*/ 19 h 73"/>
                <a:gd name="T2" fmla="*/ 7 w 52"/>
                <a:gd name="T3" fmla="*/ 19 h 73"/>
                <a:gd name="T4" fmla="*/ 9 w 52"/>
                <a:gd name="T5" fmla="*/ 18 h 73"/>
                <a:gd name="T6" fmla="*/ 10 w 52"/>
                <a:gd name="T7" fmla="*/ 16 h 73"/>
                <a:gd name="T8" fmla="*/ 11 w 52"/>
                <a:gd name="T9" fmla="*/ 13 h 73"/>
                <a:gd name="T10" fmla="*/ 13 w 52"/>
                <a:gd name="T11" fmla="*/ 9 h 73"/>
                <a:gd name="T12" fmla="*/ 13 w 52"/>
                <a:gd name="T13" fmla="*/ 6 h 73"/>
                <a:gd name="T14" fmla="*/ 13 w 52"/>
                <a:gd name="T15" fmla="*/ 3 h 73"/>
                <a:gd name="T16" fmla="*/ 11 w 52"/>
                <a:gd name="T17" fmla="*/ 1 h 73"/>
                <a:gd name="T18" fmla="*/ 7 w 52"/>
                <a:gd name="T19" fmla="*/ 0 h 73"/>
                <a:gd name="T20" fmla="*/ 3 w 52"/>
                <a:gd name="T21" fmla="*/ 1 h 73"/>
                <a:gd name="T22" fmla="*/ 1 w 52"/>
                <a:gd name="T23" fmla="*/ 3 h 73"/>
                <a:gd name="T24" fmla="*/ 0 w 52"/>
                <a:gd name="T25" fmla="*/ 6 h 73"/>
                <a:gd name="T26" fmla="*/ 1 w 52"/>
                <a:gd name="T27" fmla="*/ 9 h 73"/>
                <a:gd name="T28" fmla="*/ 2 w 52"/>
                <a:gd name="T29" fmla="*/ 13 h 73"/>
                <a:gd name="T30" fmla="*/ 3 w 52"/>
                <a:gd name="T31" fmla="*/ 16 h 73"/>
                <a:gd name="T32" fmla="*/ 5 w 52"/>
                <a:gd name="T33" fmla="*/ 18 h 73"/>
                <a:gd name="T34" fmla="*/ 5 w 52"/>
                <a:gd name="T35" fmla="*/ 19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99" name="Freeform 37"/>
            <p:cNvSpPr/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5 w 52"/>
                <a:gd name="T1" fmla="*/ 19 h 73"/>
                <a:gd name="T2" fmla="*/ 7 w 52"/>
                <a:gd name="T3" fmla="*/ 19 h 73"/>
                <a:gd name="T4" fmla="*/ 9 w 52"/>
                <a:gd name="T5" fmla="*/ 18 h 73"/>
                <a:gd name="T6" fmla="*/ 10 w 52"/>
                <a:gd name="T7" fmla="*/ 16 h 73"/>
                <a:gd name="T8" fmla="*/ 11 w 52"/>
                <a:gd name="T9" fmla="*/ 13 h 73"/>
                <a:gd name="T10" fmla="*/ 13 w 52"/>
                <a:gd name="T11" fmla="*/ 9 h 73"/>
                <a:gd name="T12" fmla="*/ 13 w 52"/>
                <a:gd name="T13" fmla="*/ 6 h 73"/>
                <a:gd name="T14" fmla="*/ 13 w 52"/>
                <a:gd name="T15" fmla="*/ 3 h 73"/>
                <a:gd name="T16" fmla="*/ 11 w 52"/>
                <a:gd name="T17" fmla="*/ 1 h 73"/>
                <a:gd name="T18" fmla="*/ 7 w 52"/>
                <a:gd name="T19" fmla="*/ 0 h 73"/>
                <a:gd name="T20" fmla="*/ 3 w 52"/>
                <a:gd name="T21" fmla="*/ 1 h 73"/>
                <a:gd name="T22" fmla="*/ 1 w 52"/>
                <a:gd name="T23" fmla="*/ 3 h 73"/>
                <a:gd name="T24" fmla="*/ 0 w 52"/>
                <a:gd name="T25" fmla="*/ 6 h 73"/>
                <a:gd name="T26" fmla="*/ 1 w 52"/>
                <a:gd name="T27" fmla="*/ 9 h 73"/>
                <a:gd name="T28" fmla="*/ 2 w 52"/>
                <a:gd name="T29" fmla="*/ 13 h 73"/>
                <a:gd name="T30" fmla="*/ 3 w 52"/>
                <a:gd name="T31" fmla="*/ 16 h 73"/>
                <a:gd name="T32" fmla="*/ 5 w 52"/>
                <a:gd name="T33" fmla="*/ 18 h 73"/>
                <a:gd name="T34" fmla="*/ 5 w 52"/>
                <a:gd name="T35" fmla="*/ 19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00" name="Freeform 38"/>
            <p:cNvSpPr/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7 w 71"/>
                <a:gd name="T1" fmla="*/ 15 h 58"/>
                <a:gd name="T2" fmla="*/ 18 w 71"/>
                <a:gd name="T3" fmla="*/ 12 h 58"/>
                <a:gd name="T4" fmla="*/ 18 w 71"/>
                <a:gd name="T5" fmla="*/ 11 h 58"/>
                <a:gd name="T6" fmla="*/ 16 w 71"/>
                <a:gd name="T7" fmla="*/ 9 h 58"/>
                <a:gd name="T8" fmla="*/ 15 w 71"/>
                <a:gd name="T9" fmla="*/ 7 h 58"/>
                <a:gd name="T10" fmla="*/ 13 w 71"/>
                <a:gd name="T11" fmla="*/ 4 h 58"/>
                <a:gd name="T12" fmla="*/ 10 w 71"/>
                <a:gd name="T13" fmla="*/ 2 h 58"/>
                <a:gd name="T14" fmla="*/ 7 w 71"/>
                <a:gd name="T15" fmla="*/ 0 h 58"/>
                <a:gd name="T16" fmla="*/ 4 w 71"/>
                <a:gd name="T17" fmla="*/ 1 h 58"/>
                <a:gd name="T18" fmla="*/ 2 w 71"/>
                <a:gd name="T19" fmla="*/ 5 h 58"/>
                <a:gd name="T20" fmla="*/ 0 w 71"/>
                <a:gd name="T21" fmla="*/ 9 h 58"/>
                <a:gd name="T22" fmla="*/ 1 w 71"/>
                <a:gd name="T23" fmla="*/ 11 h 58"/>
                <a:gd name="T24" fmla="*/ 3 w 71"/>
                <a:gd name="T25" fmla="*/ 13 h 58"/>
                <a:gd name="T26" fmla="*/ 7 w 71"/>
                <a:gd name="T27" fmla="*/ 14 h 58"/>
                <a:gd name="T28" fmla="*/ 10 w 71"/>
                <a:gd name="T29" fmla="*/ 15 h 58"/>
                <a:gd name="T30" fmla="*/ 13 w 71"/>
                <a:gd name="T31" fmla="*/ 15 h 58"/>
                <a:gd name="T32" fmla="*/ 16 w 71"/>
                <a:gd name="T33" fmla="*/ 15 h 58"/>
                <a:gd name="T34" fmla="*/ 17 w 71"/>
                <a:gd name="T35" fmla="*/ 15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01" name="Freeform 39"/>
            <p:cNvSpPr/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8 w 71"/>
                <a:gd name="T1" fmla="*/ 2 h 57"/>
                <a:gd name="T2" fmla="*/ 17 w 71"/>
                <a:gd name="T3" fmla="*/ 0 h 57"/>
                <a:gd name="T4" fmla="*/ 16 w 71"/>
                <a:gd name="T5" fmla="*/ 0 h 57"/>
                <a:gd name="T6" fmla="*/ 14 w 71"/>
                <a:gd name="T7" fmla="*/ 0 h 57"/>
                <a:gd name="T8" fmla="*/ 10 w 71"/>
                <a:gd name="T9" fmla="*/ 0 h 57"/>
                <a:gd name="T10" fmla="*/ 7 w 71"/>
                <a:gd name="T11" fmla="*/ 0 h 57"/>
                <a:gd name="T12" fmla="*/ 4 w 71"/>
                <a:gd name="T13" fmla="*/ 1 h 57"/>
                <a:gd name="T14" fmla="*/ 1 w 71"/>
                <a:gd name="T15" fmla="*/ 3 h 57"/>
                <a:gd name="T16" fmla="*/ 0 w 71"/>
                <a:gd name="T17" fmla="*/ 6 h 57"/>
                <a:gd name="T18" fmla="*/ 2 w 71"/>
                <a:gd name="T19" fmla="*/ 10 h 57"/>
                <a:gd name="T20" fmla="*/ 4 w 71"/>
                <a:gd name="T21" fmla="*/ 13 h 57"/>
                <a:gd name="T22" fmla="*/ 7 w 71"/>
                <a:gd name="T23" fmla="*/ 14 h 57"/>
                <a:gd name="T24" fmla="*/ 10 w 71"/>
                <a:gd name="T25" fmla="*/ 13 h 57"/>
                <a:gd name="T26" fmla="*/ 13 w 71"/>
                <a:gd name="T27" fmla="*/ 11 h 57"/>
                <a:gd name="T28" fmla="*/ 15 w 71"/>
                <a:gd name="T29" fmla="*/ 8 h 57"/>
                <a:gd name="T30" fmla="*/ 16 w 71"/>
                <a:gd name="T31" fmla="*/ 5 h 57"/>
                <a:gd name="T32" fmla="*/ 18 w 71"/>
                <a:gd name="T33" fmla="*/ 3 h 57"/>
                <a:gd name="T34" fmla="*/ 18 w 71"/>
                <a:gd name="T35" fmla="*/ 2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02" name="Freeform 40"/>
            <p:cNvSpPr/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8 w 52"/>
                <a:gd name="T1" fmla="*/ 0 h 73"/>
                <a:gd name="T2" fmla="*/ 5 w 52"/>
                <a:gd name="T3" fmla="*/ 0 h 73"/>
                <a:gd name="T4" fmla="*/ 5 w 52"/>
                <a:gd name="T5" fmla="*/ 1 h 73"/>
                <a:gd name="T6" fmla="*/ 3 w 52"/>
                <a:gd name="T7" fmla="*/ 3 h 73"/>
                <a:gd name="T8" fmla="*/ 2 w 52"/>
                <a:gd name="T9" fmla="*/ 5 h 73"/>
                <a:gd name="T10" fmla="*/ 1 w 52"/>
                <a:gd name="T11" fmla="*/ 9 h 73"/>
                <a:gd name="T12" fmla="*/ 0 w 52"/>
                <a:gd name="T13" fmla="*/ 12 h 73"/>
                <a:gd name="T14" fmla="*/ 1 w 52"/>
                <a:gd name="T15" fmla="*/ 15 h 73"/>
                <a:gd name="T16" fmla="*/ 3 w 52"/>
                <a:gd name="T17" fmla="*/ 17 h 73"/>
                <a:gd name="T18" fmla="*/ 7 w 52"/>
                <a:gd name="T19" fmla="*/ 18 h 73"/>
                <a:gd name="T20" fmla="*/ 11 w 52"/>
                <a:gd name="T21" fmla="*/ 17 h 73"/>
                <a:gd name="T22" fmla="*/ 13 w 52"/>
                <a:gd name="T23" fmla="*/ 15 h 73"/>
                <a:gd name="T24" fmla="*/ 13 w 52"/>
                <a:gd name="T25" fmla="*/ 12 h 73"/>
                <a:gd name="T26" fmla="*/ 13 w 52"/>
                <a:gd name="T27" fmla="*/ 9 h 73"/>
                <a:gd name="T28" fmla="*/ 12 w 52"/>
                <a:gd name="T29" fmla="*/ 5 h 73"/>
                <a:gd name="T30" fmla="*/ 10 w 52"/>
                <a:gd name="T31" fmla="*/ 3 h 73"/>
                <a:gd name="T32" fmla="*/ 9 w 52"/>
                <a:gd name="T33" fmla="*/ 1 h 73"/>
                <a:gd name="T34" fmla="*/ 8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03" name="Freeform 41"/>
            <p:cNvSpPr/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2 w 71"/>
                <a:gd name="T1" fmla="*/ 0 h 57"/>
                <a:gd name="T2" fmla="*/ 0 w 71"/>
                <a:gd name="T3" fmla="*/ 2 h 57"/>
                <a:gd name="T4" fmla="*/ 1 w 71"/>
                <a:gd name="T5" fmla="*/ 3 h 57"/>
                <a:gd name="T6" fmla="*/ 2 w 71"/>
                <a:gd name="T7" fmla="*/ 5 h 57"/>
                <a:gd name="T8" fmla="*/ 4 w 71"/>
                <a:gd name="T9" fmla="*/ 8 h 57"/>
                <a:gd name="T10" fmla="*/ 6 w 71"/>
                <a:gd name="T11" fmla="*/ 11 h 57"/>
                <a:gd name="T12" fmla="*/ 8 w 71"/>
                <a:gd name="T13" fmla="*/ 13 h 57"/>
                <a:gd name="T14" fmla="*/ 11 w 71"/>
                <a:gd name="T15" fmla="*/ 14 h 57"/>
                <a:gd name="T16" fmla="*/ 14 w 71"/>
                <a:gd name="T17" fmla="*/ 13 h 57"/>
                <a:gd name="T18" fmla="*/ 17 w 71"/>
                <a:gd name="T19" fmla="*/ 10 h 57"/>
                <a:gd name="T20" fmla="*/ 18 w 71"/>
                <a:gd name="T21" fmla="*/ 6 h 57"/>
                <a:gd name="T22" fmla="*/ 17 w 71"/>
                <a:gd name="T23" fmla="*/ 3 h 57"/>
                <a:gd name="T24" fmla="*/ 15 w 71"/>
                <a:gd name="T25" fmla="*/ 1 h 57"/>
                <a:gd name="T26" fmla="*/ 12 w 71"/>
                <a:gd name="T27" fmla="*/ 0 h 57"/>
                <a:gd name="T28" fmla="*/ 8 w 71"/>
                <a:gd name="T29" fmla="*/ 0 h 57"/>
                <a:gd name="T30" fmla="*/ 5 w 71"/>
                <a:gd name="T31" fmla="*/ 0 h 57"/>
                <a:gd name="T32" fmla="*/ 3 w 71"/>
                <a:gd name="T33" fmla="*/ 0 h 57"/>
                <a:gd name="T34" fmla="*/ 2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04" name="Freeform 42"/>
            <p:cNvSpPr/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11 h 57"/>
                <a:gd name="T2" fmla="*/ 2 w 71"/>
                <a:gd name="T3" fmla="*/ 14 h 57"/>
                <a:gd name="T4" fmla="*/ 3 w 71"/>
                <a:gd name="T5" fmla="*/ 14 h 57"/>
                <a:gd name="T6" fmla="*/ 5 w 71"/>
                <a:gd name="T7" fmla="*/ 14 h 57"/>
                <a:gd name="T8" fmla="*/ 8 w 71"/>
                <a:gd name="T9" fmla="*/ 14 h 57"/>
                <a:gd name="T10" fmla="*/ 12 w 71"/>
                <a:gd name="T11" fmla="*/ 13 h 57"/>
                <a:gd name="T12" fmla="*/ 15 w 71"/>
                <a:gd name="T13" fmla="*/ 12 h 57"/>
                <a:gd name="T14" fmla="*/ 17 w 71"/>
                <a:gd name="T15" fmla="*/ 10 h 57"/>
                <a:gd name="T16" fmla="*/ 18 w 71"/>
                <a:gd name="T17" fmla="*/ 8 h 57"/>
                <a:gd name="T18" fmla="*/ 17 w 71"/>
                <a:gd name="T19" fmla="*/ 4 h 57"/>
                <a:gd name="T20" fmla="*/ 14 w 71"/>
                <a:gd name="T21" fmla="*/ 1 h 57"/>
                <a:gd name="T22" fmla="*/ 11 w 71"/>
                <a:gd name="T23" fmla="*/ 0 h 57"/>
                <a:gd name="T24" fmla="*/ 8 w 71"/>
                <a:gd name="T25" fmla="*/ 1 h 57"/>
                <a:gd name="T26" fmla="*/ 6 w 71"/>
                <a:gd name="T27" fmla="*/ 3 h 57"/>
                <a:gd name="T28" fmla="*/ 4 w 71"/>
                <a:gd name="T29" fmla="*/ 5 h 57"/>
                <a:gd name="T30" fmla="*/ 2 w 71"/>
                <a:gd name="T31" fmla="*/ 8 h 57"/>
                <a:gd name="T32" fmla="*/ 1 w 71"/>
                <a:gd name="T33" fmla="*/ 10 h 57"/>
                <a:gd name="T34" fmla="*/ 0 w 71"/>
                <a:gd name="T35" fmla="*/ 11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05" name="Freeform 43"/>
            <p:cNvSpPr/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3 w 24"/>
                <a:gd name="T1" fmla="*/ 6 h 24"/>
                <a:gd name="T2" fmla="*/ 2 w 24"/>
                <a:gd name="T3" fmla="*/ 6 h 24"/>
                <a:gd name="T4" fmla="*/ 1 w 24"/>
                <a:gd name="T5" fmla="*/ 5 h 24"/>
                <a:gd name="T6" fmla="*/ 1 w 24"/>
                <a:gd name="T7" fmla="*/ 4 h 24"/>
                <a:gd name="T8" fmla="*/ 0 w 24"/>
                <a:gd name="T9" fmla="*/ 3 h 24"/>
                <a:gd name="T10" fmla="*/ 1 w 24"/>
                <a:gd name="T11" fmla="*/ 2 h 24"/>
                <a:gd name="T12" fmla="*/ 1 w 24"/>
                <a:gd name="T13" fmla="*/ 1 h 24"/>
                <a:gd name="T14" fmla="*/ 2 w 24"/>
                <a:gd name="T15" fmla="*/ 1 h 24"/>
                <a:gd name="T16" fmla="*/ 3 w 24"/>
                <a:gd name="T17" fmla="*/ 0 h 24"/>
                <a:gd name="T18" fmla="*/ 4 w 24"/>
                <a:gd name="T19" fmla="*/ 1 h 24"/>
                <a:gd name="T20" fmla="*/ 5 w 24"/>
                <a:gd name="T21" fmla="*/ 1 h 24"/>
                <a:gd name="T22" fmla="*/ 6 w 24"/>
                <a:gd name="T23" fmla="*/ 2 h 24"/>
                <a:gd name="T24" fmla="*/ 6 w 24"/>
                <a:gd name="T25" fmla="*/ 3 h 24"/>
                <a:gd name="T26" fmla="*/ 6 w 24"/>
                <a:gd name="T27" fmla="*/ 4 h 24"/>
                <a:gd name="T28" fmla="*/ 5 w 24"/>
                <a:gd name="T29" fmla="*/ 5 h 24"/>
                <a:gd name="T30" fmla="*/ 4 w 24"/>
                <a:gd name="T31" fmla="*/ 6 h 24"/>
                <a:gd name="T32" fmla="*/ 3 w 24"/>
                <a:gd name="T33" fmla="*/ 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06" name="Freeform 44"/>
            <p:cNvSpPr/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4 w 53"/>
                <a:gd name="T1" fmla="*/ 18 h 73"/>
                <a:gd name="T2" fmla="*/ 8 w 53"/>
                <a:gd name="T3" fmla="*/ 18 h 73"/>
                <a:gd name="T4" fmla="*/ 8 w 53"/>
                <a:gd name="T5" fmla="*/ 17 h 73"/>
                <a:gd name="T6" fmla="*/ 9 w 53"/>
                <a:gd name="T7" fmla="*/ 15 h 73"/>
                <a:gd name="T8" fmla="*/ 11 w 53"/>
                <a:gd name="T9" fmla="*/ 12 h 73"/>
                <a:gd name="T10" fmla="*/ 12 w 53"/>
                <a:gd name="T11" fmla="*/ 9 h 73"/>
                <a:gd name="T12" fmla="*/ 13 w 53"/>
                <a:gd name="T13" fmla="*/ 5 h 73"/>
                <a:gd name="T14" fmla="*/ 12 w 53"/>
                <a:gd name="T15" fmla="*/ 3 h 73"/>
                <a:gd name="T16" fmla="*/ 10 w 53"/>
                <a:gd name="T17" fmla="*/ 1 h 73"/>
                <a:gd name="T18" fmla="*/ 6 w 53"/>
                <a:gd name="T19" fmla="*/ 0 h 73"/>
                <a:gd name="T20" fmla="*/ 2 w 53"/>
                <a:gd name="T21" fmla="*/ 1 h 73"/>
                <a:gd name="T22" fmla="*/ 0 w 53"/>
                <a:gd name="T23" fmla="*/ 3 h 73"/>
                <a:gd name="T24" fmla="*/ 0 w 53"/>
                <a:gd name="T25" fmla="*/ 5 h 73"/>
                <a:gd name="T26" fmla="*/ 0 w 53"/>
                <a:gd name="T27" fmla="*/ 9 h 73"/>
                <a:gd name="T28" fmla="*/ 1 w 53"/>
                <a:gd name="T29" fmla="*/ 12 h 73"/>
                <a:gd name="T30" fmla="*/ 3 w 53"/>
                <a:gd name="T31" fmla="*/ 15 h 73"/>
                <a:gd name="T32" fmla="*/ 4 w 53"/>
                <a:gd name="T33" fmla="*/ 17 h 73"/>
                <a:gd name="T34" fmla="*/ 4 w 53"/>
                <a:gd name="T35" fmla="*/ 18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07" name="Freeform 45"/>
            <p:cNvSpPr/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4 w 53"/>
                <a:gd name="T1" fmla="*/ 18 h 73"/>
                <a:gd name="T2" fmla="*/ 8 w 53"/>
                <a:gd name="T3" fmla="*/ 18 h 73"/>
                <a:gd name="T4" fmla="*/ 8 w 53"/>
                <a:gd name="T5" fmla="*/ 17 h 73"/>
                <a:gd name="T6" fmla="*/ 9 w 53"/>
                <a:gd name="T7" fmla="*/ 15 h 73"/>
                <a:gd name="T8" fmla="*/ 11 w 53"/>
                <a:gd name="T9" fmla="*/ 12 h 73"/>
                <a:gd name="T10" fmla="*/ 12 w 53"/>
                <a:gd name="T11" fmla="*/ 9 h 73"/>
                <a:gd name="T12" fmla="*/ 13 w 53"/>
                <a:gd name="T13" fmla="*/ 5 h 73"/>
                <a:gd name="T14" fmla="*/ 12 w 53"/>
                <a:gd name="T15" fmla="*/ 3 h 73"/>
                <a:gd name="T16" fmla="*/ 10 w 53"/>
                <a:gd name="T17" fmla="*/ 1 h 73"/>
                <a:gd name="T18" fmla="*/ 6 w 53"/>
                <a:gd name="T19" fmla="*/ 0 h 73"/>
                <a:gd name="T20" fmla="*/ 2 w 53"/>
                <a:gd name="T21" fmla="*/ 1 h 73"/>
                <a:gd name="T22" fmla="*/ 0 w 53"/>
                <a:gd name="T23" fmla="*/ 3 h 73"/>
                <a:gd name="T24" fmla="*/ 0 w 53"/>
                <a:gd name="T25" fmla="*/ 5 h 73"/>
                <a:gd name="T26" fmla="*/ 0 w 53"/>
                <a:gd name="T27" fmla="*/ 9 h 73"/>
                <a:gd name="T28" fmla="*/ 1 w 53"/>
                <a:gd name="T29" fmla="*/ 12 h 73"/>
                <a:gd name="T30" fmla="*/ 3 w 53"/>
                <a:gd name="T31" fmla="*/ 15 h 73"/>
                <a:gd name="T32" fmla="*/ 4 w 53"/>
                <a:gd name="T33" fmla="*/ 17 h 73"/>
                <a:gd name="T34" fmla="*/ 4 w 53"/>
                <a:gd name="T35" fmla="*/ 18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08" name="Freeform 46"/>
            <p:cNvSpPr/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7 w 71"/>
                <a:gd name="T1" fmla="*/ 15 h 58"/>
                <a:gd name="T2" fmla="*/ 18 w 71"/>
                <a:gd name="T3" fmla="*/ 12 h 58"/>
                <a:gd name="T4" fmla="*/ 18 w 71"/>
                <a:gd name="T5" fmla="*/ 11 h 58"/>
                <a:gd name="T6" fmla="*/ 16 w 71"/>
                <a:gd name="T7" fmla="*/ 9 h 58"/>
                <a:gd name="T8" fmla="*/ 15 w 71"/>
                <a:gd name="T9" fmla="*/ 6 h 58"/>
                <a:gd name="T10" fmla="*/ 13 w 71"/>
                <a:gd name="T11" fmla="*/ 4 h 58"/>
                <a:gd name="T12" fmla="*/ 10 w 71"/>
                <a:gd name="T13" fmla="*/ 2 h 58"/>
                <a:gd name="T14" fmla="*/ 7 w 71"/>
                <a:gd name="T15" fmla="*/ 0 h 58"/>
                <a:gd name="T16" fmla="*/ 4 w 71"/>
                <a:gd name="T17" fmla="*/ 1 h 58"/>
                <a:gd name="T18" fmla="*/ 2 w 71"/>
                <a:gd name="T19" fmla="*/ 4 h 58"/>
                <a:gd name="T20" fmla="*/ 0 w 71"/>
                <a:gd name="T21" fmla="*/ 8 h 58"/>
                <a:gd name="T22" fmla="*/ 1 w 71"/>
                <a:gd name="T23" fmla="*/ 11 h 58"/>
                <a:gd name="T24" fmla="*/ 4 w 71"/>
                <a:gd name="T25" fmla="*/ 13 h 58"/>
                <a:gd name="T26" fmla="*/ 7 w 71"/>
                <a:gd name="T27" fmla="*/ 14 h 58"/>
                <a:gd name="T28" fmla="*/ 10 w 71"/>
                <a:gd name="T29" fmla="*/ 15 h 58"/>
                <a:gd name="T30" fmla="*/ 14 w 71"/>
                <a:gd name="T31" fmla="*/ 15 h 58"/>
                <a:gd name="T32" fmla="*/ 16 w 71"/>
                <a:gd name="T33" fmla="*/ 15 h 58"/>
                <a:gd name="T34" fmla="*/ 17 w 71"/>
                <a:gd name="T35" fmla="*/ 15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09" name="Freeform 47"/>
            <p:cNvSpPr/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9 w 72"/>
                <a:gd name="T1" fmla="*/ 3 h 56"/>
                <a:gd name="T2" fmla="*/ 17 w 72"/>
                <a:gd name="T3" fmla="*/ 0 h 56"/>
                <a:gd name="T4" fmla="*/ 16 w 72"/>
                <a:gd name="T5" fmla="*/ 0 h 56"/>
                <a:gd name="T6" fmla="*/ 14 w 72"/>
                <a:gd name="T7" fmla="*/ 0 h 56"/>
                <a:gd name="T8" fmla="*/ 11 w 72"/>
                <a:gd name="T9" fmla="*/ 0 h 56"/>
                <a:gd name="T10" fmla="*/ 7 w 72"/>
                <a:gd name="T11" fmla="*/ 1 h 56"/>
                <a:gd name="T12" fmla="*/ 4 w 72"/>
                <a:gd name="T13" fmla="*/ 2 h 56"/>
                <a:gd name="T14" fmla="*/ 1 w 72"/>
                <a:gd name="T15" fmla="*/ 4 h 56"/>
                <a:gd name="T16" fmla="*/ 0 w 72"/>
                <a:gd name="T17" fmla="*/ 7 h 56"/>
                <a:gd name="T18" fmla="*/ 2 w 72"/>
                <a:gd name="T19" fmla="*/ 11 h 56"/>
                <a:gd name="T20" fmla="*/ 5 w 72"/>
                <a:gd name="T21" fmla="*/ 14 h 56"/>
                <a:gd name="T22" fmla="*/ 8 w 72"/>
                <a:gd name="T23" fmla="*/ 14 h 56"/>
                <a:gd name="T24" fmla="*/ 10 w 72"/>
                <a:gd name="T25" fmla="*/ 14 h 56"/>
                <a:gd name="T26" fmla="*/ 13 w 72"/>
                <a:gd name="T27" fmla="*/ 11 h 56"/>
                <a:gd name="T28" fmla="*/ 15 w 72"/>
                <a:gd name="T29" fmla="*/ 9 h 56"/>
                <a:gd name="T30" fmla="*/ 17 w 72"/>
                <a:gd name="T31" fmla="*/ 6 h 56"/>
                <a:gd name="T32" fmla="*/ 19 w 72"/>
                <a:gd name="T33" fmla="*/ 4 h 56"/>
                <a:gd name="T34" fmla="*/ 19 w 72"/>
                <a:gd name="T35" fmla="*/ 3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10" name="Freeform 48"/>
            <p:cNvSpPr/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8 w 53"/>
                <a:gd name="T1" fmla="*/ 0 h 72"/>
                <a:gd name="T2" fmla="*/ 5 w 53"/>
                <a:gd name="T3" fmla="*/ 0 h 72"/>
                <a:gd name="T4" fmla="*/ 4 w 53"/>
                <a:gd name="T5" fmla="*/ 1 h 72"/>
                <a:gd name="T6" fmla="*/ 3 w 53"/>
                <a:gd name="T7" fmla="*/ 3 h 72"/>
                <a:gd name="T8" fmla="*/ 2 w 53"/>
                <a:gd name="T9" fmla="*/ 6 h 72"/>
                <a:gd name="T10" fmla="*/ 0 w 53"/>
                <a:gd name="T11" fmla="*/ 9 h 72"/>
                <a:gd name="T12" fmla="*/ 0 w 53"/>
                <a:gd name="T13" fmla="*/ 13 h 72"/>
                <a:gd name="T14" fmla="*/ 0 w 53"/>
                <a:gd name="T15" fmla="*/ 16 h 72"/>
                <a:gd name="T16" fmla="*/ 2 w 53"/>
                <a:gd name="T17" fmla="*/ 18 h 72"/>
                <a:gd name="T18" fmla="*/ 6 w 53"/>
                <a:gd name="T19" fmla="*/ 19 h 72"/>
                <a:gd name="T20" fmla="*/ 10 w 53"/>
                <a:gd name="T21" fmla="*/ 18 h 72"/>
                <a:gd name="T22" fmla="*/ 12 w 53"/>
                <a:gd name="T23" fmla="*/ 16 h 72"/>
                <a:gd name="T24" fmla="*/ 13 w 53"/>
                <a:gd name="T25" fmla="*/ 13 h 72"/>
                <a:gd name="T26" fmla="*/ 12 w 53"/>
                <a:gd name="T27" fmla="*/ 9 h 72"/>
                <a:gd name="T28" fmla="*/ 11 w 53"/>
                <a:gd name="T29" fmla="*/ 6 h 72"/>
                <a:gd name="T30" fmla="*/ 10 w 53"/>
                <a:gd name="T31" fmla="*/ 3 h 72"/>
                <a:gd name="T32" fmla="*/ 8 w 53"/>
                <a:gd name="T33" fmla="*/ 1 h 72"/>
                <a:gd name="T34" fmla="*/ 8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11" name="Freeform 49"/>
            <p:cNvSpPr/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2 w 71"/>
                <a:gd name="T1" fmla="*/ 0 h 56"/>
                <a:gd name="T2" fmla="*/ 0 w 71"/>
                <a:gd name="T3" fmla="*/ 3 h 56"/>
                <a:gd name="T4" fmla="*/ 1 w 71"/>
                <a:gd name="T5" fmla="*/ 4 h 56"/>
                <a:gd name="T6" fmla="*/ 2 w 71"/>
                <a:gd name="T7" fmla="*/ 6 h 56"/>
                <a:gd name="T8" fmla="*/ 4 w 71"/>
                <a:gd name="T9" fmla="*/ 9 h 56"/>
                <a:gd name="T10" fmla="*/ 6 w 71"/>
                <a:gd name="T11" fmla="*/ 11 h 56"/>
                <a:gd name="T12" fmla="*/ 8 w 71"/>
                <a:gd name="T13" fmla="*/ 14 h 56"/>
                <a:gd name="T14" fmla="*/ 11 w 71"/>
                <a:gd name="T15" fmla="*/ 14 h 56"/>
                <a:gd name="T16" fmla="*/ 14 w 71"/>
                <a:gd name="T17" fmla="*/ 14 h 56"/>
                <a:gd name="T18" fmla="*/ 17 w 71"/>
                <a:gd name="T19" fmla="*/ 11 h 56"/>
                <a:gd name="T20" fmla="*/ 18 w 71"/>
                <a:gd name="T21" fmla="*/ 7 h 56"/>
                <a:gd name="T22" fmla="*/ 17 w 71"/>
                <a:gd name="T23" fmla="*/ 4 h 56"/>
                <a:gd name="T24" fmla="*/ 15 w 71"/>
                <a:gd name="T25" fmla="*/ 2 h 56"/>
                <a:gd name="T26" fmla="*/ 12 w 71"/>
                <a:gd name="T27" fmla="*/ 1 h 56"/>
                <a:gd name="T28" fmla="*/ 8 w 71"/>
                <a:gd name="T29" fmla="*/ 0 h 56"/>
                <a:gd name="T30" fmla="*/ 5 w 71"/>
                <a:gd name="T31" fmla="*/ 0 h 56"/>
                <a:gd name="T32" fmla="*/ 3 w 71"/>
                <a:gd name="T33" fmla="*/ 0 h 56"/>
                <a:gd name="T34" fmla="*/ 2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12" name="Freeform 50"/>
            <p:cNvSpPr/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11 h 57"/>
                <a:gd name="T2" fmla="*/ 2 w 72"/>
                <a:gd name="T3" fmla="*/ 14 h 57"/>
                <a:gd name="T4" fmla="*/ 3 w 72"/>
                <a:gd name="T5" fmla="*/ 14 h 57"/>
                <a:gd name="T6" fmla="*/ 5 w 72"/>
                <a:gd name="T7" fmla="*/ 14 h 57"/>
                <a:gd name="T8" fmla="*/ 8 w 72"/>
                <a:gd name="T9" fmla="*/ 14 h 57"/>
                <a:gd name="T10" fmla="*/ 12 w 72"/>
                <a:gd name="T11" fmla="*/ 13 h 57"/>
                <a:gd name="T12" fmla="*/ 16 w 72"/>
                <a:gd name="T13" fmla="*/ 12 h 57"/>
                <a:gd name="T14" fmla="*/ 18 w 72"/>
                <a:gd name="T15" fmla="*/ 10 h 57"/>
                <a:gd name="T16" fmla="*/ 19 w 72"/>
                <a:gd name="T17" fmla="*/ 7 h 57"/>
                <a:gd name="T18" fmla="*/ 17 w 72"/>
                <a:gd name="T19" fmla="*/ 4 h 57"/>
                <a:gd name="T20" fmla="*/ 14 w 72"/>
                <a:gd name="T21" fmla="*/ 1 h 57"/>
                <a:gd name="T22" fmla="*/ 12 w 72"/>
                <a:gd name="T23" fmla="*/ 0 h 57"/>
                <a:gd name="T24" fmla="*/ 9 w 72"/>
                <a:gd name="T25" fmla="*/ 1 h 57"/>
                <a:gd name="T26" fmla="*/ 6 w 72"/>
                <a:gd name="T27" fmla="*/ 3 h 57"/>
                <a:gd name="T28" fmla="*/ 4 w 72"/>
                <a:gd name="T29" fmla="*/ 5 h 57"/>
                <a:gd name="T30" fmla="*/ 2 w 72"/>
                <a:gd name="T31" fmla="*/ 8 h 57"/>
                <a:gd name="T32" fmla="*/ 1 w 72"/>
                <a:gd name="T33" fmla="*/ 10 h 57"/>
                <a:gd name="T34" fmla="*/ 0 w 72"/>
                <a:gd name="T35" fmla="*/ 11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13" name="Freeform 51"/>
            <p:cNvSpPr/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3 w 23"/>
                <a:gd name="T1" fmla="*/ 6 h 24"/>
                <a:gd name="T2" fmla="*/ 1 w 23"/>
                <a:gd name="T3" fmla="*/ 6 h 24"/>
                <a:gd name="T4" fmla="*/ 1 w 23"/>
                <a:gd name="T5" fmla="*/ 5 h 24"/>
                <a:gd name="T6" fmla="*/ 0 w 23"/>
                <a:gd name="T7" fmla="*/ 5 h 24"/>
                <a:gd name="T8" fmla="*/ 0 w 23"/>
                <a:gd name="T9" fmla="*/ 3 h 24"/>
                <a:gd name="T10" fmla="*/ 0 w 23"/>
                <a:gd name="T11" fmla="*/ 2 h 24"/>
                <a:gd name="T12" fmla="*/ 1 w 23"/>
                <a:gd name="T13" fmla="*/ 1 h 24"/>
                <a:gd name="T14" fmla="*/ 1 w 23"/>
                <a:gd name="T15" fmla="*/ 1 h 24"/>
                <a:gd name="T16" fmla="*/ 3 w 23"/>
                <a:gd name="T17" fmla="*/ 0 h 24"/>
                <a:gd name="T18" fmla="*/ 4 w 23"/>
                <a:gd name="T19" fmla="*/ 1 h 24"/>
                <a:gd name="T20" fmla="*/ 5 w 23"/>
                <a:gd name="T21" fmla="*/ 1 h 24"/>
                <a:gd name="T22" fmla="*/ 5 w 23"/>
                <a:gd name="T23" fmla="*/ 2 h 24"/>
                <a:gd name="T24" fmla="*/ 5 w 23"/>
                <a:gd name="T25" fmla="*/ 3 h 24"/>
                <a:gd name="T26" fmla="*/ 5 w 23"/>
                <a:gd name="T27" fmla="*/ 5 h 24"/>
                <a:gd name="T28" fmla="*/ 5 w 23"/>
                <a:gd name="T29" fmla="*/ 5 h 24"/>
                <a:gd name="T30" fmla="*/ 4 w 23"/>
                <a:gd name="T31" fmla="*/ 6 h 24"/>
                <a:gd name="T32" fmla="*/ 3 w 23"/>
                <a:gd name="T33" fmla="*/ 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14" name="Freeform 52"/>
            <p:cNvSpPr/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5 w 52"/>
                <a:gd name="T1" fmla="*/ 18 h 73"/>
                <a:gd name="T2" fmla="*/ 7 w 52"/>
                <a:gd name="T3" fmla="*/ 18 h 73"/>
                <a:gd name="T4" fmla="*/ 9 w 52"/>
                <a:gd name="T5" fmla="*/ 17 h 73"/>
                <a:gd name="T6" fmla="*/ 10 w 52"/>
                <a:gd name="T7" fmla="*/ 15 h 73"/>
                <a:gd name="T8" fmla="*/ 11 w 52"/>
                <a:gd name="T9" fmla="*/ 12 h 73"/>
                <a:gd name="T10" fmla="*/ 13 w 52"/>
                <a:gd name="T11" fmla="*/ 9 h 73"/>
                <a:gd name="T12" fmla="*/ 13 w 52"/>
                <a:gd name="T13" fmla="*/ 5 h 73"/>
                <a:gd name="T14" fmla="*/ 13 w 52"/>
                <a:gd name="T15" fmla="*/ 3 h 73"/>
                <a:gd name="T16" fmla="*/ 11 w 52"/>
                <a:gd name="T17" fmla="*/ 1 h 73"/>
                <a:gd name="T18" fmla="*/ 7 w 52"/>
                <a:gd name="T19" fmla="*/ 0 h 73"/>
                <a:gd name="T20" fmla="*/ 3 w 52"/>
                <a:gd name="T21" fmla="*/ 1 h 73"/>
                <a:gd name="T22" fmla="*/ 1 w 52"/>
                <a:gd name="T23" fmla="*/ 3 h 73"/>
                <a:gd name="T24" fmla="*/ 0 w 52"/>
                <a:gd name="T25" fmla="*/ 5 h 73"/>
                <a:gd name="T26" fmla="*/ 1 w 52"/>
                <a:gd name="T27" fmla="*/ 9 h 73"/>
                <a:gd name="T28" fmla="*/ 2 w 52"/>
                <a:gd name="T29" fmla="*/ 12 h 73"/>
                <a:gd name="T30" fmla="*/ 3 w 52"/>
                <a:gd name="T31" fmla="*/ 15 h 73"/>
                <a:gd name="T32" fmla="*/ 5 w 52"/>
                <a:gd name="T33" fmla="*/ 17 h 73"/>
                <a:gd name="T34" fmla="*/ 5 w 52"/>
                <a:gd name="T35" fmla="*/ 18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15" name="Freeform 53"/>
            <p:cNvSpPr/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5 w 52"/>
                <a:gd name="T1" fmla="*/ 18 h 73"/>
                <a:gd name="T2" fmla="*/ 7 w 52"/>
                <a:gd name="T3" fmla="*/ 18 h 73"/>
                <a:gd name="T4" fmla="*/ 9 w 52"/>
                <a:gd name="T5" fmla="*/ 17 h 73"/>
                <a:gd name="T6" fmla="*/ 10 w 52"/>
                <a:gd name="T7" fmla="*/ 15 h 73"/>
                <a:gd name="T8" fmla="*/ 11 w 52"/>
                <a:gd name="T9" fmla="*/ 12 h 73"/>
                <a:gd name="T10" fmla="*/ 13 w 52"/>
                <a:gd name="T11" fmla="*/ 9 h 73"/>
                <a:gd name="T12" fmla="*/ 13 w 52"/>
                <a:gd name="T13" fmla="*/ 5 h 73"/>
                <a:gd name="T14" fmla="*/ 13 w 52"/>
                <a:gd name="T15" fmla="*/ 3 h 73"/>
                <a:gd name="T16" fmla="*/ 11 w 52"/>
                <a:gd name="T17" fmla="*/ 1 h 73"/>
                <a:gd name="T18" fmla="*/ 7 w 52"/>
                <a:gd name="T19" fmla="*/ 0 h 73"/>
                <a:gd name="T20" fmla="*/ 3 w 52"/>
                <a:gd name="T21" fmla="*/ 1 h 73"/>
                <a:gd name="T22" fmla="*/ 1 w 52"/>
                <a:gd name="T23" fmla="*/ 3 h 73"/>
                <a:gd name="T24" fmla="*/ 0 w 52"/>
                <a:gd name="T25" fmla="*/ 5 h 73"/>
                <a:gd name="T26" fmla="*/ 1 w 52"/>
                <a:gd name="T27" fmla="*/ 9 h 73"/>
                <a:gd name="T28" fmla="*/ 2 w 52"/>
                <a:gd name="T29" fmla="*/ 12 h 73"/>
                <a:gd name="T30" fmla="*/ 3 w 52"/>
                <a:gd name="T31" fmla="*/ 15 h 73"/>
                <a:gd name="T32" fmla="*/ 5 w 52"/>
                <a:gd name="T33" fmla="*/ 17 h 73"/>
                <a:gd name="T34" fmla="*/ 5 w 52"/>
                <a:gd name="T35" fmla="*/ 18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16" name="Freeform 54"/>
            <p:cNvSpPr/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16 w 72"/>
                <a:gd name="T1" fmla="*/ 14 h 58"/>
                <a:gd name="T2" fmla="*/ 17 w 72"/>
                <a:gd name="T3" fmla="*/ 11 h 58"/>
                <a:gd name="T4" fmla="*/ 17 w 72"/>
                <a:gd name="T5" fmla="*/ 10 h 58"/>
                <a:gd name="T6" fmla="*/ 16 w 72"/>
                <a:gd name="T7" fmla="*/ 8 h 58"/>
                <a:gd name="T8" fmla="*/ 14 w 72"/>
                <a:gd name="T9" fmla="*/ 6 h 58"/>
                <a:gd name="T10" fmla="*/ 12 w 72"/>
                <a:gd name="T11" fmla="*/ 3 h 58"/>
                <a:gd name="T12" fmla="*/ 9 w 72"/>
                <a:gd name="T13" fmla="*/ 1 h 58"/>
                <a:gd name="T14" fmla="*/ 7 w 72"/>
                <a:gd name="T15" fmla="*/ 0 h 58"/>
                <a:gd name="T16" fmla="*/ 4 w 72"/>
                <a:gd name="T17" fmla="*/ 0 h 58"/>
                <a:gd name="T18" fmla="*/ 1 w 72"/>
                <a:gd name="T19" fmla="*/ 3 h 58"/>
                <a:gd name="T20" fmla="*/ 0 w 72"/>
                <a:gd name="T21" fmla="*/ 7 h 58"/>
                <a:gd name="T22" fmla="*/ 1 w 72"/>
                <a:gd name="T23" fmla="*/ 10 h 58"/>
                <a:gd name="T24" fmla="*/ 3 w 72"/>
                <a:gd name="T25" fmla="*/ 12 h 58"/>
                <a:gd name="T26" fmla="*/ 6 w 72"/>
                <a:gd name="T27" fmla="*/ 13 h 58"/>
                <a:gd name="T28" fmla="*/ 9 w 72"/>
                <a:gd name="T29" fmla="*/ 14 h 58"/>
                <a:gd name="T30" fmla="*/ 12 w 72"/>
                <a:gd name="T31" fmla="*/ 14 h 58"/>
                <a:gd name="T32" fmla="*/ 15 w 72"/>
                <a:gd name="T33" fmla="*/ 14 h 58"/>
                <a:gd name="T34" fmla="*/ 16 w 72"/>
                <a:gd name="T35" fmla="*/ 14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17" name="Freeform 55"/>
            <p:cNvSpPr/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17 w 72"/>
                <a:gd name="T1" fmla="*/ 3 h 56"/>
                <a:gd name="T2" fmla="*/ 16 w 72"/>
                <a:gd name="T3" fmla="*/ 0 h 56"/>
                <a:gd name="T4" fmla="*/ 15 w 72"/>
                <a:gd name="T5" fmla="*/ 0 h 56"/>
                <a:gd name="T6" fmla="*/ 13 w 72"/>
                <a:gd name="T7" fmla="*/ 0 h 56"/>
                <a:gd name="T8" fmla="*/ 9 w 72"/>
                <a:gd name="T9" fmla="*/ 0 h 56"/>
                <a:gd name="T10" fmla="*/ 6 w 72"/>
                <a:gd name="T11" fmla="*/ 1 h 56"/>
                <a:gd name="T12" fmla="*/ 3 w 72"/>
                <a:gd name="T13" fmla="*/ 2 h 56"/>
                <a:gd name="T14" fmla="*/ 1 w 72"/>
                <a:gd name="T15" fmla="*/ 4 h 56"/>
                <a:gd name="T16" fmla="*/ 0 w 72"/>
                <a:gd name="T17" fmla="*/ 7 h 56"/>
                <a:gd name="T18" fmla="*/ 1 w 72"/>
                <a:gd name="T19" fmla="*/ 11 h 56"/>
                <a:gd name="T20" fmla="*/ 4 w 72"/>
                <a:gd name="T21" fmla="*/ 14 h 56"/>
                <a:gd name="T22" fmla="*/ 7 w 72"/>
                <a:gd name="T23" fmla="*/ 15 h 56"/>
                <a:gd name="T24" fmla="*/ 9 w 72"/>
                <a:gd name="T25" fmla="*/ 14 h 56"/>
                <a:gd name="T26" fmla="*/ 12 w 72"/>
                <a:gd name="T27" fmla="*/ 12 h 56"/>
                <a:gd name="T28" fmla="*/ 14 w 72"/>
                <a:gd name="T29" fmla="*/ 9 h 56"/>
                <a:gd name="T30" fmla="*/ 16 w 72"/>
                <a:gd name="T31" fmla="*/ 6 h 56"/>
                <a:gd name="T32" fmla="*/ 17 w 72"/>
                <a:gd name="T33" fmla="*/ 4 h 56"/>
                <a:gd name="T34" fmla="*/ 17 w 72"/>
                <a:gd name="T35" fmla="*/ 3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18" name="Freeform 56"/>
            <p:cNvSpPr/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8 w 53"/>
                <a:gd name="T1" fmla="*/ 0 h 72"/>
                <a:gd name="T2" fmla="*/ 6 w 53"/>
                <a:gd name="T3" fmla="*/ 0 h 72"/>
                <a:gd name="T4" fmla="*/ 5 w 53"/>
                <a:gd name="T5" fmla="*/ 1 h 72"/>
                <a:gd name="T6" fmla="*/ 4 w 53"/>
                <a:gd name="T7" fmla="*/ 3 h 72"/>
                <a:gd name="T8" fmla="*/ 2 w 53"/>
                <a:gd name="T9" fmla="*/ 6 h 72"/>
                <a:gd name="T10" fmla="*/ 1 w 53"/>
                <a:gd name="T11" fmla="*/ 9 h 72"/>
                <a:gd name="T12" fmla="*/ 0 w 53"/>
                <a:gd name="T13" fmla="*/ 13 h 72"/>
                <a:gd name="T14" fmla="*/ 1 w 53"/>
                <a:gd name="T15" fmla="*/ 16 h 72"/>
                <a:gd name="T16" fmla="*/ 3 w 53"/>
                <a:gd name="T17" fmla="*/ 18 h 72"/>
                <a:gd name="T18" fmla="*/ 7 w 53"/>
                <a:gd name="T19" fmla="*/ 19 h 72"/>
                <a:gd name="T20" fmla="*/ 11 w 53"/>
                <a:gd name="T21" fmla="*/ 18 h 72"/>
                <a:gd name="T22" fmla="*/ 13 w 53"/>
                <a:gd name="T23" fmla="*/ 16 h 72"/>
                <a:gd name="T24" fmla="*/ 14 w 53"/>
                <a:gd name="T25" fmla="*/ 13 h 72"/>
                <a:gd name="T26" fmla="*/ 13 w 53"/>
                <a:gd name="T27" fmla="*/ 9 h 72"/>
                <a:gd name="T28" fmla="*/ 12 w 53"/>
                <a:gd name="T29" fmla="*/ 6 h 72"/>
                <a:gd name="T30" fmla="*/ 10 w 53"/>
                <a:gd name="T31" fmla="*/ 3 h 72"/>
                <a:gd name="T32" fmla="*/ 9 w 53"/>
                <a:gd name="T33" fmla="*/ 1 h 72"/>
                <a:gd name="T34" fmla="*/ 8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19" name="Freeform 57"/>
            <p:cNvSpPr/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1 w 72"/>
                <a:gd name="T1" fmla="*/ 0 h 57"/>
                <a:gd name="T2" fmla="*/ 0 w 72"/>
                <a:gd name="T3" fmla="*/ 3 h 57"/>
                <a:gd name="T4" fmla="*/ 0 w 72"/>
                <a:gd name="T5" fmla="*/ 4 h 57"/>
                <a:gd name="T6" fmla="*/ 1 w 72"/>
                <a:gd name="T7" fmla="*/ 6 h 57"/>
                <a:gd name="T8" fmla="*/ 3 w 72"/>
                <a:gd name="T9" fmla="*/ 9 h 57"/>
                <a:gd name="T10" fmla="*/ 5 w 72"/>
                <a:gd name="T11" fmla="*/ 11 h 57"/>
                <a:gd name="T12" fmla="*/ 8 w 72"/>
                <a:gd name="T13" fmla="*/ 14 h 57"/>
                <a:gd name="T14" fmla="*/ 10 w 72"/>
                <a:gd name="T15" fmla="*/ 15 h 57"/>
                <a:gd name="T16" fmla="*/ 13 w 72"/>
                <a:gd name="T17" fmla="*/ 14 h 57"/>
                <a:gd name="T18" fmla="*/ 16 w 72"/>
                <a:gd name="T19" fmla="*/ 11 h 57"/>
                <a:gd name="T20" fmla="*/ 17 w 72"/>
                <a:gd name="T21" fmla="*/ 7 h 57"/>
                <a:gd name="T22" fmla="*/ 16 w 72"/>
                <a:gd name="T23" fmla="*/ 4 h 57"/>
                <a:gd name="T24" fmla="*/ 14 w 72"/>
                <a:gd name="T25" fmla="*/ 2 h 57"/>
                <a:gd name="T26" fmla="*/ 11 w 72"/>
                <a:gd name="T27" fmla="*/ 1 h 57"/>
                <a:gd name="T28" fmla="*/ 8 w 72"/>
                <a:gd name="T29" fmla="*/ 0 h 57"/>
                <a:gd name="T30" fmla="*/ 5 w 72"/>
                <a:gd name="T31" fmla="*/ 0 h 57"/>
                <a:gd name="T32" fmla="*/ 2 w 72"/>
                <a:gd name="T33" fmla="*/ 0 h 57"/>
                <a:gd name="T34" fmla="*/ 1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20" name="Freeform 58"/>
            <p:cNvSpPr/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2 h 58"/>
                <a:gd name="T2" fmla="*/ 1 w 72"/>
                <a:gd name="T3" fmla="*/ 15 h 58"/>
                <a:gd name="T4" fmla="*/ 2 w 72"/>
                <a:gd name="T5" fmla="*/ 15 h 58"/>
                <a:gd name="T6" fmla="*/ 5 w 72"/>
                <a:gd name="T7" fmla="*/ 15 h 58"/>
                <a:gd name="T8" fmla="*/ 8 w 72"/>
                <a:gd name="T9" fmla="*/ 15 h 58"/>
                <a:gd name="T10" fmla="*/ 11 w 72"/>
                <a:gd name="T11" fmla="*/ 14 h 58"/>
                <a:gd name="T12" fmla="*/ 14 w 72"/>
                <a:gd name="T13" fmla="*/ 13 h 58"/>
                <a:gd name="T14" fmla="*/ 16 w 72"/>
                <a:gd name="T15" fmla="*/ 11 h 58"/>
                <a:gd name="T16" fmla="*/ 17 w 72"/>
                <a:gd name="T17" fmla="*/ 8 h 58"/>
                <a:gd name="T18" fmla="*/ 16 w 72"/>
                <a:gd name="T19" fmla="*/ 4 h 58"/>
                <a:gd name="T20" fmla="*/ 13 w 72"/>
                <a:gd name="T21" fmla="*/ 1 h 58"/>
                <a:gd name="T22" fmla="*/ 10 w 72"/>
                <a:gd name="T23" fmla="*/ 0 h 58"/>
                <a:gd name="T24" fmla="*/ 8 w 72"/>
                <a:gd name="T25" fmla="*/ 2 h 58"/>
                <a:gd name="T26" fmla="*/ 5 w 72"/>
                <a:gd name="T27" fmla="*/ 4 h 58"/>
                <a:gd name="T28" fmla="*/ 3 w 72"/>
                <a:gd name="T29" fmla="*/ 6 h 58"/>
                <a:gd name="T30" fmla="*/ 1 w 72"/>
                <a:gd name="T31" fmla="*/ 9 h 58"/>
                <a:gd name="T32" fmla="*/ 0 w 72"/>
                <a:gd name="T33" fmla="*/ 11 h 58"/>
                <a:gd name="T34" fmla="*/ 0 w 72"/>
                <a:gd name="T35" fmla="*/ 1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21" name="Freeform 59"/>
            <p:cNvSpPr/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36 w 144"/>
                <a:gd name="T1" fmla="*/ 0 h 167"/>
                <a:gd name="T2" fmla="*/ 36 w 144"/>
                <a:gd name="T3" fmla="*/ 7 h 167"/>
                <a:gd name="T4" fmla="*/ 35 w 144"/>
                <a:gd name="T5" fmla="*/ 15 h 167"/>
                <a:gd name="T6" fmla="*/ 33 w 144"/>
                <a:gd name="T7" fmla="*/ 21 h 167"/>
                <a:gd name="T8" fmla="*/ 29 w 144"/>
                <a:gd name="T9" fmla="*/ 28 h 167"/>
                <a:gd name="T10" fmla="*/ 25 w 144"/>
                <a:gd name="T11" fmla="*/ 34 h 167"/>
                <a:gd name="T12" fmla="*/ 20 w 144"/>
                <a:gd name="T13" fmla="*/ 38 h 167"/>
                <a:gd name="T14" fmla="*/ 15 w 144"/>
                <a:gd name="T15" fmla="*/ 41 h 167"/>
                <a:gd name="T16" fmla="*/ 9 w 144"/>
                <a:gd name="T17" fmla="*/ 42 h 167"/>
                <a:gd name="T18" fmla="*/ 4 w 144"/>
                <a:gd name="T19" fmla="*/ 41 h 167"/>
                <a:gd name="T20" fmla="*/ 1 w 144"/>
                <a:gd name="T21" fmla="*/ 38 h 167"/>
                <a:gd name="T22" fmla="*/ 0 w 144"/>
                <a:gd name="T23" fmla="*/ 35 h 167"/>
                <a:gd name="T24" fmla="*/ 1 w 144"/>
                <a:gd name="T25" fmla="*/ 31 h 167"/>
                <a:gd name="T26" fmla="*/ 3 w 144"/>
                <a:gd name="T27" fmla="*/ 28 h 167"/>
                <a:gd name="T28" fmla="*/ 6 w 144"/>
                <a:gd name="T29" fmla="*/ 24 h 167"/>
                <a:gd name="T30" fmla="*/ 10 w 144"/>
                <a:gd name="T31" fmla="*/ 22 h 167"/>
                <a:gd name="T32" fmla="*/ 15 w 144"/>
                <a:gd name="T33" fmla="*/ 21 h 167"/>
                <a:gd name="T34" fmla="*/ 20 w 144"/>
                <a:gd name="T35" fmla="*/ 20 h 167"/>
                <a:gd name="T36" fmla="*/ 23 w 144"/>
                <a:gd name="T37" fmla="*/ 18 h 167"/>
                <a:gd name="T38" fmla="*/ 27 w 144"/>
                <a:gd name="T39" fmla="*/ 15 h 167"/>
                <a:gd name="T40" fmla="*/ 30 w 144"/>
                <a:gd name="T41" fmla="*/ 11 h 167"/>
                <a:gd name="T42" fmla="*/ 33 w 144"/>
                <a:gd name="T43" fmla="*/ 7 h 167"/>
                <a:gd name="T44" fmla="*/ 35 w 144"/>
                <a:gd name="T45" fmla="*/ 4 h 167"/>
                <a:gd name="T46" fmla="*/ 36 w 144"/>
                <a:gd name="T47" fmla="*/ 1 h 167"/>
                <a:gd name="T48" fmla="*/ 36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22" name="Freeform 60"/>
            <p:cNvSpPr/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51 w 204"/>
                <a:gd name="T1" fmla="*/ 0 h 82"/>
                <a:gd name="T2" fmla="*/ 49 w 204"/>
                <a:gd name="T3" fmla="*/ 2 h 82"/>
                <a:gd name="T4" fmla="*/ 47 w 204"/>
                <a:gd name="T5" fmla="*/ 5 h 82"/>
                <a:gd name="T6" fmla="*/ 44 w 204"/>
                <a:gd name="T7" fmla="*/ 7 h 82"/>
                <a:gd name="T8" fmla="*/ 42 w 204"/>
                <a:gd name="T9" fmla="*/ 10 h 82"/>
                <a:gd name="T10" fmla="*/ 38 w 204"/>
                <a:gd name="T11" fmla="*/ 12 h 82"/>
                <a:gd name="T12" fmla="*/ 35 w 204"/>
                <a:gd name="T13" fmla="*/ 14 h 82"/>
                <a:gd name="T14" fmla="*/ 31 w 204"/>
                <a:gd name="T15" fmla="*/ 16 h 82"/>
                <a:gd name="T16" fmla="*/ 28 w 204"/>
                <a:gd name="T17" fmla="*/ 17 h 82"/>
                <a:gd name="T18" fmla="*/ 25 w 204"/>
                <a:gd name="T19" fmla="*/ 18 h 82"/>
                <a:gd name="T20" fmla="*/ 22 w 204"/>
                <a:gd name="T21" fmla="*/ 19 h 82"/>
                <a:gd name="T22" fmla="*/ 19 w 204"/>
                <a:gd name="T23" fmla="*/ 20 h 82"/>
                <a:gd name="T24" fmla="*/ 15 w 204"/>
                <a:gd name="T25" fmla="*/ 20 h 82"/>
                <a:gd name="T26" fmla="*/ 12 w 204"/>
                <a:gd name="T27" fmla="*/ 20 h 82"/>
                <a:gd name="T28" fmla="*/ 10 w 204"/>
                <a:gd name="T29" fmla="*/ 19 h 82"/>
                <a:gd name="T30" fmla="*/ 6 w 204"/>
                <a:gd name="T31" fmla="*/ 17 h 82"/>
                <a:gd name="T32" fmla="*/ 3 w 204"/>
                <a:gd name="T33" fmla="*/ 16 h 82"/>
                <a:gd name="T34" fmla="*/ 1 w 204"/>
                <a:gd name="T35" fmla="*/ 11 h 82"/>
                <a:gd name="T36" fmla="*/ 0 w 204"/>
                <a:gd name="T37" fmla="*/ 8 h 82"/>
                <a:gd name="T38" fmla="*/ 2 w 204"/>
                <a:gd name="T39" fmla="*/ 5 h 82"/>
                <a:gd name="T40" fmla="*/ 5 w 204"/>
                <a:gd name="T41" fmla="*/ 2 h 82"/>
                <a:gd name="T42" fmla="*/ 9 w 204"/>
                <a:gd name="T43" fmla="*/ 0 h 82"/>
                <a:gd name="T44" fmla="*/ 13 w 204"/>
                <a:gd name="T45" fmla="*/ 0 h 82"/>
                <a:gd name="T46" fmla="*/ 18 w 204"/>
                <a:gd name="T47" fmla="*/ 1 h 82"/>
                <a:gd name="T48" fmla="*/ 23 w 204"/>
                <a:gd name="T49" fmla="*/ 3 h 82"/>
                <a:gd name="T50" fmla="*/ 26 w 204"/>
                <a:gd name="T51" fmla="*/ 5 h 82"/>
                <a:gd name="T52" fmla="*/ 30 w 204"/>
                <a:gd name="T53" fmla="*/ 6 h 82"/>
                <a:gd name="T54" fmla="*/ 36 w 204"/>
                <a:gd name="T55" fmla="*/ 5 h 82"/>
                <a:gd name="T56" fmla="*/ 40 w 204"/>
                <a:gd name="T57" fmla="*/ 4 h 82"/>
                <a:gd name="T58" fmla="*/ 45 w 204"/>
                <a:gd name="T59" fmla="*/ 3 h 82"/>
                <a:gd name="T60" fmla="*/ 48 w 204"/>
                <a:gd name="T61" fmla="*/ 1 h 82"/>
                <a:gd name="T62" fmla="*/ 50 w 204"/>
                <a:gd name="T63" fmla="*/ 0 h 82"/>
                <a:gd name="T64" fmla="*/ 5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23" name="Freeform 61"/>
            <p:cNvSpPr/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6 w 84"/>
                <a:gd name="T1" fmla="*/ 0 h 208"/>
                <a:gd name="T2" fmla="*/ 11 w 84"/>
                <a:gd name="T3" fmla="*/ 6 h 208"/>
                <a:gd name="T4" fmla="*/ 14 w 84"/>
                <a:gd name="T5" fmla="*/ 12 h 208"/>
                <a:gd name="T6" fmla="*/ 18 w 84"/>
                <a:gd name="T7" fmla="*/ 19 h 208"/>
                <a:gd name="T8" fmla="*/ 20 w 84"/>
                <a:gd name="T9" fmla="*/ 25 h 208"/>
                <a:gd name="T10" fmla="*/ 21 w 84"/>
                <a:gd name="T11" fmla="*/ 32 h 208"/>
                <a:gd name="T12" fmla="*/ 21 w 84"/>
                <a:gd name="T13" fmla="*/ 39 h 208"/>
                <a:gd name="T14" fmla="*/ 19 w 84"/>
                <a:gd name="T15" fmla="*/ 45 h 208"/>
                <a:gd name="T16" fmla="*/ 14 w 84"/>
                <a:gd name="T17" fmla="*/ 50 h 208"/>
                <a:gd name="T18" fmla="*/ 10 w 84"/>
                <a:gd name="T19" fmla="*/ 52 h 208"/>
                <a:gd name="T20" fmla="*/ 6 w 84"/>
                <a:gd name="T21" fmla="*/ 52 h 208"/>
                <a:gd name="T22" fmla="*/ 3 w 84"/>
                <a:gd name="T23" fmla="*/ 51 h 208"/>
                <a:gd name="T24" fmla="*/ 1 w 84"/>
                <a:gd name="T25" fmla="*/ 47 h 208"/>
                <a:gd name="T26" fmla="*/ 0 w 84"/>
                <a:gd name="T27" fmla="*/ 43 h 208"/>
                <a:gd name="T28" fmla="*/ 1 w 84"/>
                <a:gd name="T29" fmla="*/ 38 h 208"/>
                <a:gd name="T30" fmla="*/ 1 w 84"/>
                <a:gd name="T31" fmla="*/ 34 h 208"/>
                <a:gd name="T32" fmla="*/ 5 w 84"/>
                <a:gd name="T33" fmla="*/ 28 h 208"/>
                <a:gd name="T34" fmla="*/ 9 w 84"/>
                <a:gd name="T35" fmla="*/ 21 h 208"/>
                <a:gd name="T36" fmla="*/ 9 w 84"/>
                <a:gd name="T37" fmla="*/ 12 h 208"/>
                <a:gd name="T38" fmla="*/ 6 w 84"/>
                <a:gd name="T39" fmla="*/ 3 h 208"/>
                <a:gd name="T40" fmla="*/ 6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24" name="Freeform 62"/>
            <p:cNvSpPr/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6 w 144"/>
                <a:gd name="T3" fmla="*/ 1 h 170"/>
                <a:gd name="T4" fmla="*/ 13 w 144"/>
                <a:gd name="T5" fmla="*/ 4 h 170"/>
                <a:gd name="T6" fmla="*/ 20 w 144"/>
                <a:gd name="T7" fmla="*/ 8 h 170"/>
                <a:gd name="T8" fmla="*/ 26 w 144"/>
                <a:gd name="T9" fmla="*/ 12 h 170"/>
                <a:gd name="T10" fmla="*/ 30 w 144"/>
                <a:gd name="T11" fmla="*/ 17 h 170"/>
                <a:gd name="T12" fmla="*/ 35 w 144"/>
                <a:gd name="T13" fmla="*/ 22 h 170"/>
                <a:gd name="T14" fmla="*/ 36 w 144"/>
                <a:gd name="T15" fmla="*/ 29 h 170"/>
                <a:gd name="T16" fmla="*/ 36 w 144"/>
                <a:gd name="T17" fmla="*/ 35 h 170"/>
                <a:gd name="T18" fmla="*/ 34 w 144"/>
                <a:gd name="T19" fmla="*/ 39 h 170"/>
                <a:gd name="T20" fmla="*/ 30 w 144"/>
                <a:gd name="T21" fmla="*/ 41 h 170"/>
                <a:gd name="T22" fmla="*/ 26 w 144"/>
                <a:gd name="T23" fmla="*/ 42 h 170"/>
                <a:gd name="T24" fmla="*/ 23 w 144"/>
                <a:gd name="T25" fmla="*/ 40 h 170"/>
                <a:gd name="T26" fmla="*/ 20 w 144"/>
                <a:gd name="T27" fmla="*/ 37 h 170"/>
                <a:gd name="T28" fmla="*/ 18 w 144"/>
                <a:gd name="T29" fmla="*/ 33 h 170"/>
                <a:gd name="T30" fmla="*/ 16 w 144"/>
                <a:gd name="T31" fmla="*/ 29 h 170"/>
                <a:gd name="T32" fmla="*/ 17 w 144"/>
                <a:gd name="T33" fmla="*/ 24 h 170"/>
                <a:gd name="T34" fmla="*/ 17 w 144"/>
                <a:gd name="T35" fmla="*/ 20 h 170"/>
                <a:gd name="T36" fmla="*/ 14 w 144"/>
                <a:gd name="T37" fmla="*/ 15 h 170"/>
                <a:gd name="T38" fmla="*/ 12 w 144"/>
                <a:gd name="T39" fmla="*/ 11 h 170"/>
                <a:gd name="T40" fmla="*/ 9 w 144"/>
                <a:gd name="T41" fmla="*/ 7 h 170"/>
                <a:gd name="T42" fmla="*/ 5 w 144"/>
                <a:gd name="T43" fmla="*/ 4 h 170"/>
                <a:gd name="T44" fmla="*/ 3 w 144"/>
                <a:gd name="T45" fmla="*/ 2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25" name="Freeform 63"/>
            <p:cNvSpPr/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4 h 103"/>
                <a:gd name="T2" fmla="*/ 3 w 199"/>
                <a:gd name="T3" fmla="*/ 3 h 103"/>
                <a:gd name="T4" fmla="*/ 6 w 199"/>
                <a:gd name="T5" fmla="*/ 2 h 103"/>
                <a:gd name="T6" fmla="*/ 10 w 199"/>
                <a:gd name="T7" fmla="*/ 1 h 103"/>
                <a:gd name="T8" fmla="*/ 13 w 199"/>
                <a:gd name="T9" fmla="*/ 0 h 103"/>
                <a:gd name="T10" fmla="*/ 17 w 199"/>
                <a:gd name="T11" fmla="*/ 0 h 103"/>
                <a:gd name="T12" fmla="*/ 21 w 199"/>
                <a:gd name="T13" fmla="*/ 0 h 103"/>
                <a:gd name="T14" fmla="*/ 24 w 199"/>
                <a:gd name="T15" fmla="*/ 0 h 103"/>
                <a:gd name="T16" fmla="*/ 28 w 199"/>
                <a:gd name="T17" fmla="*/ 0 h 103"/>
                <a:gd name="T18" fmla="*/ 32 w 199"/>
                <a:gd name="T19" fmla="*/ 1 h 103"/>
                <a:gd name="T20" fmla="*/ 35 w 199"/>
                <a:gd name="T21" fmla="*/ 2 h 103"/>
                <a:gd name="T22" fmla="*/ 38 w 199"/>
                <a:gd name="T23" fmla="*/ 3 h 103"/>
                <a:gd name="T24" fmla="*/ 41 w 199"/>
                <a:gd name="T25" fmla="*/ 4 h 103"/>
                <a:gd name="T26" fmla="*/ 43 w 199"/>
                <a:gd name="T27" fmla="*/ 6 h 103"/>
                <a:gd name="T28" fmla="*/ 45 w 199"/>
                <a:gd name="T29" fmla="*/ 8 h 103"/>
                <a:gd name="T30" fmla="*/ 47 w 199"/>
                <a:gd name="T31" fmla="*/ 11 h 103"/>
                <a:gd name="T32" fmla="*/ 49 w 199"/>
                <a:gd name="T33" fmla="*/ 14 h 103"/>
                <a:gd name="T34" fmla="*/ 49 w 199"/>
                <a:gd name="T35" fmla="*/ 19 h 103"/>
                <a:gd name="T36" fmla="*/ 48 w 199"/>
                <a:gd name="T37" fmla="*/ 22 h 103"/>
                <a:gd name="T38" fmla="*/ 45 w 199"/>
                <a:gd name="T39" fmla="*/ 24 h 103"/>
                <a:gd name="T40" fmla="*/ 41 w 199"/>
                <a:gd name="T41" fmla="*/ 25 h 103"/>
                <a:gd name="T42" fmla="*/ 37 w 199"/>
                <a:gd name="T43" fmla="*/ 25 h 103"/>
                <a:gd name="T44" fmla="*/ 33 w 199"/>
                <a:gd name="T45" fmla="*/ 23 h 103"/>
                <a:gd name="T46" fmla="*/ 29 w 199"/>
                <a:gd name="T47" fmla="*/ 20 h 103"/>
                <a:gd name="T48" fmla="*/ 26 w 199"/>
                <a:gd name="T49" fmla="*/ 15 h 103"/>
                <a:gd name="T50" fmla="*/ 24 w 199"/>
                <a:gd name="T51" fmla="*/ 12 h 103"/>
                <a:gd name="T52" fmla="*/ 20 w 199"/>
                <a:gd name="T53" fmla="*/ 9 h 103"/>
                <a:gd name="T54" fmla="*/ 16 w 199"/>
                <a:gd name="T55" fmla="*/ 7 h 103"/>
                <a:gd name="T56" fmla="*/ 11 w 199"/>
                <a:gd name="T57" fmla="*/ 6 h 103"/>
                <a:gd name="T58" fmla="*/ 7 w 199"/>
                <a:gd name="T59" fmla="*/ 5 h 103"/>
                <a:gd name="T60" fmla="*/ 3 w 199"/>
                <a:gd name="T61" fmla="*/ 4 h 103"/>
                <a:gd name="T62" fmla="*/ 1 w 199"/>
                <a:gd name="T63" fmla="*/ 4 h 103"/>
                <a:gd name="T64" fmla="*/ 0 w 199"/>
                <a:gd name="T65" fmla="*/ 4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26" name="Freeform 64"/>
            <p:cNvSpPr/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23 w 107"/>
                <a:gd name="T1" fmla="*/ 0 h 195"/>
                <a:gd name="T2" fmla="*/ 25 w 107"/>
                <a:gd name="T3" fmla="*/ 7 h 195"/>
                <a:gd name="T4" fmla="*/ 26 w 107"/>
                <a:gd name="T5" fmla="*/ 14 h 195"/>
                <a:gd name="T6" fmla="*/ 26 w 107"/>
                <a:gd name="T7" fmla="*/ 22 h 195"/>
                <a:gd name="T8" fmla="*/ 26 w 107"/>
                <a:gd name="T9" fmla="*/ 29 h 195"/>
                <a:gd name="T10" fmla="*/ 24 w 107"/>
                <a:gd name="T11" fmla="*/ 36 h 195"/>
                <a:gd name="T12" fmla="*/ 20 w 107"/>
                <a:gd name="T13" fmla="*/ 41 h 195"/>
                <a:gd name="T14" fmla="*/ 16 w 107"/>
                <a:gd name="T15" fmla="*/ 46 h 195"/>
                <a:gd name="T16" fmla="*/ 11 w 107"/>
                <a:gd name="T17" fmla="*/ 49 h 195"/>
                <a:gd name="T18" fmla="*/ 6 w 107"/>
                <a:gd name="T19" fmla="*/ 49 h 195"/>
                <a:gd name="T20" fmla="*/ 2 w 107"/>
                <a:gd name="T21" fmla="*/ 48 h 195"/>
                <a:gd name="T22" fmla="*/ 0 w 107"/>
                <a:gd name="T23" fmla="*/ 45 h 195"/>
                <a:gd name="T24" fmla="*/ 0 w 107"/>
                <a:gd name="T25" fmla="*/ 41 h 195"/>
                <a:gd name="T26" fmla="*/ 0 w 107"/>
                <a:gd name="T27" fmla="*/ 37 h 195"/>
                <a:gd name="T28" fmla="*/ 3 w 107"/>
                <a:gd name="T29" fmla="*/ 32 h 195"/>
                <a:gd name="T30" fmla="*/ 6 w 107"/>
                <a:gd name="T31" fmla="*/ 29 h 195"/>
                <a:gd name="T32" fmla="*/ 10 w 107"/>
                <a:gd name="T33" fmla="*/ 26 h 195"/>
                <a:gd name="T34" fmla="*/ 14 w 107"/>
                <a:gd name="T35" fmla="*/ 24 h 195"/>
                <a:gd name="T36" fmla="*/ 17 w 107"/>
                <a:gd name="T37" fmla="*/ 20 h 195"/>
                <a:gd name="T38" fmla="*/ 19 w 107"/>
                <a:gd name="T39" fmla="*/ 16 h 195"/>
                <a:gd name="T40" fmla="*/ 21 w 107"/>
                <a:gd name="T41" fmla="*/ 12 h 195"/>
                <a:gd name="T42" fmla="*/ 22 w 107"/>
                <a:gd name="T43" fmla="*/ 7 h 195"/>
                <a:gd name="T44" fmla="*/ 23 w 107"/>
                <a:gd name="T45" fmla="*/ 4 h 195"/>
                <a:gd name="T46" fmla="*/ 23 w 107"/>
                <a:gd name="T47" fmla="*/ 1 h 195"/>
                <a:gd name="T48" fmla="*/ 23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27" name="Freeform 65"/>
            <p:cNvSpPr/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45 w 183"/>
                <a:gd name="T1" fmla="*/ 0 h 126"/>
                <a:gd name="T2" fmla="*/ 43 w 183"/>
                <a:gd name="T3" fmla="*/ 7 h 126"/>
                <a:gd name="T4" fmla="*/ 39 w 183"/>
                <a:gd name="T5" fmla="*/ 13 h 126"/>
                <a:gd name="T6" fmla="*/ 35 w 183"/>
                <a:gd name="T7" fmla="*/ 19 h 126"/>
                <a:gd name="T8" fmla="*/ 30 w 183"/>
                <a:gd name="T9" fmla="*/ 24 h 126"/>
                <a:gd name="T10" fmla="*/ 24 w 183"/>
                <a:gd name="T11" fmla="*/ 28 h 126"/>
                <a:gd name="T12" fmla="*/ 18 w 183"/>
                <a:gd name="T13" fmla="*/ 31 h 126"/>
                <a:gd name="T14" fmla="*/ 12 w 183"/>
                <a:gd name="T15" fmla="*/ 32 h 126"/>
                <a:gd name="T16" fmla="*/ 6 w 183"/>
                <a:gd name="T17" fmla="*/ 30 h 126"/>
                <a:gd name="T18" fmla="*/ 1 w 183"/>
                <a:gd name="T19" fmla="*/ 28 h 126"/>
                <a:gd name="T20" fmla="*/ 0 w 183"/>
                <a:gd name="T21" fmla="*/ 24 h 126"/>
                <a:gd name="T22" fmla="*/ 0 w 183"/>
                <a:gd name="T23" fmla="*/ 21 h 126"/>
                <a:gd name="T24" fmla="*/ 2 w 183"/>
                <a:gd name="T25" fmla="*/ 18 h 126"/>
                <a:gd name="T26" fmla="*/ 5 w 183"/>
                <a:gd name="T27" fmla="*/ 15 h 126"/>
                <a:gd name="T28" fmla="*/ 9 w 183"/>
                <a:gd name="T29" fmla="*/ 13 h 126"/>
                <a:gd name="T30" fmla="*/ 14 w 183"/>
                <a:gd name="T31" fmla="*/ 12 h 126"/>
                <a:gd name="T32" fmla="*/ 19 w 183"/>
                <a:gd name="T33" fmla="*/ 13 h 126"/>
                <a:gd name="T34" fmla="*/ 24 w 183"/>
                <a:gd name="T35" fmla="*/ 13 h 126"/>
                <a:gd name="T36" fmla="*/ 28 w 183"/>
                <a:gd name="T37" fmla="*/ 12 h 126"/>
                <a:gd name="T38" fmla="*/ 32 w 183"/>
                <a:gd name="T39" fmla="*/ 10 h 126"/>
                <a:gd name="T40" fmla="*/ 37 w 183"/>
                <a:gd name="T41" fmla="*/ 8 h 126"/>
                <a:gd name="T42" fmla="*/ 40 w 183"/>
                <a:gd name="T43" fmla="*/ 5 h 126"/>
                <a:gd name="T44" fmla="*/ 43 w 183"/>
                <a:gd name="T45" fmla="*/ 3 h 126"/>
                <a:gd name="T46" fmla="*/ 45 w 183"/>
                <a:gd name="T47" fmla="*/ 1 h 126"/>
                <a:gd name="T48" fmla="*/ 45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28" name="Freeform 66"/>
            <p:cNvSpPr/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6 w 102"/>
                <a:gd name="T3" fmla="*/ 3 h 197"/>
                <a:gd name="T4" fmla="*/ 12 w 102"/>
                <a:gd name="T5" fmla="*/ 8 h 197"/>
                <a:gd name="T6" fmla="*/ 17 w 102"/>
                <a:gd name="T7" fmla="*/ 13 h 197"/>
                <a:gd name="T8" fmla="*/ 21 w 102"/>
                <a:gd name="T9" fmla="*/ 19 h 197"/>
                <a:gd name="T10" fmla="*/ 24 w 102"/>
                <a:gd name="T11" fmla="*/ 25 h 197"/>
                <a:gd name="T12" fmla="*/ 27 w 102"/>
                <a:gd name="T13" fmla="*/ 32 h 197"/>
                <a:gd name="T14" fmla="*/ 27 w 102"/>
                <a:gd name="T15" fmla="*/ 38 h 197"/>
                <a:gd name="T16" fmla="*/ 24 w 102"/>
                <a:gd name="T17" fmla="*/ 44 h 197"/>
                <a:gd name="T18" fmla="*/ 20 w 102"/>
                <a:gd name="T19" fmla="*/ 47 h 197"/>
                <a:gd name="T20" fmla="*/ 17 w 102"/>
                <a:gd name="T21" fmla="*/ 49 h 197"/>
                <a:gd name="T22" fmla="*/ 13 w 102"/>
                <a:gd name="T23" fmla="*/ 48 h 197"/>
                <a:gd name="T24" fmla="*/ 10 w 102"/>
                <a:gd name="T25" fmla="*/ 45 h 197"/>
                <a:gd name="T26" fmla="*/ 8 w 102"/>
                <a:gd name="T27" fmla="*/ 42 h 197"/>
                <a:gd name="T28" fmla="*/ 7 w 102"/>
                <a:gd name="T29" fmla="*/ 37 h 197"/>
                <a:gd name="T30" fmla="*/ 7 w 102"/>
                <a:gd name="T31" fmla="*/ 33 h 197"/>
                <a:gd name="T32" fmla="*/ 8 w 102"/>
                <a:gd name="T33" fmla="*/ 28 h 197"/>
                <a:gd name="T34" fmla="*/ 10 w 102"/>
                <a:gd name="T35" fmla="*/ 24 h 197"/>
                <a:gd name="T36" fmla="*/ 9 w 102"/>
                <a:gd name="T37" fmla="*/ 19 h 197"/>
                <a:gd name="T38" fmla="*/ 8 w 102"/>
                <a:gd name="T39" fmla="*/ 14 h 197"/>
                <a:gd name="T40" fmla="*/ 6 w 102"/>
                <a:gd name="T41" fmla="*/ 10 h 197"/>
                <a:gd name="T42" fmla="*/ 4 w 102"/>
                <a:gd name="T43" fmla="*/ 6 h 197"/>
                <a:gd name="T44" fmla="*/ 2 w 102"/>
                <a:gd name="T45" fmla="*/ 3 h 197"/>
                <a:gd name="T46" fmla="*/ 1 w 102"/>
                <a:gd name="T47" fmla="*/ 1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29" name="Freeform 67"/>
            <p:cNvSpPr/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7 w 180"/>
                <a:gd name="T3" fmla="*/ 0 h 129"/>
                <a:gd name="T4" fmla="*/ 14 w 180"/>
                <a:gd name="T5" fmla="*/ 0 h 129"/>
                <a:gd name="T6" fmla="*/ 22 w 180"/>
                <a:gd name="T7" fmla="*/ 1 h 129"/>
                <a:gd name="T8" fmla="*/ 28 w 180"/>
                <a:gd name="T9" fmla="*/ 4 h 129"/>
                <a:gd name="T10" fmla="*/ 35 w 180"/>
                <a:gd name="T11" fmla="*/ 7 h 129"/>
                <a:gd name="T12" fmla="*/ 40 w 180"/>
                <a:gd name="T13" fmla="*/ 11 h 129"/>
                <a:gd name="T14" fmla="*/ 44 w 180"/>
                <a:gd name="T15" fmla="*/ 16 h 129"/>
                <a:gd name="T16" fmla="*/ 45 w 180"/>
                <a:gd name="T17" fmla="*/ 22 h 129"/>
                <a:gd name="T18" fmla="*/ 45 w 180"/>
                <a:gd name="T19" fmla="*/ 27 h 129"/>
                <a:gd name="T20" fmla="*/ 43 w 180"/>
                <a:gd name="T21" fmla="*/ 30 h 129"/>
                <a:gd name="T22" fmla="*/ 39 w 180"/>
                <a:gd name="T23" fmla="*/ 32 h 129"/>
                <a:gd name="T24" fmla="*/ 36 w 180"/>
                <a:gd name="T25" fmla="*/ 32 h 129"/>
                <a:gd name="T26" fmla="*/ 31 w 180"/>
                <a:gd name="T27" fmla="*/ 30 h 129"/>
                <a:gd name="T28" fmla="*/ 27 w 180"/>
                <a:gd name="T29" fmla="*/ 27 h 129"/>
                <a:gd name="T30" fmla="*/ 24 w 180"/>
                <a:gd name="T31" fmla="*/ 23 h 129"/>
                <a:gd name="T32" fmla="*/ 23 w 180"/>
                <a:gd name="T33" fmla="*/ 18 h 129"/>
                <a:gd name="T34" fmla="*/ 22 w 180"/>
                <a:gd name="T35" fmla="*/ 14 h 129"/>
                <a:gd name="T36" fmla="*/ 19 w 180"/>
                <a:gd name="T37" fmla="*/ 11 h 129"/>
                <a:gd name="T38" fmla="*/ 15 w 180"/>
                <a:gd name="T39" fmla="*/ 7 h 129"/>
                <a:gd name="T40" fmla="*/ 11 w 180"/>
                <a:gd name="T41" fmla="*/ 5 h 129"/>
                <a:gd name="T42" fmla="*/ 7 w 180"/>
                <a:gd name="T43" fmla="*/ 3 h 129"/>
                <a:gd name="T44" fmla="*/ 3 w 180"/>
                <a:gd name="T45" fmla="*/ 1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30" name="Freeform 68"/>
            <p:cNvSpPr/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13 h 85"/>
                <a:gd name="T2" fmla="*/ 3 w 206"/>
                <a:gd name="T3" fmla="*/ 11 h 85"/>
                <a:gd name="T4" fmla="*/ 6 w 206"/>
                <a:gd name="T5" fmla="*/ 9 h 85"/>
                <a:gd name="T6" fmla="*/ 9 w 206"/>
                <a:gd name="T7" fmla="*/ 7 h 85"/>
                <a:gd name="T8" fmla="*/ 12 w 206"/>
                <a:gd name="T9" fmla="*/ 5 h 85"/>
                <a:gd name="T10" fmla="*/ 15 w 206"/>
                <a:gd name="T11" fmla="*/ 4 h 85"/>
                <a:gd name="T12" fmla="*/ 19 w 206"/>
                <a:gd name="T13" fmla="*/ 2 h 85"/>
                <a:gd name="T14" fmla="*/ 22 w 206"/>
                <a:gd name="T15" fmla="*/ 1 h 85"/>
                <a:gd name="T16" fmla="*/ 26 w 206"/>
                <a:gd name="T17" fmla="*/ 0 h 85"/>
                <a:gd name="T18" fmla="*/ 29 w 206"/>
                <a:gd name="T19" fmla="*/ 0 h 85"/>
                <a:gd name="T20" fmla="*/ 33 w 206"/>
                <a:gd name="T21" fmla="*/ 0 h 85"/>
                <a:gd name="T22" fmla="*/ 36 w 206"/>
                <a:gd name="T23" fmla="*/ 0 h 85"/>
                <a:gd name="T24" fmla="*/ 39 w 206"/>
                <a:gd name="T25" fmla="*/ 0 h 85"/>
                <a:gd name="T26" fmla="*/ 42 w 206"/>
                <a:gd name="T27" fmla="*/ 1 h 85"/>
                <a:gd name="T28" fmla="*/ 45 w 206"/>
                <a:gd name="T29" fmla="*/ 3 h 85"/>
                <a:gd name="T30" fmla="*/ 48 w 206"/>
                <a:gd name="T31" fmla="*/ 4 h 85"/>
                <a:gd name="T32" fmla="*/ 50 w 206"/>
                <a:gd name="T33" fmla="*/ 7 h 85"/>
                <a:gd name="T34" fmla="*/ 52 w 206"/>
                <a:gd name="T35" fmla="*/ 11 h 85"/>
                <a:gd name="T36" fmla="*/ 52 w 206"/>
                <a:gd name="T37" fmla="*/ 15 h 85"/>
                <a:gd name="T38" fmla="*/ 50 w 206"/>
                <a:gd name="T39" fmla="*/ 18 h 85"/>
                <a:gd name="T40" fmla="*/ 47 w 206"/>
                <a:gd name="T41" fmla="*/ 20 h 85"/>
                <a:gd name="T42" fmla="*/ 42 w 206"/>
                <a:gd name="T43" fmla="*/ 21 h 85"/>
                <a:gd name="T44" fmla="*/ 38 w 206"/>
                <a:gd name="T45" fmla="*/ 21 h 85"/>
                <a:gd name="T46" fmla="*/ 33 w 206"/>
                <a:gd name="T47" fmla="*/ 19 h 85"/>
                <a:gd name="T48" fmla="*/ 29 w 206"/>
                <a:gd name="T49" fmla="*/ 15 h 85"/>
                <a:gd name="T50" fmla="*/ 26 w 206"/>
                <a:gd name="T51" fmla="*/ 13 h 85"/>
                <a:gd name="T52" fmla="*/ 21 w 206"/>
                <a:gd name="T53" fmla="*/ 11 h 85"/>
                <a:gd name="T54" fmla="*/ 17 w 206"/>
                <a:gd name="T55" fmla="*/ 11 h 85"/>
                <a:gd name="T56" fmla="*/ 12 w 206"/>
                <a:gd name="T57" fmla="*/ 11 h 85"/>
                <a:gd name="T58" fmla="*/ 7 w 206"/>
                <a:gd name="T59" fmla="*/ 12 h 85"/>
                <a:gd name="T60" fmla="*/ 3 w 206"/>
                <a:gd name="T61" fmla="*/ 12 h 85"/>
                <a:gd name="T62" fmla="*/ 1 w 206"/>
                <a:gd name="T63" fmla="*/ 13 h 85"/>
                <a:gd name="T64" fmla="*/ 0 w 206"/>
                <a:gd name="T65" fmla="*/ 13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31" name="Freeform 69"/>
            <p:cNvSpPr/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1 h 95"/>
                <a:gd name="T2" fmla="*/ 6 w 147"/>
                <a:gd name="T3" fmla="*/ 0 h 95"/>
                <a:gd name="T4" fmla="*/ 12 w 147"/>
                <a:gd name="T5" fmla="*/ 0 h 95"/>
                <a:gd name="T6" fmla="*/ 17 w 147"/>
                <a:gd name="T7" fmla="*/ 0 h 95"/>
                <a:gd name="T8" fmla="*/ 23 w 147"/>
                <a:gd name="T9" fmla="*/ 2 h 95"/>
                <a:gd name="T10" fmla="*/ 28 w 147"/>
                <a:gd name="T11" fmla="*/ 4 h 95"/>
                <a:gd name="T12" fmla="*/ 32 w 147"/>
                <a:gd name="T13" fmla="*/ 7 h 95"/>
                <a:gd name="T14" fmla="*/ 36 w 147"/>
                <a:gd name="T15" fmla="*/ 11 h 95"/>
                <a:gd name="T16" fmla="*/ 37 w 147"/>
                <a:gd name="T17" fmla="*/ 15 h 95"/>
                <a:gd name="T18" fmla="*/ 37 w 147"/>
                <a:gd name="T19" fmla="*/ 19 h 95"/>
                <a:gd name="T20" fmla="*/ 36 w 147"/>
                <a:gd name="T21" fmla="*/ 22 h 95"/>
                <a:gd name="T22" fmla="*/ 33 w 147"/>
                <a:gd name="T23" fmla="*/ 23 h 95"/>
                <a:gd name="T24" fmla="*/ 30 w 147"/>
                <a:gd name="T25" fmla="*/ 23 h 95"/>
                <a:gd name="T26" fmla="*/ 27 w 147"/>
                <a:gd name="T27" fmla="*/ 22 h 95"/>
                <a:gd name="T28" fmla="*/ 24 w 147"/>
                <a:gd name="T29" fmla="*/ 20 h 95"/>
                <a:gd name="T30" fmla="*/ 21 w 147"/>
                <a:gd name="T31" fmla="*/ 17 h 95"/>
                <a:gd name="T32" fmla="*/ 20 w 147"/>
                <a:gd name="T33" fmla="*/ 13 h 95"/>
                <a:gd name="T34" fmla="*/ 18 w 147"/>
                <a:gd name="T35" fmla="*/ 10 h 95"/>
                <a:gd name="T36" fmla="*/ 16 w 147"/>
                <a:gd name="T37" fmla="*/ 8 h 95"/>
                <a:gd name="T38" fmla="*/ 13 w 147"/>
                <a:gd name="T39" fmla="*/ 5 h 95"/>
                <a:gd name="T40" fmla="*/ 9 w 147"/>
                <a:gd name="T41" fmla="*/ 4 h 95"/>
                <a:gd name="T42" fmla="*/ 6 w 147"/>
                <a:gd name="T43" fmla="*/ 3 h 95"/>
                <a:gd name="T44" fmla="*/ 3 w 147"/>
                <a:gd name="T45" fmla="*/ 1 h 95"/>
                <a:gd name="T46" fmla="*/ 1 w 147"/>
                <a:gd name="T47" fmla="*/ 1 h 95"/>
                <a:gd name="T48" fmla="*/ 0 w 147"/>
                <a:gd name="T49" fmla="*/ 1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32" name="Freeform 70"/>
            <p:cNvSpPr/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5 w 87"/>
                <a:gd name="T3" fmla="*/ 2 h 154"/>
                <a:gd name="T4" fmla="*/ 9 w 87"/>
                <a:gd name="T5" fmla="*/ 6 h 154"/>
                <a:gd name="T6" fmla="*/ 14 w 87"/>
                <a:gd name="T7" fmla="*/ 10 h 154"/>
                <a:gd name="T8" fmla="*/ 17 w 87"/>
                <a:gd name="T9" fmla="*/ 14 h 154"/>
                <a:gd name="T10" fmla="*/ 20 w 87"/>
                <a:gd name="T11" fmla="*/ 19 h 154"/>
                <a:gd name="T12" fmla="*/ 21 w 87"/>
                <a:gd name="T13" fmla="*/ 24 h 154"/>
                <a:gd name="T14" fmla="*/ 21 w 87"/>
                <a:gd name="T15" fmla="*/ 29 h 154"/>
                <a:gd name="T16" fmla="*/ 20 w 87"/>
                <a:gd name="T17" fmla="*/ 35 h 154"/>
                <a:gd name="T18" fmla="*/ 17 w 87"/>
                <a:gd name="T19" fmla="*/ 38 h 154"/>
                <a:gd name="T20" fmla="*/ 14 w 87"/>
                <a:gd name="T21" fmla="*/ 39 h 154"/>
                <a:gd name="T22" fmla="*/ 12 w 87"/>
                <a:gd name="T23" fmla="*/ 38 h 154"/>
                <a:gd name="T24" fmla="*/ 9 w 87"/>
                <a:gd name="T25" fmla="*/ 36 h 154"/>
                <a:gd name="T26" fmla="*/ 7 w 87"/>
                <a:gd name="T27" fmla="*/ 34 h 154"/>
                <a:gd name="T28" fmla="*/ 6 w 87"/>
                <a:gd name="T29" fmla="*/ 29 h 154"/>
                <a:gd name="T30" fmla="*/ 6 w 87"/>
                <a:gd name="T31" fmla="*/ 25 h 154"/>
                <a:gd name="T32" fmla="*/ 7 w 87"/>
                <a:gd name="T33" fmla="*/ 22 h 154"/>
                <a:gd name="T34" fmla="*/ 8 w 87"/>
                <a:gd name="T35" fmla="*/ 19 h 154"/>
                <a:gd name="T36" fmla="*/ 7 w 87"/>
                <a:gd name="T37" fmla="*/ 15 h 154"/>
                <a:gd name="T38" fmla="*/ 6 w 87"/>
                <a:gd name="T39" fmla="*/ 11 h 154"/>
                <a:gd name="T40" fmla="*/ 5 w 87"/>
                <a:gd name="T41" fmla="*/ 7 h 154"/>
                <a:gd name="T42" fmla="*/ 3 w 87"/>
                <a:gd name="T43" fmla="*/ 5 h 154"/>
                <a:gd name="T44" fmla="*/ 1 w 87"/>
                <a:gd name="T45" fmla="*/ 2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33" name="Freeform 71"/>
            <p:cNvSpPr/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17 h 69"/>
                <a:gd name="T2" fmla="*/ 4 w 161"/>
                <a:gd name="T3" fmla="*/ 13 h 69"/>
                <a:gd name="T4" fmla="*/ 8 w 161"/>
                <a:gd name="T5" fmla="*/ 9 h 69"/>
                <a:gd name="T6" fmla="*/ 13 w 161"/>
                <a:gd name="T7" fmla="*/ 5 h 69"/>
                <a:gd name="T8" fmla="*/ 18 w 161"/>
                <a:gd name="T9" fmla="*/ 2 h 69"/>
                <a:gd name="T10" fmla="*/ 23 w 161"/>
                <a:gd name="T11" fmla="*/ 1 h 69"/>
                <a:gd name="T12" fmla="*/ 28 w 161"/>
                <a:gd name="T13" fmla="*/ 0 h 69"/>
                <a:gd name="T14" fmla="*/ 33 w 161"/>
                <a:gd name="T15" fmla="*/ 1 h 69"/>
                <a:gd name="T16" fmla="*/ 37 w 161"/>
                <a:gd name="T17" fmla="*/ 3 h 69"/>
                <a:gd name="T18" fmla="*/ 40 w 161"/>
                <a:gd name="T19" fmla="*/ 6 h 69"/>
                <a:gd name="T20" fmla="*/ 41 w 161"/>
                <a:gd name="T21" fmla="*/ 9 h 69"/>
                <a:gd name="T22" fmla="*/ 39 w 161"/>
                <a:gd name="T23" fmla="*/ 11 h 69"/>
                <a:gd name="T24" fmla="*/ 37 w 161"/>
                <a:gd name="T25" fmla="*/ 13 h 69"/>
                <a:gd name="T26" fmla="*/ 34 w 161"/>
                <a:gd name="T27" fmla="*/ 15 h 69"/>
                <a:gd name="T28" fmla="*/ 31 w 161"/>
                <a:gd name="T29" fmla="*/ 16 h 69"/>
                <a:gd name="T30" fmla="*/ 27 w 161"/>
                <a:gd name="T31" fmla="*/ 15 h 69"/>
                <a:gd name="T32" fmla="*/ 23 w 161"/>
                <a:gd name="T33" fmla="*/ 13 h 69"/>
                <a:gd name="T34" fmla="*/ 20 w 161"/>
                <a:gd name="T35" fmla="*/ 12 h 69"/>
                <a:gd name="T36" fmla="*/ 16 w 161"/>
                <a:gd name="T37" fmla="*/ 11 h 69"/>
                <a:gd name="T38" fmla="*/ 12 w 161"/>
                <a:gd name="T39" fmla="*/ 12 h 69"/>
                <a:gd name="T40" fmla="*/ 9 w 161"/>
                <a:gd name="T41" fmla="*/ 13 h 69"/>
                <a:gd name="T42" fmla="*/ 6 w 161"/>
                <a:gd name="T43" fmla="*/ 14 h 69"/>
                <a:gd name="T44" fmla="*/ 3 w 161"/>
                <a:gd name="T45" fmla="*/ 16 h 69"/>
                <a:gd name="T46" fmla="*/ 1 w 161"/>
                <a:gd name="T47" fmla="*/ 17 h 69"/>
                <a:gd name="T48" fmla="*/ 0 w 161"/>
                <a:gd name="T49" fmla="*/ 17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34" name="Freeform 72"/>
            <p:cNvSpPr/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33 h 133"/>
                <a:gd name="T2" fmla="*/ 1 w 114"/>
                <a:gd name="T3" fmla="*/ 27 h 133"/>
                <a:gd name="T4" fmla="*/ 2 w 114"/>
                <a:gd name="T5" fmla="*/ 22 h 133"/>
                <a:gd name="T6" fmla="*/ 3 w 114"/>
                <a:gd name="T7" fmla="*/ 16 h 133"/>
                <a:gd name="T8" fmla="*/ 6 w 114"/>
                <a:gd name="T9" fmla="*/ 11 h 133"/>
                <a:gd name="T10" fmla="*/ 9 w 114"/>
                <a:gd name="T11" fmla="*/ 6 h 133"/>
                <a:gd name="T12" fmla="*/ 13 w 114"/>
                <a:gd name="T13" fmla="*/ 3 h 133"/>
                <a:gd name="T14" fmla="*/ 17 w 114"/>
                <a:gd name="T15" fmla="*/ 0 h 133"/>
                <a:gd name="T16" fmla="*/ 22 w 114"/>
                <a:gd name="T17" fmla="*/ 0 h 133"/>
                <a:gd name="T18" fmla="*/ 26 w 114"/>
                <a:gd name="T19" fmla="*/ 1 h 133"/>
                <a:gd name="T20" fmla="*/ 28 w 114"/>
                <a:gd name="T21" fmla="*/ 3 h 133"/>
                <a:gd name="T22" fmla="*/ 29 w 114"/>
                <a:gd name="T23" fmla="*/ 5 h 133"/>
                <a:gd name="T24" fmla="*/ 28 w 114"/>
                <a:gd name="T25" fmla="*/ 8 h 133"/>
                <a:gd name="T26" fmla="*/ 27 w 114"/>
                <a:gd name="T27" fmla="*/ 11 h 133"/>
                <a:gd name="T28" fmla="*/ 24 w 114"/>
                <a:gd name="T29" fmla="*/ 14 h 133"/>
                <a:gd name="T30" fmla="*/ 21 w 114"/>
                <a:gd name="T31" fmla="*/ 16 h 133"/>
                <a:gd name="T32" fmla="*/ 16 w 114"/>
                <a:gd name="T33" fmla="*/ 16 h 133"/>
                <a:gd name="T34" fmla="*/ 13 w 114"/>
                <a:gd name="T35" fmla="*/ 17 h 133"/>
                <a:gd name="T36" fmla="*/ 10 w 114"/>
                <a:gd name="T37" fmla="*/ 19 h 133"/>
                <a:gd name="T38" fmla="*/ 7 w 114"/>
                <a:gd name="T39" fmla="*/ 22 h 133"/>
                <a:gd name="T40" fmla="*/ 5 w 114"/>
                <a:gd name="T41" fmla="*/ 24 h 133"/>
                <a:gd name="T42" fmla="*/ 3 w 114"/>
                <a:gd name="T43" fmla="*/ 28 h 133"/>
                <a:gd name="T44" fmla="*/ 2 w 114"/>
                <a:gd name="T45" fmla="*/ 30 h 133"/>
                <a:gd name="T46" fmla="*/ 1 w 114"/>
                <a:gd name="T47" fmla="*/ 32 h 133"/>
                <a:gd name="T48" fmla="*/ 0 w 114"/>
                <a:gd name="T49" fmla="*/ 33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35" name="Freeform 73"/>
            <p:cNvSpPr/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7 w 70"/>
                <a:gd name="T1" fmla="*/ 41 h 163"/>
                <a:gd name="T2" fmla="*/ 4 w 70"/>
                <a:gd name="T3" fmla="*/ 37 h 163"/>
                <a:gd name="T4" fmla="*/ 2 w 70"/>
                <a:gd name="T5" fmla="*/ 31 h 163"/>
                <a:gd name="T6" fmla="*/ 1 w 70"/>
                <a:gd name="T7" fmla="*/ 26 h 163"/>
                <a:gd name="T8" fmla="*/ 0 w 70"/>
                <a:gd name="T9" fmla="*/ 20 h 163"/>
                <a:gd name="T10" fmla="*/ 0 w 70"/>
                <a:gd name="T11" fmla="*/ 14 h 163"/>
                <a:gd name="T12" fmla="*/ 1 w 70"/>
                <a:gd name="T13" fmla="*/ 9 h 163"/>
                <a:gd name="T14" fmla="*/ 3 w 70"/>
                <a:gd name="T15" fmla="*/ 5 h 163"/>
                <a:gd name="T16" fmla="*/ 7 w 70"/>
                <a:gd name="T17" fmla="*/ 2 h 163"/>
                <a:gd name="T18" fmla="*/ 10 w 70"/>
                <a:gd name="T19" fmla="*/ 0 h 163"/>
                <a:gd name="T20" fmla="*/ 14 w 70"/>
                <a:gd name="T21" fmla="*/ 1 h 163"/>
                <a:gd name="T22" fmla="*/ 16 w 70"/>
                <a:gd name="T23" fmla="*/ 3 h 163"/>
                <a:gd name="T24" fmla="*/ 18 w 70"/>
                <a:gd name="T25" fmla="*/ 6 h 163"/>
                <a:gd name="T26" fmla="*/ 18 w 70"/>
                <a:gd name="T27" fmla="*/ 9 h 163"/>
                <a:gd name="T28" fmla="*/ 17 w 70"/>
                <a:gd name="T29" fmla="*/ 12 h 163"/>
                <a:gd name="T30" fmla="*/ 14 w 70"/>
                <a:gd name="T31" fmla="*/ 16 h 163"/>
                <a:gd name="T32" fmla="*/ 12 w 70"/>
                <a:gd name="T33" fmla="*/ 19 h 163"/>
                <a:gd name="T34" fmla="*/ 9 w 70"/>
                <a:gd name="T35" fmla="*/ 25 h 163"/>
                <a:gd name="T36" fmla="*/ 6 w 70"/>
                <a:gd name="T37" fmla="*/ 32 h 163"/>
                <a:gd name="T38" fmla="*/ 7 w 70"/>
                <a:gd name="T39" fmla="*/ 38 h 163"/>
                <a:gd name="T40" fmla="*/ 7 w 70"/>
                <a:gd name="T41" fmla="*/ 4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36" name="Freeform 74"/>
            <p:cNvSpPr/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2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2 w 361"/>
                <a:gd name="T7" fmla="*/ 0 h 348"/>
                <a:gd name="T8" fmla="*/ 5 w 361"/>
                <a:gd name="T9" fmla="*/ 1 h 348"/>
                <a:gd name="T10" fmla="*/ 11 w 361"/>
                <a:gd name="T11" fmla="*/ 2 h 348"/>
                <a:gd name="T12" fmla="*/ 17 w 361"/>
                <a:gd name="T13" fmla="*/ 4 h 348"/>
                <a:gd name="T14" fmla="*/ 24 w 361"/>
                <a:gd name="T15" fmla="*/ 6 h 348"/>
                <a:gd name="T16" fmla="*/ 32 w 361"/>
                <a:gd name="T17" fmla="*/ 10 h 348"/>
                <a:gd name="T18" fmla="*/ 40 w 361"/>
                <a:gd name="T19" fmla="*/ 13 h 348"/>
                <a:gd name="T20" fmla="*/ 49 w 361"/>
                <a:gd name="T21" fmla="*/ 19 h 348"/>
                <a:gd name="T22" fmla="*/ 57 w 361"/>
                <a:gd name="T23" fmla="*/ 24 h 348"/>
                <a:gd name="T24" fmla="*/ 65 w 361"/>
                <a:gd name="T25" fmla="*/ 30 h 348"/>
                <a:gd name="T26" fmla="*/ 72 w 361"/>
                <a:gd name="T27" fmla="*/ 37 h 348"/>
                <a:gd name="T28" fmla="*/ 79 w 361"/>
                <a:gd name="T29" fmla="*/ 44 h 348"/>
                <a:gd name="T30" fmla="*/ 85 w 361"/>
                <a:gd name="T31" fmla="*/ 52 h 348"/>
                <a:gd name="T32" fmla="*/ 89 w 361"/>
                <a:gd name="T33" fmla="*/ 61 h 348"/>
                <a:gd name="T34" fmla="*/ 90 w 361"/>
                <a:gd name="T35" fmla="*/ 67 h 348"/>
                <a:gd name="T36" fmla="*/ 89 w 361"/>
                <a:gd name="T37" fmla="*/ 72 h 348"/>
                <a:gd name="T38" fmla="*/ 88 w 361"/>
                <a:gd name="T39" fmla="*/ 76 h 348"/>
                <a:gd name="T40" fmla="*/ 86 w 361"/>
                <a:gd name="T41" fmla="*/ 80 h 348"/>
                <a:gd name="T42" fmla="*/ 84 w 361"/>
                <a:gd name="T43" fmla="*/ 83 h 348"/>
                <a:gd name="T44" fmla="*/ 82 w 361"/>
                <a:gd name="T45" fmla="*/ 85 h 348"/>
                <a:gd name="T46" fmla="*/ 80 w 361"/>
                <a:gd name="T47" fmla="*/ 87 h 348"/>
                <a:gd name="T48" fmla="*/ 80 w 361"/>
                <a:gd name="T49" fmla="*/ 87 h 348"/>
                <a:gd name="T50" fmla="*/ 80 w 361"/>
                <a:gd name="T51" fmla="*/ 87 h 348"/>
                <a:gd name="T52" fmla="*/ 81 w 361"/>
                <a:gd name="T53" fmla="*/ 86 h 348"/>
                <a:gd name="T54" fmla="*/ 82 w 361"/>
                <a:gd name="T55" fmla="*/ 83 h 348"/>
                <a:gd name="T56" fmla="*/ 84 w 361"/>
                <a:gd name="T57" fmla="*/ 80 h 348"/>
                <a:gd name="T58" fmla="*/ 85 w 361"/>
                <a:gd name="T59" fmla="*/ 77 h 348"/>
                <a:gd name="T60" fmla="*/ 85 w 361"/>
                <a:gd name="T61" fmla="*/ 72 h 348"/>
                <a:gd name="T62" fmla="*/ 85 w 361"/>
                <a:gd name="T63" fmla="*/ 67 h 348"/>
                <a:gd name="T64" fmla="*/ 84 w 361"/>
                <a:gd name="T65" fmla="*/ 61 h 348"/>
                <a:gd name="T66" fmla="*/ 81 w 361"/>
                <a:gd name="T67" fmla="*/ 55 h 348"/>
                <a:gd name="T68" fmla="*/ 77 w 361"/>
                <a:gd name="T69" fmla="*/ 48 h 348"/>
                <a:gd name="T70" fmla="*/ 70 w 361"/>
                <a:gd name="T71" fmla="*/ 42 h 348"/>
                <a:gd name="T72" fmla="*/ 62 w 361"/>
                <a:gd name="T73" fmla="*/ 34 h 348"/>
                <a:gd name="T74" fmla="*/ 51 w 361"/>
                <a:gd name="T75" fmla="*/ 26 h 348"/>
                <a:gd name="T76" fmla="*/ 38 w 361"/>
                <a:gd name="T77" fmla="*/ 19 h 348"/>
                <a:gd name="T78" fmla="*/ 22 w 361"/>
                <a:gd name="T79" fmla="*/ 10 h 348"/>
                <a:gd name="T80" fmla="*/ 2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37" name="Freeform 75"/>
            <p:cNvSpPr/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7 w 126"/>
                <a:gd name="T1" fmla="*/ 0 h 343"/>
                <a:gd name="T2" fmla="*/ 3 w 126"/>
                <a:gd name="T3" fmla="*/ 7 h 343"/>
                <a:gd name="T4" fmla="*/ 1 w 126"/>
                <a:gd name="T5" fmla="*/ 17 h 343"/>
                <a:gd name="T6" fmla="*/ 0 w 126"/>
                <a:gd name="T7" fmla="*/ 30 h 343"/>
                <a:gd name="T8" fmla="*/ 2 w 126"/>
                <a:gd name="T9" fmla="*/ 43 h 343"/>
                <a:gd name="T10" fmla="*/ 5 w 126"/>
                <a:gd name="T11" fmla="*/ 57 h 343"/>
                <a:gd name="T12" fmla="*/ 11 w 126"/>
                <a:gd name="T13" fmla="*/ 69 h 343"/>
                <a:gd name="T14" fmla="*/ 20 w 126"/>
                <a:gd name="T15" fmla="*/ 79 h 343"/>
                <a:gd name="T16" fmla="*/ 32 w 126"/>
                <a:gd name="T17" fmla="*/ 85 h 343"/>
                <a:gd name="T18" fmla="*/ 31 w 126"/>
                <a:gd name="T19" fmla="*/ 85 h 343"/>
                <a:gd name="T20" fmla="*/ 29 w 126"/>
                <a:gd name="T21" fmla="*/ 83 h 343"/>
                <a:gd name="T22" fmla="*/ 26 w 126"/>
                <a:gd name="T23" fmla="*/ 80 h 343"/>
                <a:gd name="T24" fmla="*/ 22 w 126"/>
                <a:gd name="T25" fmla="*/ 76 h 343"/>
                <a:gd name="T26" fmla="*/ 18 w 126"/>
                <a:gd name="T27" fmla="*/ 72 h 343"/>
                <a:gd name="T28" fmla="*/ 14 w 126"/>
                <a:gd name="T29" fmla="*/ 66 h 343"/>
                <a:gd name="T30" fmla="*/ 11 w 126"/>
                <a:gd name="T31" fmla="*/ 61 h 343"/>
                <a:gd name="T32" fmla="*/ 8 w 126"/>
                <a:gd name="T33" fmla="*/ 55 h 343"/>
                <a:gd name="T34" fmla="*/ 5 w 126"/>
                <a:gd name="T35" fmla="*/ 45 h 343"/>
                <a:gd name="T36" fmla="*/ 4 w 126"/>
                <a:gd name="T37" fmla="*/ 36 h 343"/>
                <a:gd name="T38" fmla="*/ 3 w 126"/>
                <a:gd name="T39" fmla="*/ 27 h 343"/>
                <a:gd name="T40" fmla="*/ 4 w 126"/>
                <a:gd name="T41" fmla="*/ 18 h 343"/>
                <a:gd name="T42" fmla="*/ 5 w 126"/>
                <a:gd name="T43" fmla="*/ 10 h 343"/>
                <a:gd name="T44" fmla="*/ 5 w 126"/>
                <a:gd name="T45" fmla="*/ 5 h 343"/>
                <a:gd name="T46" fmla="*/ 6 w 126"/>
                <a:gd name="T47" fmla="*/ 1 h 343"/>
                <a:gd name="T48" fmla="*/ 7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38" name="Freeform 76"/>
            <p:cNvSpPr/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82 w 332"/>
                <a:gd name="T1" fmla="*/ 40 h 160"/>
                <a:gd name="T2" fmla="*/ 81 w 332"/>
                <a:gd name="T3" fmla="*/ 37 h 160"/>
                <a:gd name="T4" fmla="*/ 79 w 332"/>
                <a:gd name="T5" fmla="*/ 33 h 160"/>
                <a:gd name="T6" fmla="*/ 76 w 332"/>
                <a:gd name="T7" fmla="*/ 28 h 160"/>
                <a:gd name="T8" fmla="*/ 72 w 332"/>
                <a:gd name="T9" fmla="*/ 24 h 160"/>
                <a:gd name="T10" fmla="*/ 68 w 332"/>
                <a:gd name="T11" fmla="*/ 20 h 160"/>
                <a:gd name="T12" fmla="*/ 63 w 332"/>
                <a:gd name="T13" fmla="*/ 15 h 160"/>
                <a:gd name="T14" fmla="*/ 57 w 332"/>
                <a:gd name="T15" fmla="*/ 12 h 160"/>
                <a:gd name="T16" fmla="*/ 51 w 332"/>
                <a:gd name="T17" fmla="*/ 9 h 160"/>
                <a:gd name="T18" fmla="*/ 45 w 332"/>
                <a:gd name="T19" fmla="*/ 5 h 160"/>
                <a:gd name="T20" fmla="*/ 39 w 332"/>
                <a:gd name="T21" fmla="*/ 3 h 160"/>
                <a:gd name="T22" fmla="*/ 33 w 332"/>
                <a:gd name="T23" fmla="*/ 1 h 160"/>
                <a:gd name="T24" fmla="*/ 26 w 332"/>
                <a:gd name="T25" fmla="*/ 0 h 160"/>
                <a:gd name="T26" fmla="*/ 19 w 332"/>
                <a:gd name="T27" fmla="*/ 0 h 160"/>
                <a:gd name="T28" fmla="*/ 12 w 332"/>
                <a:gd name="T29" fmla="*/ 1 h 160"/>
                <a:gd name="T30" fmla="*/ 6 w 332"/>
                <a:gd name="T31" fmla="*/ 3 h 160"/>
                <a:gd name="T32" fmla="*/ 0 w 332"/>
                <a:gd name="T33" fmla="*/ 5 h 160"/>
                <a:gd name="T34" fmla="*/ 1 w 332"/>
                <a:gd name="T35" fmla="*/ 5 h 160"/>
                <a:gd name="T36" fmla="*/ 3 w 332"/>
                <a:gd name="T37" fmla="*/ 5 h 160"/>
                <a:gd name="T38" fmla="*/ 8 w 332"/>
                <a:gd name="T39" fmla="*/ 5 h 160"/>
                <a:gd name="T40" fmla="*/ 13 w 332"/>
                <a:gd name="T41" fmla="*/ 3 h 160"/>
                <a:gd name="T42" fmla="*/ 19 w 332"/>
                <a:gd name="T43" fmla="*/ 3 h 160"/>
                <a:gd name="T44" fmla="*/ 26 w 332"/>
                <a:gd name="T45" fmla="*/ 3 h 160"/>
                <a:gd name="T46" fmla="*/ 33 w 332"/>
                <a:gd name="T47" fmla="*/ 5 h 160"/>
                <a:gd name="T48" fmla="*/ 39 w 332"/>
                <a:gd name="T49" fmla="*/ 6 h 160"/>
                <a:gd name="T50" fmla="*/ 48 w 332"/>
                <a:gd name="T51" fmla="*/ 10 h 160"/>
                <a:gd name="T52" fmla="*/ 56 w 332"/>
                <a:gd name="T53" fmla="*/ 14 h 160"/>
                <a:gd name="T54" fmla="*/ 63 w 332"/>
                <a:gd name="T55" fmla="*/ 20 h 160"/>
                <a:gd name="T56" fmla="*/ 70 w 332"/>
                <a:gd name="T57" fmla="*/ 26 h 160"/>
                <a:gd name="T58" fmla="*/ 75 w 332"/>
                <a:gd name="T59" fmla="*/ 31 h 160"/>
                <a:gd name="T60" fmla="*/ 79 w 332"/>
                <a:gd name="T61" fmla="*/ 36 h 160"/>
                <a:gd name="T62" fmla="*/ 82 w 332"/>
                <a:gd name="T63" fmla="*/ 39 h 160"/>
                <a:gd name="T64" fmla="*/ 82 w 332"/>
                <a:gd name="T65" fmla="*/ 40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39" name="Freeform 77"/>
            <p:cNvSpPr/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82 w 373"/>
                <a:gd name="T1" fmla="*/ 334 h 1340"/>
                <a:gd name="T2" fmla="*/ 60 w 373"/>
                <a:gd name="T3" fmla="*/ 331 h 1340"/>
                <a:gd name="T4" fmla="*/ 40 w 373"/>
                <a:gd name="T5" fmla="*/ 326 h 1340"/>
                <a:gd name="T6" fmla="*/ 24 w 373"/>
                <a:gd name="T7" fmla="*/ 317 h 1340"/>
                <a:gd name="T8" fmla="*/ 13 w 373"/>
                <a:gd name="T9" fmla="*/ 303 h 1340"/>
                <a:gd name="T10" fmla="*/ 10 w 373"/>
                <a:gd name="T11" fmla="*/ 283 h 1340"/>
                <a:gd name="T12" fmla="*/ 17 w 373"/>
                <a:gd name="T13" fmla="*/ 254 h 1340"/>
                <a:gd name="T14" fmla="*/ 35 w 373"/>
                <a:gd name="T15" fmla="*/ 216 h 1340"/>
                <a:gd name="T16" fmla="*/ 62 w 373"/>
                <a:gd name="T17" fmla="*/ 175 h 1340"/>
                <a:gd name="T18" fmla="*/ 79 w 373"/>
                <a:gd name="T19" fmla="*/ 139 h 1340"/>
                <a:gd name="T20" fmla="*/ 89 w 373"/>
                <a:gd name="T21" fmla="*/ 106 h 1340"/>
                <a:gd name="T22" fmla="*/ 92 w 373"/>
                <a:gd name="T23" fmla="*/ 78 h 1340"/>
                <a:gd name="T24" fmla="*/ 88 w 373"/>
                <a:gd name="T25" fmla="*/ 52 h 1340"/>
                <a:gd name="T26" fmla="*/ 80 w 373"/>
                <a:gd name="T27" fmla="*/ 33 h 1340"/>
                <a:gd name="T28" fmla="*/ 69 w 373"/>
                <a:gd name="T29" fmla="*/ 17 h 1340"/>
                <a:gd name="T30" fmla="*/ 54 w 373"/>
                <a:gd name="T31" fmla="*/ 5 h 1340"/>
                <a:gd name="T32" fmla="*/ 40 w 373"/>
                <a:gd name="T33" fmla="*/ 1 h 1340"/>
                <a:gd name="T34" fmla="*/ 29 w 373"/>
                <a:gd name="T35" fmla="*/ 1 h 1340"/>
                <a:gd name="T36" fmla="*/ 21 w 373"/>
                <a:gd name="T37" fmla="*/ 3 h 1340"/>
                <a:gd name="T38" fmla="*/ 14 w 373"/>
                <a:gd name="T39" fmla="*/ 9 h 1340"/>
                <a:gd name="T40" fmla="*/ 8 w 373"/>
                <a:gd name="T41" fmla="*/ 15 h 1340"/>
                <a:gd name="T42" fmla="*/ 4 w 373"/>
                <a:gd name="T43" fmla="*/ 21 h 1340"/>
                <a:gd name="T44" fmla="*/ 1 w 373"/>
                <a:gd name="T45" fmla="*/ 27 h 1340"/>
                <a:gd name="T46" fmla="*/ 0 w 373"/>
                <a:gd name="T47" fmla="*/ 30 h 1340"/>
                <a:gd name="T48" fmla="*/ 0 w 373"/>
                <a:gd name="T49" fmla="*/ 30 h 1340"/>
                <a:gd name="T50" fmla="*/ 2 w 373"/>
                <a:gd name="T51" fmla="*/ 27 h 1340"/>
                <a:gd name="T52" fmla="*/ 5 w 373"/>
                <a:gd name="T53" fmla="*/ 23 h 1340"/>
                <a:gd name="T54" fmla="*/ 11 w 373"/>
                <a:gd name="T55" fmla="*/ 19 h 1340"/>
                <a:gd name="T56" fmla="*/ 17 w 373"/>
                <a:gd name="T57" fmla="*/ 13 h 1340"/>
                <a:gd name="T58" fmla="*/ 24 w 373"/>
                <a:gd name="T59" fmla="*/ 10 h 1340"/>
                <a:gd name="T60" fmla="*/ 33 w 373"/>
                <a:gd name="T61" fmla="*/ 6 h 1340"/>
                <a:gd name="T62" fmla="*/ 42 w 373"/>
                <a:gd name="T63" fmla="*/ 6 h 1340"/>
                <a:gd name="T64" fmla="*/ 52 w 373"/>
                <a:gd name="T65" fmla="*/ 10 h 1340"/>
                <a:gd name="T66" fmla="*/ 63 w 373"/>
                <a:gd name="T67" fmla="*/ 18 h 1340"/>
                <a:gd name="T68" fmla="*/ 73 w 373"/>
                <a:gd name="T69" fmla="*/ 28 h 1340"/>
                <a:gd name="T70" fmla="*/ 81 w 373"/>
                <a:gd name="T71" fmla="*/ 42 h 1340"/>
                <a:gd name="T72" fmla="*/ 87 w 373"/>
                <a:gd name="T73" fmla="*/ 59 h 1340"/>
                <a:gd name="T74" fmla="*/ 90 w 373"/>
                <a:gd name="T75" fmla="*/ 79 h 1340"/>
                <a:gd name="T76" fmla="*/ 88 w 373"/>
                <a:gd name="T77" fmla="*/ 100 h 1340"/>
                <a:gd name="T78" fmla="*/ 80 w 373"/>
                <a:gd name="T79" fmla="*/ 125 h 1340"/>
                <a:gd name="T80" fmla="*/ 67 w 373"/>
                <a:gd name="T81" fmla="*/ 153 h 1340"/>
                <a:gd name="T82" fmla="*/ 51 w 373"/>
                <a:gd name="T83" fmla="*/ 178 h 1340"/>
                <a:gd name="T84" fmla="*/ 36 w 373"/>
                <a:gd name="T85" fmla="*/ 203 h 1340"/>
                <a:gd name="T86" fmla="*/ 23 w 373"/>
                <a:gd name="T87" fmla="*/ 225 h 1340"/>
                <a:gd name="T88" fmla="*/ 12 w 373"/>
                <a:gd name="T89" fmla="*/ 246 h 1340"/>
                <a:gd name="T90" fmla="*/ 4 w 373"/>
                <a:gd name="T91" fmla="*/ 265 h 1340"/>
                <a:gd name="T92" fmla="*/ 1 w 373"/>
                <a:gd name="T93" fmla="*/ 283 h 1340"/>
                <a:gd name="T94" fmla="*/ 4 w 373"/>
                <a:gd name="T95" fmla="*/ 299 h 1340"/>
                <a:gd name="T96" fmla="*/ 14 w 373"/>
                <a:gd name="T97" fmla="*/ 313 h 1340"/>
                <a:gd name="T98" fmla="*/ 26 w 373"/>
                <a:gd name="T99" fmla="*/ 323 h 1340"/>
                <a:gd name="T100" fmla="*/ 39 w 373"/>
                <a:gd name="T101" fmla="*/ 330 h 1340"/>
                <a:gd name="T102" fmla="*/ 53 w 373"/>
                <a:gd name="T103" fmla="*/ 333 h 1340"/>
                <a:gd name="T104" fmla="*/ 67 w 373"/>
                <a:gd name="T105" fmla="*/ 335 h 1340"/>
                <a:gd name="T106" fmla="*/ 79 w 373"/>
                <a:gd name="T107" fmla="*/ 335 h 1340"/>
                <a:gd name="T108" fmla="*/ 87 w 373"/>
                <a:gd name="T109" fmla="*/ 335 h 1340"/>
                <a:gd name="T110" fmla="*/ 92 w 373"/>
                <a:gd name="T111" fmla="*/ 334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40" name="Freeform 78"/>
            <p:cNvSpPr/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25 w 110"/>
                <a:gd name="T1" fmla="*/ 16 h 123"/>
                <a:gd name="T2" fmla="*/ 27 w 110"/>
                <a:gd name="T3" fmla="*/ 14 h 123"/>
                <a:gd name="T4" fmla="*/ 28 w 110"/>
                <a:gd name="T5" fmla="*/ 12 h 123"/>
                <a:gd name="T6" fmla="*/ 28 w 110"/>
                <a:gd name="T7" fmla="*/ 10 h 123"/>
                <a:gd name="T8" fmla="*/ 27 w 110"/>
                <a:gd name="T9" fmla="*/ 8 h 123"/>
                <a:gd name="T10" fmla="*/ 26 w 110"/>
                <a:gd name="T11" fmla="*/ 7 h 123"/>
                <a:gd name="T12" fmla="*/ 24 w 110"/>
                <a:gd name="T13" fmla="*/ 6 h 123"/>
                <a:gd name="T14" fmla="*/ 22 w 110"/>
                <a:gd name="T15" fmla="*/ 5 h 123"/>
                <a:gd name="T16" fmla="*/ 20 w 110"/>
                <a:gd name="T17" fmla="*/ 6 h 123"/>
                <a:gd name="T18" fmla="*/ 19 w 110"/>
                <a:gd name="T19" fmla="*/ 4 h 123"/>
                <a:gd name="T20" fmla="*/ 18 w 110"/>
                <a:gd name="T21" fmla="*/ 2 h 123"/>
                <a:gd name="T22" fmla="*/ 15 w 110"/>
                <a:gd name="T23" fmla="*/ 1 h 123"/>
                <a:gd name="T24" fmla="*/ 14 w 110"/>
                <a:gd name="T25" fmla="*/ 0 h 123"/>
                <a:gd name="T26" fmla="*/ 12 w 110"/>
                <a:gd name="T27" fmla="*/ 1 h 123"/>
                <a:gd name="T28" fmla="*/ 11 w 110"/>
                <a:gd name="T29" fmla="*/ 2 h 123"/>
                <a:gd name="T30" fmla="*/ 9 w 110"/>
                <a:gd name="T31" fmla="*/ 4 h 123"/>
                <a:gd name="T32" fmla="*/ 9 w 110"/>
                <a:gd name="T33" fmla="*/ 6 h 123"/>
                <a:gd name="T34" fmla="*/ 7 w 110"/>
                <a:gd name="T35" fmla="*/ 5 h 123"/>
                <a:gd name="T36" fmla="*/ 5 w 110"/>
                <a:gd name="T37" fmla="*/ 5 h 123"/>
                <a:gd name="T38" fmla="*/ 3 w 110"/>
                <a:gd name="T39" fmla="*/ 6 h 123"/>
                <a:gd name="T40" fmla="*/ 1 w 110"/>
                <a:gd name="T41" fmla="*/ 8 h 123"/>
                <a:gd name="T42" fmla="*/ 1 w 110"/>
                <a:gd name="T43" fmla="*/ 10 h 123"/>
                <a:gd name="T44" fmla="*/ 1 w 110"/>
                <a:gd name="T45" fmla="*/ 12 h 123"/>
                <a:gd name="T46" fmla="*/ 1 w 110"/>
                <a:gd name="T47" fmla="*/ 14 h 123"/>
                <a:gd name="T48" fmla="*/ 3 w 110"/>
                <a:gd name="T49" fmla="*/ 16 h 123"/>
                <a:gd name="T50" fmla="*/ 1 w 110"/>
                <a:gd name="T51" fmla="*/ 17 h 123"/>
                <a:gd name="T52" fmla="*/ 0 w 110"/>
                <a:gd name="T53" fmla="*/ 19 h 123"/>
                <a:gd name="T54" fmla="*/ 0 w 110"/>
                <a:gd name="T55" fmla="*/ 21 h 123"/>
                <a:gd name="T56" fmla="*/ 1 w 110"/>
                <a:gd name="T57" fmla="*/ 23 h 123"/>
                <a:gd name="T58" fmla="*/ 2 w 110"/>
                <a:gd name="T59" fmla="*/ 25 h 123"/>
                <a:gd name="T60" fmla="*/ 4 w 110"/>
                <a:gd name="T61" fmla="*/ 26 h 123"/>
                <a:gd name="T62" fmla="*/ 6 w 110"/>
                <a:gd name="T63" fmla="*/ 26 h 123"/>
                <a:gd name="T64" fmla="*/ 9 w 110"/>
                <a:gd name="T65" fmla="*/ 25 h 123"/>
                <a:gd name="T66" fmla="*/ 9 w 110"/>
                <a:gd name="T67" fmla="*/ 28 h 123"/>
                <a:gd name="T68" fmla="*/ 10 w 110"/>
                <a:gd name="T69" fmla="*/ 29 h 123"/>
                <a:gd name="T70" fmla="*/ 12 w 110"/>
                <a:gd name="T71" fmla="*/ 31 h 123"/>
                <a:gd name="T72" fmla="*/ 14 w 110"/>
                <a:gd name="T73" fmla="*/ 31 h 123"/>
                <a:gd name="T74" fmla="*/ 15 w 110"/>
                <a:gd name="T75" fmla="*/ 31 h 123"/>
                <a:gd name="T76" fmla="*/ 18 w 110"/>
                <a:gd name="T77" fmla="*/ 29 h 123"/>
                <a:gd name="T78" fmla="*/ 19 w 110"/>
                <a:gd name="T79" fmla="*/ 28 h 123"/>
                <a:gd name="T80" fmla="*/ 19 w 110"/>
                <a:gd name="T81" fmla="*/ 26 h 123"/>
                <a:gd name="T82" fmla="*/ 22 w 110"/>
                <a:gd name="T83" fmla="*/ 26 h 123"/>
                <a:gd name="T84" fmla="*/ 24 w 110"/>
                <a:gd name="T85" fmla="*/ 26 h 123"/>
                <a:gd name="T86" fmla="*/ 26 w 110"/>
                <a:gd name="T87" fmla="*/ 25 h 123"/>
                <a:gd name="T88" fmla="*/ 27 w 110"/>
                <a:gd name="T89" fmla="*/ 24 h 123"/>
                <a:gd name="T90" fmla="*/ 28 w 110"/>
                <a:gd name="T91" fmla="*/ 22 h 123"/>
                <a:gd name="T92" fmla="*/ 28 w 110"/>
                <a:gd name="T93" fmla="*/ 20 h 123"/>
                <a:gd name="T94" fmla="*/ 27 w 110"/>
                <a:gd name="T95" fmla="*/ 18 h 123"/>
                <a:gd name="T96" fmla="*/ 25 w 110"/>
                <a:gd name="T97" fmla="*/ 16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41" name="Freeform 79"/>
            <p:cNvSpPr/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4 w 31"/>
                <a:gd name="T1" fmla="*/ 8 h 33"/>
                <a:gd name="T2" fmla="*/ 3 w 31"/>
                <a:gd name="T3" fmla="*/ 8 h 33"/>
                <a:gd name="T4" fmla="*/ 1 w 31"/>
                <a:gd name="T5" fmla="*/ 7 h 33"/>
                <a:gd name="T6" fmla="*/ 1 w 31"/>
                <a:gd name="T7" fmla="*/ 6 h 33"/>
                <a:gd name="T8" fmla="*/ 0 w 31"/>
                <a:gd name="T9" fmla="*/ 4 h 33"/>
                <a:gd name="T10" fmla="*/ 1 w 31"/>
                <a:gd name="T11" fmla="*/ 2 h 33"/>
                <a:gd name="T12" fmla="*/ 1 w 31"/>
                <a:gd name="T13" fmla="*/ 1 h 33"/>
                <a:gd name="T14" fmla="*/ 3 w 31"/>
                <a:gd name="T15" fmla="*/ 0 h 33"/>
                <a:gd name="T16" fmla="*/ 4 w 31"/>
                <a:gd name="T17" fmla="*/ 0 h 33"/>
                <a:gd name="T18" fmla="*/ 6 w 31"/>
                <a:gd name="T19" fmla="*/ 0 h 33"/>
                <a:gd name="T20" fmla="*/ 7 w 31"/>
                <a:gd name="T21" fmla="*/ 1 h 33"/>
                <a:gd name="T22" fmla="*/ 8 w 31"/>
                <a:gd name="T23" fmla="*/ 2 h 33"/>
                <a:gd name="T24" fmla="*/ 8 w 31"/>
                <a:gd name="T25" fmla="*/ 4 h 33"/>
                <a:gd name="T26" fmla="*/ 8 w 31"/>
                <a:gd name="T27" fmla="*/ 6 h 33"/>
                <a:gd name="T28" fmla="*/ 7 w 31"/>
                <a:gd name="T29" fmla="*/ 7 h 33"/>
                <a:gd name="T30" fmla="*/ 6 w 31"/>
                <a:gd name="T31" fmla="*/ 8 h 33"/>
                <a:gd name="T32" fmla="*/ 4 w 31"/>
                <a:gd name="T33" fmla="*/ 8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42" name="Freeform 80"/>
            <p:cNvSpPr/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26 w 111"/>
                <a:gd name="T1" fmla="*/ 15 h 122"/>
                <a:gd name="T2" fmla="*/ 27 w 111"/>
                <a:gd name="T3" fmla="*/ 14 h 122"/>
                <a:gd name="T4" fmla="*/ 28 w 111"/>
                <a:gd name="T5" fmla="*/ 12 h 122"/>
                <a:gd name="T6" fmla="*/ 28 w 111"/>
                <a:gd name="T7" fmla="*/ 10 h 122"/>
                <a:gd name="T8" fmla="*/ 28 w 111"/>
                <a:gd name="T9" fmla="*/ 8 h 122"/>
                <a:gd name="T10" fmla="*/ 26 w 111"/>
                <a:gd name="T11" fmla="*/ 6 h 122"/>
                <a:gd name="T12" fmla="*/ 24 w 111"/>
                <a:gd name="T13" fmla="*/ 6 h 122"/>
                <a:gd name="T14" fmla="*/ 22 w 111"/>
                <a:gd name="T15" fmla="*/ 5 h 122"/>
                <a:gd name="T16" fmla="*/ 20 w 111"/>
                <a:gd name="T17" fmla="*/ 6 h 122"/>
                <a:gd name="T18" fmla="*/ 20 w 111"/>
                <a:gd name="T19" fmla="*/ 4 h 122"/>
                <a:gd name="T20" fmla="*/ 18 w 111"/>
                <a:gd name="T21" fmla="*/ 2 h 122"/>
                <a:gd name="T22" fmla="*/ 16 w 111"/>
                <a:gd name="T23" fmla="*/ 1 h 122"/>
                <a:gd name="T24" fmla="*/ 14 w 111"/>
                <a:gd name="T25" fmla="*/ 0 h 122"/>
                <a:gd name="T26" fmla="*/ 12 w 111"/>
                <a:gd name="T27" fmla="*/ 1 h 122"/>
                <a:gd name="T28" fmla="*/ 11 w 111"/>
                <a:gd name="T29" fmla="*/ 2 h 122"/>
                <a:gd name="T30" fmla="*/ 9 w 111"/>
                <a:gd name="T31" fmla="*/ 4 h 122"/>
                <a:gd name="T32" fmla="*/ 9 w 111"/>
                <a:gd name="T33" fmla="*/ 6 h 122"/>
                <a:gd name="T34" fmla="*/ 7 w 111"/>
                <a:gd name="T35" fmla="*/ 5 h 122"/>
                <a:gd name="T36" fmla="*/ 5 w 111"/>
                <a:gd name="T37" fmla="*/ 5 h 122"/>
                <a:gd name="T38" fmla="*/ 3 w 111"/>
                <a:gd name="T39" fmla="*/ 6 h 122"/>
                <a:gd name="T40" fmla="*/ 1 w 111"/>
                <a:gd name="T41" fmla="*/ 8 h 122"/>
                <a:gd name="T42" fmla="*/ 1 w 111"/>
                <a:gd name="T43" fmla="*/ 10 h 122"/>
                <a:gd name="T44" fmla="*/ 1 w 111"/>
                <a:gd name="T45" fmla="*/ 12 h 122"/>
                <a:gd name="T46" fmla="*/ 1 w 111"/>
                <a:gd name="T47" fmla="*/ 14 h 122"/>
                <a:gd name="T48" fmla="*/ 3 w 111"/>
                <a:gd name="T49" fmla="*/ 15 h 122"/>
                <a:gd name="T50" fmla="*/ 1 w 111"/>
                <a:gd name="T51" fmla="*/ 17 h 122"/>
                <a:gd name="T52" fmla="*/ 1 w 111"/>
                <a:gd name="T53" fmla="*/ 19 h 122"/>
                <a:gd name="T54" fmla="*/ 0 w 111"/>
                <a:gd name="T55" fmla="*/ 21 h 122"/>
                <a:gd name="T56" fmla="*/ 1 w 111"/>
                <a:gd name="T57" fmla="*/ 23 h 122"/>
                <a:gd name="T58" fmla="*/ 2 w 111"/>
                <a:gd name="T59" fmla="*/ 25 h 122"/>
                <a:gd name="T60" fmla="*/ 4 w 111"/>
                <a:gd name="T61" fmla="*/ 26 h 122"/>
                <a:gd name="T62" fmla="*/ 6 w 111"/>
                <a:gd name="T63" fmla="*/ 26 h 122"/>
                <a:gd name="T64" fmla="*/ 9 w 111"/>
                <a:gd name="T65" fmla="*/ 25 h 122"/>
                <a:gd name="T66" fmla="*/ 9 w 111"/>
                <a:gd name="T67" fmla="*/ 27 h 122"/>
                <a:gd name="T68" fmla="*/ 10 w 111"/>
                <a:gd name="T69" fmla="*/ 29 h 122"/>
                <a:gd name="T70" fmla="*/ 12 w 111"/>
                <a:gd name="T71" fmla="*/ 30 h 122"/>
                <a:gd name="T72" fmla="*/ 14 w 111"/>
                <a:gd name="T73" fmla="*/ 31 h 122"/>
                <a:gd name="T74" fmla="*/ 16 w 111"/>
                <a:gd name="T75" fmla="*/ 30 h 122"/>
                <a:gd name="T76" fmla="*/ 18 w 111"/>
                <a:gd name="T77" fmla="*/ 29 h 122"/>
                <a:gd name="T78" fmla="*/ 19 w 111"/>
                <a:gd name="T79" fmla="*/ 27 h 122"/>
                <a:gd name="T80" fmla="*/ 20 w 111"/>
                <a:gd name="T81" fmla="*/ 25 h 122"/>
                <a:gd name="T82" fmla="*/ 22 w 111"/>
                <a:gd name="T83" fmla="*/ 26 h 122"/>
                <a:gd name="T84" fmla="*/ 24 w 111"/>
                <a:gd name="T85" fmla="*/ 26 h 122"/>
                <a:gd name="T86" fmla="*/ 26 w 111"/>
                <a:gd name="T87" fmla="*/ 25 h 122"/>
                <a:gd name="T88" fmla="*/ 28 w 111"/>
                <a:gd name="T89" fmla="*/ 23 h 122"/>
                <a:gd name="T90" fmla="*/ 28 w 111"/>
                <a:gd name="T91" fmla="*/ 21 h 122"/>
                <a:gd name="T92" fmla="*/ 28 w 111"/>
                <a:gd name="T93" fmla="*/ 19 h 122"/>
                <a:gd name="T94" fmla="*/ 27 w 111"/>
                <a:gd name="T95" fmla="*/ 17 h 122"/>
                <a:gd name="T96" fmla="*/ 26 w 111"/>
                <a:gd name="T97" fmla="*/ 15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43" name="Freeform 81"/>
            <p:cNvSpPr/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4 w 32"/>
                <a:gd name="T1" fmla="*/ 8 h 32"/>
                <a:gd name="T2" fmla="*/ 2 w 32"/>
                <a:gd name="T3" fmla="*/ 7 h 32"/>
                <a:gd name="T4" fmla="*/ 1 w 32"/>
                <a:gd name="T5" fmla="*/ 7 h 32"/>
                <a:gd name="T6" fmla="*/ 1 w 32"/>
                <a:gd name="T7" fmla="*/ 5 h 32"/>
                <a:gd name="T8" fmla="*/ 0 w 32"/>
                <a:gd name="T9" fmla="*/ 4 h 32"/>
                <a:gd name="T10" fmla="*/ 1 w 32"/>
                <a:gd name="T11" fmla="*/ 2 h 32"/>
                <a:gd name="T12" fmla="*/ 1 w 32"/>
                <a:gd name="T13" fmla="*/ 1 h 32"/>
                <a:gd name="T14" fmla="*/ 2 w 32"/>
                <a:gd name="T15" fmla="*/ 1 h 32"/>
                <a:gd name="T16" fmla="*/ 4 w 32"/>
                <a:gd name="T17" fmla="*/ 0 h 32"/>
                <a:gd name="T18" fmla="*/ 5 w 32"/>
                <a:gd name="T19" fmla="*/ 1 h 32"/>
                <a:gd name="T20" fmla="*/ 6 w 32"/>
                <a:gd name="T21" fmla="*/ 1 h 32"/>
                <a:gd name="T22" fmla="*/ 7 w 32"/>
                <a:gd name="T23" fmla="*/ 2 h 32"/>
                <a:gd name="T24" fmla="*/ 8 w 32"/>
                <a:gd name="T25" fmla="*/ 4 h 32"/>
                <a:gd name="T26" fmla="*/ 7 w 32"/>
                <a:gd name="T27" fmla="*/ 5 h 32"/>
                <a:gd name="T28" fmla="*/ 6 w 32"/>
                <a:gd name="T29" fmla="*/ 7 h 32"/>
                <a:gd name="T30" fmla="*/ 5 w 32"/>
                <a:gd name="T31" fmla="*/ 7 h 32"/>
                <a:gd name="T32" fmla="*/ 4 w 32"/>
                <a:gd name="T33" fmla="*/ 8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44" name="Freeform 82"/>
            <p:cNvSpPr/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33 w 136"/>
                <a:gd name="T1" fmla="*/ 16 h 149"/>
                <a:gd name="T2" fmla="*/ 34 w 136"/>
                <a:gd name="T3" fmla="*/ 11 h 149"/>
                <a:gd name="T4" fmla="*/ 33 w 136"/>
                <a:gd name="T5" fmla="*/ 8 h 149"/>
                <a:gd name="T6" fmla="*/ 30 w 136"/>
                <a:gd name="T7" fmla="*/ 7 h 149"/>
                <a:gd name="T8" fmla="*/ 28 w 136"/>
                <a:gd name="T9" fmla="*/ 6 h 149"/>
                <a:gd name="T10" fmla="*/ 25 w 136"/>
                <a:gd name="T11" fmla="*/ 6 h 149"/>
                <a:gd name="T12" fmla="*/ 23 w 136"/>
                <a:gd name="T13" fmla="*/ 4 h 149"/>
                <a:gd name="T14" fmla="*/ 19 w 136"/>
                <a:gd name="T15" fmla="*/ 0 h 149"/>
                <a:gd name="T16" fmla="*/ 14 w 136"/>
                <a:gd name="T17" fmla="*/ 0 h 149"/>
                <a:gd name="T18" fmla="*/ 11 w 136"/>
                <a:gd name="T19" fmla="*/ 4 h 149"/>
                <a:gd name="T20" fmla="*/ 9 w 136"/>
                <a:gd name="T21" fmla="*/ 6 h 149"/>
                <a:gd name="T22" fmla="*/ 6 w 136"/>
                <a:gd name="T23" fmla="*/ 6 h 149"/>
                <a:gd name="T24" fmla="*/ 3 w 136"/>
                <a:gd name="T25" fmla="*/ 6 h 149"/>
                <a:gd name="T26" fmla="*/ 1 w 136"/>
                <a:gd name="T27" fmla="*/ 8 h 149"/>
                <a:gd name="T28" fmla="*/ 0 w 136"/>
                <a:gd name="T29" fmla="*/ 11 h 149"/>
                <a:gd name="T30" fmla="*/ 1 w 136"/>
                <a:gd name="T31" fmla="*/ 16 h 149"/>
                <a:gd name="T32" fmla="*/ 1 w 136"/>
                <a:gd name="T33" fmla="*/ 20 h 149"/>
                <a:gd name="T34" fmla="*/ 0 w 136"/>
                <a:gd name="T35" fmla="*/ 25 h 149"/>
                <a:gd name="T36" fmla="*/ 1 w 136"/>
                <a:gd name="T37" fmla="*/ 28 h 149"/>
                <a:gd name="T38" fmla="*/ 3 w 136"/>
                <a:gd name="T39" fmla="*/ 30 h 149"/>
                <a:gd name="T40" fmla="*/ 6 w 136"/>
                <a:gd name="T41" fmla="*/ 30 h 149"/>
                <a:gd name="T42" fmla="*/ 9 w 136"/>
                <a:gd name="T43" fmla="*/ 30 h 149"/>
                <a:gd name="T44" fmla="*/ 10 w 136"/>
                <a:gd name="T45" fmla="*/ 33 h 149"/>
                <a:gd name="T46" fmla="*/ 14 w 136"/>
                <a:gd name="T47" fmla="*/ 36 h 149"/>
                <a:gd name="T48" fmla="*/ 19 w 136"/>
                <a:gd name="T49" fmla="*/ 36 h 149"/>
                <a:gd name="T50" fmla="*/ 22 w 136"/>
                <a:gd name="T51" fmla="*/ 33 h 149"/>
                <a:gd name="T52" fmla="*/ 25 w 136"/>
                <a:gd name="T53" fmla="*/ 30 h 149"/>
                <a:gd name="T54" fmla="*/ 27 w 136"/>
                <a:gd name="T55" fmla="*/ 31 h 149"/>
                <a:gd name="T56" fmla="*/ 30 w 136"/>
                <a:gd name="T57" fmla="*/ 30 h 149"/>
                <a:gd name="T58" fmla="*/ 32 w 136"/>
                <a:gd name="T59" fmla="*/ 29 h 149"/>
                <a:gd name="T60" fmla="*/ 34 w 136"/>
                <a:gd name="T61" fmla="*/ 25 h 149"/>
                <a:gd name="T62" fmla="*/ 33 w 136"/>
                <a:gd name="T63" fmla="*/ 2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45" name="Freeform 83"/>
            <p:cNvSpPr/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5 w 39"/>
                <a:gd name="T1" fmla="*/ 10 h 40"/>
                <a:gd name="T2" fmla="*/ 3 w 39"/>
                <a:gd name="T3" fmla="*/ 10 h 40"/>
                <a:gd name="T4" fmla="*/ 2 w 39"/>
                <a:gd name="T5" fmla="*/ 9 h 40"/>
                <a:gd name="T6" fmla="*/ 1 w 39"/>
                <a:gd name="T7" fmla="*/ 6 h 40"/>
                <a:gd name="T8" fmla="*/ 0 w 39"/>
                <a:gd name="T9" fmla="*/ 5 h 40"/>
                <a:gd name="T10" fmla="*/ 1 w 39"/>
                <a:gd name="T11" fmla="*/ 3 h 40"/>
                <a:gd name="T12" fmla="*/ 2 w 39"/>
                <a:gd name="T13" fmla="*/ 1 h 40"/>
                <a:gd name="T14" fmla="*/ 3 w 39"/>
                <a:gd name="T15" fmla="*/ 1 h 40"/>
                <a:gd name="T16" fmla="*/ 5 w 39"/>
                <a:gd name="T17" fmla="*/ 0 h 40"/>
                <a:gd name="T18" fmla="*/ 7 w 39"/>
                <a:gd name="T19" fmla="*/ 1 h 40"/>
                <a:gd name="T20" fmla="*/ 9 w 39"/>
                <a:gd name="T21" fmla="*/ 1 h 40"/>
                <a:gd name="T22" fmla="*/ 10 w 39"/>
                <a:gd name="T23" fmla="*/ 3 h 40"/>
                <a:gd name="T24" fmla="*/ 10 w 39"/>
                <a:gd name="T25" fmla="*/ 5 h 40"/>
                <a:gd name="T26" fmla="*/ 10 w 39"/>
                <a:gd name="T27" fmla="*/ 6 h 40"/>
                <a:gd name="T28" fmla="*/ 9 w 39"/>
                <a:gd name="T29" fmla="*/ 9 h 40"/>
                <a:gd name="T30" fmla="*/ 7 w 39"/>
                <a:gd name="T31" fmla="*/ 10 h 40"/>
                <a:gd name="T32" fmla="*/ 5 w 39"/>
                <a:gd name="T33" fmla="*/ 1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46" name="Freeform 84"/>
            <p:cNvSpPr/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45 h 181"/>
                <a:gd name="T2" fmla="*/ 6 w 129"/>
                <a:gd name="T3" fmla="*/ 43 h 181"/>
                <a:gd name="T4" fmla="*/ 13 w 129"/>
                <a:gd name="T5" fmla="*/ 39 h 181"/>
                <a:gd name="T6" fmla="*/ 19 w 129"/>
                <a:gd name="T7" fmla="*/ 35 h 181"/>
                <a:gd name="T8" fmla="*/ 24 w 129"/>
                <a:gd name="T9" fmla="*/ 30 h 181"/>
                <a:gd name="T10" fmla="*/ 28 w 129"/>
                <a:gd name="T11" fmla="*/ 24 h 181"/>
                <a:gd name="T12" fmla="*/ 31 w 129"/>
                <a:gd name="T13" fmla="*/ 18 h 181"/>
                <a:gd name="T14" fmla="*/ 32 w 129"/>
                <a:gd name="T15" fmla="*/ 12 h 181"/>
                <a:gd name="T16" fmla="*/ 31 w 129"/>
                <a:gd name="T17" fmla="*/ 6 h 181"/>
                <a:gd name="T18" fmla="*/ 28 w 129"/>
                <a:gd name="T19" fmla="*/ 2 h 181"/>
                <a:gd name="T20" fmla="*/ 25 w 129"/>
                <a:gd name="T21" fmla="*/ 0 h 181"/>
                <a:gd name="T22" fmla="*/ 21 w 129"/>
                <a:gd name="T23" fmla="*/ 0 h 181"/>
                <a:gd name="T24" fmla="*/ 18 w 129"/>
                <a:gd name="T25" fmla="*/ 2 h 181"/>
                <a:gd name="T26" fmla="*/ 15 w 129"/>
                <a:gd name="T27" fmla="*/ 5 h 181"/>
                <a:gd name="T28" fmla="*/ 13 w 129"/>
                <a:gd name="T29" fmla="*/ 9 h 181"/>
                <a:gd name="T30" fmla="*/ 12 w 129"/>
                <a:gd name="T31" fmla="*/ 14 h 181"/>
                <a:gd name="T32" fmla="*/ 13 w 129"/>
                <a:gd name="T33" fmla="*/ 19 h 181"/>
                <a:gd name="T34" fmla="*/ 13 w 129"/>
                <a:gd name="T35" fmla="*/ 23 h 181"/>
                <a:gd name="T36" fmla="*/ 12 w 129"/>
                <a:gd name="T37" fmla="*/ 28 h 181"/>
                <a:gd name="T38" fmla="*/ 10 w 129"/>
                <a:gd name="T39" fmla="*/ 32 h 181"/>
                <a:gd name="T40" fmla="*/ 7 w 129"/>
                <a:gd name="T41" fmla="*/ 36 h 181"/>
                <a:gd name="T42" fmla="*/ 4 w 129"/>
                <a:gd name="T43" fmla="*/ 40 h 181"/>
                <a:gd name="T44" fmla="*/ 2 w 129"/>
                <a:gd name="T45" fmla="*/ 42 h 181"/>
                <a:gd name="T46" fmla="*/ 0 w 129"/>
                <a:gd name="T47" fmla="*/ 44 h 181"/>
                <a:gd name="T48" fmla="*/ 0 w 129"/>
                <a:gd name="T49" fmla="*/ 45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47" name="Freeform 85"/>
            <p:cNvSpPr/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2 w 90"/>
                <a:gd name="T1" fmla="*/ 52 h 206"/>
                <a:gd name="T2" fmla="*/ 17 w 90"/>
                <a:gd name="T3" fmla="*/ 46 h 206"/>
                <a:gd name="T4" fmla="*/ 20 w 90"/>
                <a:gd name="T5" fmla="*/ 40 h 206"/>
                <a:gd name="T6" fmla="*/ 22 w 90"/>
                <a:gd name="T7" fmla="*/ 32 h 206"/>
                <a:gd name="T8" fmla="*/ 23 w 90"/>
                <a:gd name="T9" fmla="*/ 25 h 206"/>
                <a:gd name="T10" fmla="*/ 22 w 90"/>
                <a:gd name="T11" fmla="*/ 18 h 206"/>
                <a:gd name="T12" fmla="*/ 21 w 90"/>
                <a:gd name="T13" fmla="*/ 12 h 206"/>
                <a:gd name="T14" fmla="*/ 18 w 90"/>
                <a:gd name="T15" fmla="*/ 6 h 206"/>
                <a:gd name="T16" fmla="*/ 13 w 90"/>
                <a:gd name="T17" fmla="*/ 2 h 206"/>
                <a:gd name="T18" fmla="*/ 9 w 90"/>
                <a:gd name="T19" fmla="*/ 0 h 206"/>
                <a:gd name="T20" fmla="*/ 5 w 90"/>
                <a:gd name="T21" fmla="*/ 1 h 206"/>
                <a:gd name="T22" fmla="*/ 1 w 90"/>
                <a:gd name="T23" fmla="*/ 3 h 206"/>
                <a:gd name="T24" fmla="*/ 1 w 90"/>
                <a:gd name="T25" fmla="*/ 6 h 206"/>
                <a:gd name="T26" fmla="*/ 0 w 90"/>
                <a:gd name="T27" fmla="*/ 11 h 206"/>
                <a:gd name="T28" fmla="*/ 1 w 90"/>
                <a:gd name="T29" fmla="*/ 15 h 206"/>
                <a:gd name="T30" fmla="*/ 3 w 90"/>
                <a:gd name="T31" fmla="*/ 20 h 206"/>
                <a:gd name="T32" fmla="*/ 6 w 90"/>
                <a:gd name="T33" fmla="*/ 24 h 206"/>
                <a:gd name="T34" fmla="*/ 10 w 90"/>
                <a:gd name="T35" fmla="*/ 26 h 206"/>
                <a:gd name="T36" fmla="*/ 11 w 90"/>
                <a:gd name="T37" fmla="*/ 30 h 206"/>
                <a:gd name="T38" fmla="*/ 13 w 90"/>
                <a:gd name="T39" fmla="*/ 36 h 206"/>
                <a:gd name="T40" fmla="*/ 13 w 90"/>
                <a:gd name="T41" fmla="*/ 40 h 206"/>
                <a:gd name="T42" fmla="*/ 13 w 90"/>
                <a:gd name="T43" fmla="*/ 45 h 206"/>
                <a:gd name="T44" fmla="*/ 13 w 90"/>
                <a:gd name="T45" fmla="*/ 49 h 206"/>
                <a:gd name="T46" fmla="*/ 12 w 90"/>
                <a:gd name="T47" fmla="*/ 51 h 206"/>
                <a:gd name="T48" fmla="*/ 12 w 90"/>
                <a:gd name="T49" fmla="*/ 52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48" name="Freeform 86"/>
            <p:cNvSpPr/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20 h 99"/>
                <a:gd name="T2" fmla="*/ 3 w 201"/>
                <a:gd name="T3" fmla="*/ 21 h 99"/>
                <a:gd name="T4" fmla="*/ 6 w 201"/>
                <a:gd name="T5" fmla="*/ 22 h 99"/>
                <a:gd name="T6" fmla="*/ 9 w 201"/>
                <a:gd name="T7" fmla="*/ 23 h 99"/>
                <a:gd name="T8" fmla="*/ 13 w 201"/>
                <a:gd name="T9" fmla="*/ 24 h 99"/>
                <a:gd name="T10" fmla="*/ 17 w 201"/>
                <a:gd name="T11" fmla="*/ 25 h 99"/>
                <a:gd name="T12" fmla="*/ 20 w 201"/>
                <a:gd name="T13" fmla="*/ 25 h 99"/>
                <a:gd name="T14" fmla="*/ 24 w 201"/>
                <a:gd name="T15" fmla="*/ 25 h 99"/>
                <a:gd name="T16" fmla="*/ 28 w 201"/>
                <a:gd name="T17" fmla="*/ 25 h 99"/>
                <a:gd name="T18" fmla="*/ 31 w 201"/>
                <a:gd name="T19" fmla="*/ 24 h 99"/>
                <a:gd name="T20" fmla="*/ 35 w 201"/>
                <a:gd name="T21" fmla="*/ 24 h 99"/>
                <a:gd name="T22" fmla="*/ 38 w 201"/>
                <a:gd name="T23" fmla="*/ 23 h 99"/>
                <a:gd name="T24" fmla="*/ 41 w 201"/>
                <a:gd name="T25" fmla="*/ 21 h 99"/>
                <a:gd name="T26" fmla="*/ 43 w 201"/>
                <a:gd name="T27" fmla="*/ 20 h 99"/>
                <a:gd name="T28" fmla="*/ 46 w 201"/>
                <a:gd name="T29" fmla="*/ 17 h 99"/>
                <a:gd name="T30" fmla="*/ 47 w 201"/>
                <a:gd name="T31" fmla="*/ 15 h 99"/>
                <a:gd name="T32" fmla="*/ 49 w 201"/>
                <a:gd name="T33" fmla="*/ 12 h 99"/>
                <a:gd name="T34" fmla="*/ 50 w 201"/>
                <a:gd name="T35" fmla="*/ 7 h 99"/>
                <a:gd name="T36" fmla="*/ 49 w 201"/>
                <a:gd name="T37" fmla="*/ 3 h 99"/>
                <a:gd name="T38" fmla="*/ 46 w 201"/>
                <a:gd name="T39" fmla="*/ 1 h 99"/>
                <a:gd name="T40" fmla="*/ 42 w 201"/>
                <a:gd name="T41" fmla="*/ 0 h 99"/>
                <a:gd name="T42" fmla="*/ 38 w 201"/>
                <a:gd name="T43" fmla="*/ 1 h 99"/>
                <a:gd name="T44" fmla="*/ 34 w 201"/>
                <a:gd name="T45" fmla="*/ 3 h 99"/>
                <a:gd name="T46" fmla="*/ 30 w 201"/>
                <a:gd name="T47" fmla="*/ 5 h 99"/>
                <a:gd name="T48" fmla="*/ 27 w 201"/>
                <a:gd name="T49" fmla="*/ 10 h 99"/>
                <a:gd name="T50" fmla="*/ 24 w 201"/>
                <a:gd name="T51" fmla="*/ 13 h 99"/>
                <a:gd name="T52" fmla="*/ 20 w 201"/>
                <a:gd name="T53" fmla="*/ 16 h 99"/>
                <a:gd name="T54" fmla="*/ 16 w 201"/>
                <a:gd name="T55" fmla="*/ 18 h 99"/>
                <a:gd name="T56" fmla="*/ 11 w 201"/>
                <a:gd name="T57" fmla="*/ 19 h 99"/>
                <a:gd name="T58" fmla="*/ 7 w 201"/>
                <a:gd name="T59" fmla="*/ 19 h 99"/>
                <a:gd name="T60" fmla="*/ 3 w 201"/>
                <a:gd name="T61" fmla="*/ 20 h 99"/>
                <a:gd name="T62" fmla="*/ 1 w 201"/>
                <a:gd name="T63" fmla="*/ 20 h 99"/>
                <a:gd name="T64" fmla="*/ 0 w 201"/>
                <a:gd name="T65" fmla="*/ 20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49" name="Freeform 87"/>
            <p:cNvSpPr/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3 w 198"/>
                <a:gd name="T3" fmla="*/ 6 h 100"/>
                <a:gd name="T4" fmla="*/ 9 w 198"/>
                <a:gd name="T5" fmla="*/ 11 h 100"/>
                <a:gd name="T6" fmla="*/ 13 w 198"/>
                <a:gd name="T7" fmla="*/ 17 h 100"/>
                <a:gd name="T8" fmla="*/ 20 w 198"/>
                <a:gd name="T9" fmla="*/ 21 h 100"/>
                <a:gd name="T10" fmla="*/ 26 w 198"/>
                <a:gd name="T11" fmla="*/ 24 h 100"/>
                <a:gd name="T12" fmla="*/ 33 w 198"/>
                <a:gd name="T13" fmla="*/ 25 h 100"/>
                <a:gd name="T14" fmla="*/ 39 w 198"/>
                <a:gd name="T15" fmla="*/ 25 h 100"/>
                <a:gd name="T16" fmla="*/ 45 w 198"/>
                <a:gd name="T17" fmla="*/ 23 h 100"/>
                <a:gd name="T18" fmla="*/ 48 w 198"/>
                <a:gd name="T19" fmla="*/ 19 h 100"/>
                <a:gd name="T20" fmla="*/ 50 w 198"/>
                <a:gd name="T21" fmla="*/ 15 h 100"/>
                <a:gd name="T22" fmla="*/ 49 w 198"/>
                <a:gd name="T23" fmla="*/ 12 h 100"/>
                <a:gd name="T24" fmla="*/ 46 w 198"/>
                <a:gd name="T25" fmla="*/ 9 h 100"/>
                <a:gd name="T26" fmla="*/ 43 w 198"/>
                <a:gd name="T27" fmla="*/ 6 h 100"/>
                <a:gd name="T28" fmla="*/ 38 w 198"/>
                <a:gd name="T29" fmla="*/ 6 h 100"/>
                <a:gd name="T30" fmla="*/ 33 w 198"/>
                <a:gd name="T31" fmla="*/ 6 h 100"/>
                <a:gd name="T32" fmla="*/ 27 w 198"/>
                <a:gd name="T33" fmla="*/ 7 h 100"/>
                <a:gd name="T34" fmla="*/ 24 w 198"/>
                <a:gd name="T35" fmla="*/ 9 h 100"/>
                <a:gd name="T36" fmla="*/ 20 w 198"/>
                <a:gd name="T37" fmla="*/ 9 h 100"/>
                <a:gd name="T38" fmla="*/ 14 w 198"/>
                <a:gd name="T39" fmla="*/ 7 h 100"/>
                <a:gd name="T40" fmla="*/ 11 w 198"/>
                <a:gd name="T41" fmla="*/ 6 h 100"/>
                <a:gd name="T42" fmla="*/ 6 w 198"/>
                <a:gd name="T43" fmla="*/ 3 h 100"/>
                <a:gd name="T44" fmla="*/ 3 w 198"/>
                <a:gd name="T45" fmla="*/ 2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50" name="Freeform 88"/>
            <p:cNvSpPr/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7 h 174"/>
                <a:gd name="T4" fmla="*/ 1 w 136"/>
                <a:gd name="T5" fmla="*/ 14 h 174"/>
                <a:gd name="T6" fmla="*/ 2 w 136"/>
                <a:gd name="T7" fmla="*/ 22 h 174"/>
                <a:gd name="T8" fmla="*/ 5 w 136"/>
                <a:gd name="T9" fmla="*/ 28 h 174"/>
                <a:gd name="T10" fmla="*/ 9 w 136"/>
                <a:gd name="T11" fmla="*/ 35 h 174"/>
                <a:gd name="T12" fmla="*/ 13 w 136"/>
                <a:gd name="T13" fmla="*/ 40 h 174"/>
                <a:gd name="T14" fmla="*/ 18 w 136"/>
                <a:gd name="T15" fmla="*/ 43 h 174"/>
                <a:gd name="T16" fmla="*/ 24 w 136"/>
                <a:gd name="T17" fmla="*/ 44 h 174"/>
                <a:gd name="T18" fmla="*/ 29 w 136"/>
                <a:gd name="T19" fmla="*/ 43 h 174"/>
                <a:gd name="T20" fmla="*/ 33 w 136"/>
                <a:gd name="T21" fmla="*/ 41 h 174"/>
                <a:gd name="T22" fmla="*/ 34 w 136"/>
                <a:gd name="T23" fmla="*/ 37 h 174"/>
                <a:gd name="T24" fmla="*/ 34 w 136"/>
                <a:gd name="T25" fmla="*/ 33 h 174"/>
                <a:gd name="T26" fmla="*/ 31 w 136"/>
                <a:gd name="T27" fmla="*/ 29 h 174"/>
                <a:gd name="T28" fmla="*/ 28 w 136"/>
                <a:gd name="T29" fmla="*/ 25 h 174"/>
                <a:gd name="T30" fmla="*/ 24 w 136"/>
                <a:gd name="T31" fmla="*/ 23 h 174"/>
                <a:gd name="T32" fmla="*/ 19 w 136"/>
                <a:gd name="T33" fmla="*/ 22 h 174"/>
                <a:gd name="T34" fmla="*/ 15 w 136"/>
                <a:gd name="T35" fmla="*/ 21 h 174"/>
                <a:gd name="T36" fmla="*/ 11 w 136"/>
                <a:gd name="T37" fmla="*/ 19 h 174"/>
                <a:gd name="T38" fmla="*/ 8 w 136"/>
                <a:gd name="T39" fmla="*/ 14 h 174"/>
                <a:gd name="T40" fmla="*/ 5 w 136"/>
                <a:gd name="T41" fmla="*/ 11 h 174"/>
                <a:gd name="T42" fmla="*/ 3 w 136"/>
                <a:gd name="T43" fmla="*/ 6 h 174"/>
                <a:gd name="T44" fmla="*/ 1 w 136"/>
                <a:gd name="T45" fmla="*/ 3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51" name="Freeform 89"/>
            <p:cNvSpPr/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2 w 469"/>
                <a:gd name="T1" fmla="*/ 1 h 163"/>
                <a:gd name="T2" fmla="*/ 0 w 469"/>
                <a:gd name="T3" fmla="*/ 0 h 163"/>
                <a:gd name="T4" fmla="*/ 0 w 469"/>
                <a:gd name="T5" fmla="*/ 0 h 163"/>
                <a:gd name="T6" fmla="*/ 1 w 469"/>
                <a:gd name="T7" fmla="*/ 2 h 163"/>
                <a:gd name="T8" fmla="*/ 4 w 469"/>
                <a:gd name="T9" fmla="*/ 4 h 163"/>
                <a:gd name="T10" fmla="*/ 8 w 469"/>
                <a:gd name="T11" fmla="*/ 8 h 163"/>
                <a:gd name="T12" fmla="*/ 13 w 469"/>
                <a:gd name="T13" fmla="*/ 12 h 163"/>
                <a:gd name="T14" fmla="*/ 19 w 469"/>
                <a:gd name="T15" fmla="*/ 16 h 163"/>
                <a:gd name="T16" fmla="*/ 26 w 469"/>
                <a:gd name="T17" fmla="*/ 21 h 163"/>
                <a:gd name="T18" fmla="*/ 34 w 469"/>
                <a:gd name="T19" fmla="*/ 26 h 163"/>
                <a:gd name="T20" fmla="*/ 43 w 469"/>
                <a:gd name="T21" fmla="*/ 30 h 163"/>
                <a:gd name="T22" fmla="*/ 52 w 469"/>
                <a:gd name="T23" fmla="*/ 34 h 163"/>
                <a:gd name="T24" fmla="*/ 62 w 469"/>
                <a:gd name="T25" fmla="*/ 37 h 163"/>
                <a:gd name="T26" fmla="*/ 71 w 469"/>
                <a:gd name="T27" fmla="*/ 39 h 163"/>
                <a:gd name="T28" fmla="*/ 81 w 469"/>
                <a:gd name="T29" fmla="*/ 40 h 163"/>
                <a:gd name="T30" fmla="*/ 91 w 469"/>
                <a:gd name="T31" fmla="*/ 40 h 163"/>
                <a:gd name="T32" fmla="*/ 101 w 469"/>
                <a:gd name="T33" fmla="*/ 38 h 163"/>
                <a:gd name="T34" fmla="*/ 106 w 469"/>
                <a:gd name="T35" fmla="*/ 36 h 163"/>
                <a:gd name="T36" fmla="*/ 110 w 469"/>
                <a:gd name="T37" fmla="*/ 33 h 163"/>
                <a:gd name="T38" fmla="*/ 112 w 469"/>
                <a:gd name="T39" fmla="*/ 30 h 163"/>
                <a:gd name="T40" fmla="*/ 115 w 469"/>
                <a:gd name="T41" fmla="*/ 26 h 163"/>
                <a:gd name="T42" fmla="*/ 116 w 469"/>
                <a:gd name="T43" fmla="*/ 22 h 163"/>
                <a:gd name="T44" fmla="*/ 117 w 469"/>
                <a:gd name="T45" fmla="*/ 20 h 163"/>
                <a:gd name="T46" fmla="*/ 117 w 469"/>
                <a:gd name="T47" fmla="*/ 18 h 163"/>
                <a:gd name="T48" fmla="*/ 117 w 469"/>
                <a:gd name="T49" fmla="*/ 17 h 163"/>
                <a:gd name="T50" fmla="*/ 117 w 469"/>
                <a:gd name="T51" fmla="*/ 17 h 163"/>
                <a:gd name="T52" fmla="*/ 116 w 469"/>
                <a:gd name="T53" fmla="*/ 19 h 163"/>
                <a:gd name="T54" fmla="*/ 115 w 469"/>
                <a:gd name="T55" fmla="*/ 21 h 163"/>
                <a:gd name="T56" fmla="*/ 113 w 469"/>
                <a:gd name="T57" fmla="*/ 24 h 163"/>
                <a:gd name="T58" fmla="*/ 111 w 469"/>
                <a:gd name="T59" fmla="*/ 27 h 163"/>
                <a:gd name="T60" fmla="*/ 108 w 469"/>
                <a:gd name="T61" fmla="*/ 30 h 163"/>
                <a:gd name="T62" fmla="*/ 103 w 469"/>
                <a:gd name="T63" fmla="*/ 32 h 163"/>
                <a:gd name="T64" fmla="*/ 98 w 469"/>
                <a:gd name="T65" fmla="*/ 34 h 163"/>
                <a:gd name="T66" fmla="*/ 91 w 469"/>
                <a:gd name="T67" fmla="*/ 36 h 163"/>
                <a:gd name="T68" fmla="*/ 83 w 469"/>
                <a:gd name="T69" fmla="*/ 36 h 163"/>
                <a:gd name="T70" fmla="*/ 74 w 469"/>
                <a:gd name="T71" fmla="*/ 35 h 163"/>
                <a:gd name="T72" fmla="*/ 63 w 469"/>
                <a:gd name="T73" fmla="*/ 32 h 163"/>
                <a:gd name="T74" fmla="*/ 51 w 469"/>
                <a:gd name="T75" fmla="*/ 28 h 163"/>
                <a:gd name="T76" fmla="*/ 36 w 469"/>
                <a:gd name="T77" fmla="*/ 21 h 163"/>
                <a:gd name="T78" fmla="*/ 20 w 469"/>
                <a:gd name="T79" fmla="*/ 12 h 163"/>
                <a:gd name="T80" fmla="*/ 2 w 469"/>
                <a:gd name="T81" fmla="*/ 1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52" name="Freeform 90"/>
            <p:cNvSpPr/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21 w 142"/>
                <a:gd name="T1" fmla="*/ 34 h 145"/>
                <a:gd name="T2" fmla="*/ 17 w 142"/>
                <a:gd name="T3" fmla="*/ 37 h 145"/>
                <a:gd name="T4" fmla="*/ 12 w 142"/>
                <a:gd name="T5" fmla="*/ 35 h 145"/>
                <a:gd name="T6" fmla="*/ 9 w 142"/>
                <a:gd name="T7" fmla="*/ 31 h 145"/>
                <a:gd name="T8" fmla="*/ 7 w 142"/>
                <a:gd name="T9" fmla="*/ 29 h 145"/>
                <a:gd name="T10" fmla="*/ 5 w 142"/>
                <a:gd name="T11" fmla="*/ 29 h 145"/>
                <a:gd name="T12" fmla="*/ 2 w 142"/>
                <a:gd name="T13" fmla="*/ 27 h 145"/>
                <a:gd name="T14" fmla="*/ 1 w 142"/>
                <a:gd name="T15" fmla="*/ 26 h 145"/>
                <a:gd name="T16" fmla="*/ 0 w 142"/>
                <a:gd name="T17" fmla="*/ 22 h 145"/>
                <a:gd name="T18" fmla="*/ 2 w 142"/>
                <a:gd name="T19" fmla="*/ 17 h 145"/>
                <a:gd name="T20" fmla="*/ 3 w 142"/>
                <a:gd name="T21" fmla="*/ 14 h 145"/>
                <a:gd name="T22" fmla="*/ 2 w 142"/>
                <a:gd name="T23" fmla="*/ 8 h 145"/>
                <a:gd name="T24" fmla="*/ 4 w 142"/>
                <a:gd name="T25" fmla="*/ 5 h 145"/>
                <a:gd name="T26" fmla="*/ 7 w 142"/>
                <a:gd name="T27" fmla="*/ 4 h 145"/>
                <a:gd name="T28" fmla="*/ 9 w 142"/>
                <a:gd name="T29" fmla="*/ 4 h 145"/>
                <a:gd name="T30" fmla="*/ 12 w 142"/>
                <a:gd name="T31" fmla="*/ 5 h 145"/>
                <a:gd name="T32" fmla="*/ 14 w 142"/>
                <a:gd name="T33" fmla="*/ 3 h 145"/>
                <a:gd name="T34" fmla="*/ 18 w 142"/>
                <a:gd name="T35" fmla="*/ 0 h 145"/>
                <a:gd name="T36" fmla="*/ 23 w 142"/>
                <a:gd name="T37" fmla="*/ 1 h 145"/>
                <a:gd name="T38" fmla="*/ 26 w 142"/>
                <a:gd name="T39" fmla="*/ 6 h 145"/>
                <a:gd name="T40" fmla="*/ 28 w 142"/>
                <a:gd name="T41" fmla="*/ 8 h 145"/>
                <a:gd name="T42" fmla="*/ 30 w 142"/>
                <a:gd name="T43" fmla="*/ 8 h 145"/>
                <a:gd name="T44" fmla="*/ 34 w 142"/>
                <a:gd name="T45" fmla="*/ 9 h 145"/>
                <a:gd name="T46" fmla="*/ 35 w 142"/>
                <a:gd name="T47" fmla="*/ 11 h 145"/>
                <a:gd name="T48" fmla="*/ 36 w 142"/>
                <a:gd name="T49" fmla="*/ 15 h 145"/>
                <a:gd name="T50" fmla="*/ 34 w 142"/>
                <a:gd name="T51" fmla="*/ 19 h 145"/>
                <a:gd name="T52" fmla="*/ 33 w 142"/>
                <a:gd name="T53" fmla="*/ 23 h 145"/>
                <a:gd name="T54" fmla="*/ 33 w 142"/>
                <a:gd name="T55" fmla="*/ 28 h 145"/>
                <a:gd name="T56" fmla="*/ 31 w 142"/>
                <a:gd name="T57" fmla="*/ 31 h 145"/>
                <a:gd name="T58" fmla="*/ 28 w 142"/>
                <a:gd name="T59" fmla="*/ 33 h 145"/>
                <a:gd name="T60" fmla="*/ 26 w 142"/>
                <a:gd name="T61" fmla="*/ 33 h 145"/>
                <a:gd name="T62" fmla="*/ 23 w 142"/>
                <a:gd name="T63" fmla="*/ 32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53" name="Freeform 91"/>
            <p:cNvSpPr/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0 w 40"/>
                <a:gd name="T1" fmla="*/ 4 h 39"/>
                <a:gd name="T2" fmla="*/ 10 w 40"/>
                <a:gd name="T3" fmla="*/ 2 h 39"/>
                <a:gd name="T4" fmla="*/ 8 w 40"/>
                <a:gd name="T5" fmla="*/ 1 h 39"/>
                <a:gd name="T6" fmla="*/ 6 w 40"/>
                <a:gd name="T7" fmla="*/ 0 h 39"/>
                <a:gd name="T8" fmla="*/ 4 w 40"/>
                <a:gd name="T9" fmla="*/ 1 h 39"/>
                <a:gd name="T10" fmla="*/ 2 w 40"/>
                <a:gd name="T11" fmla="*/ 1 h 39"/>
                <a:gd name="T12" fmla="*/ 1 w 40"/>
                <a:gd name="T13" fmla="*/ 3 h 39"/>
                <a:gd name="T14" fmla="*/ 0 w 40"/>
                <a:gd name="T15" fmla="*/ 5 h 39"/>
                <a:gd name="T16" fmla="*/ 1 w 40"/>
                <a:gd name="T17" fmla="*/ 7 h 39"/>
                <a:gd name="T18" fmla="*/ 2 w 40"/>
                <a:gd name="T19" fmla="*/ 8 h 39"/>
                <a:gd name="T20" fmla="*/ 3 w 40"/>
                <a:gd name="T21" fmla="*/ 10 h 39"/>
                <a:gd name="T22" fmla="*/ 5 w 40"/>
                <a:gd name="T23" fmla="*/ 10 h 39"/>
                <a:gd name="T24" fmla="*/ 7 w 40"/>
                <a:gd name="T25" fmla="*/ 10 h 39"/>
                <a:gd name="T26" fmla="*/ 9 w 40"/>
                <a:gd name="T27" fmla="*/ 9 h 39"/>
                <a:gd name="T28" fmla="*/ 10 w 40"/>
                <a:gd name="T29" fmla="*/ 8 h 39"/>
                <a:gd name="T30" fmla="*/ 11 w 40"/>
                <a:gd name="T31" fmla="*/ 6 h 39"/>
                <a:gd name="T32" fmla="*/ 10 w 40"/>
                <a:gd name="T33" fmla="*/ 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54" name="Freeform 92"/>
            <p:cNvSpPr/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7 w 52"/>
                <a:gd name="T1" fmla="*/ 14 h 50"/>
                <a:gd name="T2" fmla="*/ 10 w 52"/>
                <a:gd name="T3" fmla="*/ 13 h 50"/>
                <a:gd name="T4" fmla="*/ 12 w 52"/>
                <a:gd name="T5" fmla="*/ 11 h 50"/>
                <a:gd name="T6" fmla="*/ 13 w 52"/>
                <a:gd name="T7" fmla="*/ 9 h 50"/>
                <a:gd name="T8" fmla="*/ 13 w 52"/>
                <a:gd name="T9" fmla="*/ 7 h 50"/>
                <a:gd name="T10" fmla="*/ 13 w 52"/>
                <a:gd name="T11" fmla="*/ 4 h 50"/>
                <a:gd name="T12" fmla="*/ 12 w 52"/>
                <a:gd name="T13" fmla="*/ 2 h 50"/>
                <a:gd name="T14" fmla="*/ 10 w 52"/>
                <a:gd name="T15" fmla="*/ 1 h 50"/>
                <a:gd name="T16" fmla="*/ 7 w 52"/>
                <a:gd name="T17" fmla="*/ 0 h 50"/>
                <a:gd name="T18" fmla="*/ 4 w 52"/>
                <a:gd name="T19" fmla="*/ 1 h 50"/>
                <a:gd name="T20" fmla="*/ 2 w 52"/>
                <a:gd name="T21" fmla="*/ 2 h 50"/>
                <a:gd name="T22" fmla="*/ 1 w 52"/>
                <a:gd name="T23" fmla="*/ 4 h 50"/>
                <a:gd name="T24" fmla="*/ 0 w 52"/>
                <a:gd name="T25" fmla="*/ 7 h 50"/>
                <a:gd name="T26" fmla="*/ 1 w 52"/>
                <a:gd name="T27" fmla="*/ 9 h 50"/>
                <a:gd name="T28" fmla="*/ 2 w 52"/>
                <a:gd name="T29" fmla="*/ 11 h 50"/>
                <a:gd name="T30" fmla="*/ 4 w 52"/>
                <a:gd name="T31" fmla="*/ 13 h 50"/>
                <a:gd name="T32" fmla="*/ 7 w 52"/>
                <a:gd name="T33" fmla="*/ 14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55" name="Freeform 93"/>
            <p:cNvSpPr/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17 w 113"/>
                <a:gd name="T1" fmla="*/ 39 h 156"/>
                <a:gd name="T2" fmla="*/ 11 w 113"/>
                <a:gd name="T3" fmla="*/ 39 h 156"/>
                <a:gd name="T4" fmla="*/ 9 w 113"/>
                <a:gd name="T5" fmla="*/ 38 h 156"/>
                <a:gd name="T6" fmla="*/ 7 w 113"/>
                <a:gd name="T7" fmla="*/ 33 h 156"/>
                <a:gd name="T8" fmla="*/ 4 w 113"/>
                <a:gd name="T9" fmla="*/ 26 h 156"/>
                <a:gd name="T10" fmla="*/ 1 w 113"/>
                <a:gd name="T11" fmla="*/ 20 h 156"/>
                <a:gd name="T12" fmla="*/ 0 w 113"/>
                <a:gd name="T13" fmla="*/ 12 h 156"/>
                <a:gd name="T14" fmla="*/ 1 w 113"/>
                <a:gd name="T15" fmla="*/ 6 h 156"/>
                <a:gd name="T16" fmla="*/ 5 w 113"/>
                <a:gd name="T17" fmla="*/ 1 h 156"/>
                <a:gd name="T18" fmla="*/ 13 w 113"/>
                <a:gd name="T19" fmla="*/ 0 h 156"/>
                <a:gd name="T20" fmla="*/ 22 w 113"/>
                <a:gd name="T21" fmla="*/ 1 h 156"/>
                <a:gd name="T22" fmla="*/ 27 w 113"/>
                <a:gd name="T23" fmla="*/ 6 h 156"/>
                <a:gd name="T24" fmla="*/ 28 w 113"/>
                <a:gd name="T25" fmla="*/ 12 h 156"/>
                <a:gd name="T26" fmla="*/ 26 w 113"/>
                <a:gd name="T27" fmla="*/ 20 h 156"/>
                <a:gd name="T28" fmla="*/ 24 w 113"/>
                <a:gd name="T29" fmla="*/ 26 h 156"/>
                <a:gd name="T30" fmla="*/ 21 w 113"/>
                <a:gd name="T31" fmla="*/ 33 h 156"/>
                <a:gd name="T32" fmla="*/ 18 w 113"/>
                <a:gd name="T33" fmla="*/ 38 h 156"/>
                <a:gd name="T34" fmla="*/ 17 w 113"/>
                <a:gd name="T35" fmla="*/ 39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56" name="Freeform 94"/>
            <p:cNvSpPr/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17 w 113"/>
                <a:gd name="T1" fmla="*/ 39 h 156"/>
                <a:gd name="T2" fmla="*/ 11 w 113"/>
                <a:gd name="T3" fmla="*/ 39 h 156"/>
                <a:gd name="T4" fmla="*/ 9 w 113"/>
                <a:gd name="T5" fmla="*/ 38 h 156"/>
                <a:gd name="T6" fmla="*/ 7 w 113"/>
                <a:gd name="T7" fmla="*/ 33 h 156"/>
                <a:gd name="T8" fmla="*/ 4 w 113"/>
                <a:gd name="T9" fmla="*/ 26 h 156"/>
                <a:gd name="T10" fmla="*/ 1 w 113"/>
                <a:gd name="T11" fmla="*/ 20 h 156"/>
                <a:gd name="T12" fmla="*/ 0 w 113"/>
                <a:gd name="T13" fmla="*/ 12 h 156"/>
                <a:gd name="T14" fmla="*/ 1 w 113"/>
                <a:gd name="T15" fmla="*/ 6 h 156"/>
                <a:gd name="T16" fmla="*/ 5 w 113"/>
                <a:gd name="T17" fmla="*/ 1 h 156"/>
                <a:gd name="T18" fmla="*/ 13 w 113"/>
                <a:gd name="T19" fmla="*/ 0 h 156"/>
                <a:gd name="T20" fmla="*/ 22 w 113"/>
                <a:gd name="T21" fmla="*/ 1 h 156"/>
                <a:gd name="T22" fmla="*/ 27 w 113"/>
                <a:gd name="T23" fmla="*/ 6 h 156"/>
                <a:gd name="T24" fmla="*/ 28 w 113"/>
                <a:gd name="T25" fmla="*/ 12 h 156"/>
                <a:gd name="T26" fmla="*/ 26 w 113"/>
                <a:gd name="T27" fmla="*/ 20 h 156"/>
                <a:gd name="T28" fmla="*/ 24 w 113"/>
                <a:gd name="T29" fmla="*/ 26 h 156"/>
                <a:gd name="T30" fmla="*/ 21 w 113"/>
                <a:gd name="T31" fmla="*/ 33 h 156"/>
                <a:gd name="T32" fmla="*/ 18 w 113"/>
                <a:gd name="T33" fmla="*/ 38 h 156"/>
                <a:gd name="T34" fmla="*/ 17 w 113"/>
                <a:gd name="T35" fmla="*/ 39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57" name="Freeform 95"/>
            <p:cNvSpPr/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3 w 152"/>
                <a:gd name="T1" fmla="*/ 30 h 123"/>
                <a:gd name="T2" fmla="*/ 0 w 152"/>
                <a:gd name="T3" fmla="*/ 25 h 123"/>
                <a:gd name="T4" fmla="*/ 1 w 152"/>
                <a:gd name="T5" fmla="*/ 23 h 123"/>
                <a:gd name="T6" fmla="*/ 3 w 152"/>
                <a:gd name="T7" fmla="*/ 18 h 123"/>
                <a:gd name="T8" fmla="*/ 7 w 152"/>
                <a:gd name="T9" fmla="*/ 13 h 123"/>
                <a:gd name="T10" fmla="*/ 12 w 152"/>
                <a:gd name="T11" fmla="*/ 6 h 123"/>
                <a:gd name="T12" fmla="*/ 18 w 152"/>
                <a:gd name="T13" fmla="*/ 2 h 123"/>
                <a:gd name="T14" fmla="*/ 23 w 152"/>
                <a:gd name="T15" fmla="*/ 0 h 123"/>
                <a:gd name="T16" fmla="*/ 29 w 152"/>
                <a:gd name="T17" fmla="*/ 1 h 123"/>
                <a:gd name="T18" fmla="*/ 36 w 152"/>
                <a:gd name="T19" fmla="*/ 8 h 123"/>
                <a:gd name="T20" fmla="*/ 38 w 152"/>
                <a:gd name="T21" fmla="*/ 12 h 123"/>
                <a:gd name="T22" fmla="*/ 38 w 152"/>
                <a:gd name="T23" fmla="*/ 16 h 123"/>
                <a:gd name="T24" fmla="*/ 38 w 152"/>
                <a:gd name="T25" fmla="*/ 19 h 123"/>
                <a:gd name="T26" fmla="*/ 37 w 152"/>
                <a:gd name="T27" fmla="*/ 22 h 123"/>
                <a:gd name="T28" fmla="*/ 35 w 152"/>
                <a:gd name="T29" fmla="*/ 24 h 123"/>
                <a:gd name="T30" fmla="*/ 31 w 152"/>
                <a:gd name="T31" fmla="*/ 26 h 123"/>
                <a:gd name="T32" fmla="*/ 28 w 152"/>
                <a:gd name="T33" fmla="*/ 28 h 123"/>
                <a:gd name="T34" fmla="*/ 24 w 152"/>
                <a:gd name="T35" fmla="*/ 29 h 123"/>
                <a:gd name="T36" fmla="*/ 21 w 152"/>
                <a:gd name="T37" fmla="*/ 30 h 123"/>
                <a:gd name="T38" fmla="*/ 18 w 152"/>
                <a:gd name="T39" fmla="*/ 30 h 123"/>
                <a:gd name="T40" fmla="*/ 13 w 152"/>
                <a:gd name="T41" fmla="*/ 30 h 123"/>
                <a:gd name="T42" fmla="*/ 10 w 152"/>
                <a:gd name="T43" fmla="*/ 30 h 123"/>
                <a:gd name="T44" fmla="*/ 7 w 152"/>
                <a:gd name="T45" fmla="*/ 30 h 123"/>
                <a:gd name="T46" fmla="*/ 5 w 152"/>
                <a:gd name="T47" fmla="*/ 30 h 123"/>
                <a:gd name="T48" fmla="*/ 3 w 152"/>
                <a:gd name="T49" fmla="*/ 30 h 123"/>
                <a:gd name="T50" fmla="*/ 3 w 152"/>
                <a:gd name="T51" fmla="*/ 3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58" name="Freeform 96"/>
            <p:cNvSpPr/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6 h 122"/>
                <a:gd name="T2" fmla="*/ 3 w 153"/>
                <a:gd name="T3" fmla="*/ 1 h 122"/>
                <a:gd name="T4" fmla="*/ 3 w 153"/>
                <a:gd name="T5" fmla="*/ 1 h 122"/>
                <a:gd name="T6" fmla="*/ 5 w 153"/>
                <a:gd name="T7" fmla="*/ 1 h 122"/>
                <a:gd name="T8" fmla="*/ 7 w 153"/>
                <a:gd name="T9" fmla="*/ 0 h 122"/>
                <a:gd name="T10" fmla="*/ 10 w 153"/>
                <a:gd name="T11" fmla="*/ 0 h 122"/>
                <a:gd name="T12" fmla="*/ 13 w 153"/>
                <a:gd name="T13" fmla="*/ 1 h 122"/>
                <a:gd name="T14" fmla="*/ 17 w 153"/>
                <a:gd name="T15" fmla="*/ 1 h 122"/>
                <a:gd name="T16" fmla="*/ 21 w 153"/>
                <a:gd name="T17" fmla="*/ 1 h 122"/>
                <a:gd name="T18" fmla="*/ 24 w 153"/>
                <a:gd name="T19" fmla="*/ 2 h 122"/>
                <a:gd name="T20" fmla="*/ 28 w 153"/>
                <a:gd name="T21" fmla="*/ 3 h 122"/>
                <a:gd name="T22" fmla="*/ 31 w 153"/>
                <a:gd name="T23" fmla="*/ 4 h 122"/>
                <a:gd name="T24" fmla="*/ 34 w 153"/>
                <a:gd name="T25" fmla="*/ 6 h 122"/>
                <a:gd name="T26" fmla="*/ 36 w 153"/>
                <a:gd name="T27" fmla="*/ 8 h 122"/>
                <a:gd name="T28" fmla="*/ 38 w 153"/>
                <a:gd name="T29" fmla="*/ 11 h 122"/>
                <a:gd name="T30" fmla="*/ 38 w 153"/>
                <a:gd name="T31" fmla="*/ 14 h 122"/>
                <a:gd name="T32" fmla="*/ 37 w 153"/>
                <a:gd name="T33" fmla="*/ 18 h 122"/>
                <a:gd name="T34" fmla="*/ 35 w 153"/>
                <a:gd name="T35" fmla="*/ 23 h 122"/>
                <a:gd name="T36" fmla="*/ 29 w 153"/>
                <a:gd name="T37" fmla="*/ 29 h 122"/>
                <a:gd name="T38" fmla="*/ 23 w 153"/>
                <a:gd name="T39" fmla="*/ 31 h 122"/>
                <a:gd name="T40" fmla="*/ 17 w 153"/>
                <a:gd name="T41" fmla="*/ 29 h 122"/>
                <a:gd name="T42" fmla="*/ 12 w 153"/>
                <a:gd name="T43" fmla="*/ 24 h 122"/>
                <a:gd name="T44" fmla="*/ 7 w 153"/>
                <a:gd name="T45" fmla="*/ 18 h 122"/>
                <a:gd name="T46" fmla="*/ 3 w 153"/>
                <a:gd name="T47" fmla="*/ 12 h 122"/>
                <a:gd name="T48" fmla="*/ 1 w 153"/>
                <a:gd name="T49" fmla="*/ 8 h 122"/>
                <a:gd name="T50" fmla="*/ 0 w 153"/>
                <a:gd name="T51" fmla="*/ 6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59" name="Freeform 97"/>
            <p:cNvSpPr/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10 w 112"/>
                <a:gd name="T1" fmla="*/ 0 h 156"/>
                <a:gd name="T2" fmla="*/ 16 w 112"/>
                <a:gd name="T3" fmla="*/ 0 h 156"/>
                <a:gd name="T4" fmla="*/ 18 w 112"/>
                <a:gd name="T5" fmla="*/ 1 h 156"/>
                <a:gd name="T6" fmla="*/ 20 w 112"/>
                <a:gd name="T7" fmla="*/ 6 h 156"/>
                <a:gd name="T8" fmla="*/ 23 w 112"/>
                <a:gd name="T9" fmla="*/ 12 h 156"/>
                <a:gd name="T10" fmla="*/ 26 w 112"/>
                <a:gd name="T11" fmla="*/ 20 h 156"/>
                <a:gd name="T12" fmla="*/ 27 w 112"/>
                <a:gd name="T13" fmla="*/ 26 h 156"/>
                <a:gd name="T14" fmla="*/ 26 w 112"/>
                <a:gd name="T15" fmla="*/ 33 h 156"/>
                <a:gd name="T16" fmla="*/ 22 w 112"/>
                <a:gd name="T17" fmla="*/ 38 h 156"/>
                <a:gd name="T18" fmla="*/ 14 w 112"/>
                <a:gd name="T19" fmla="*/ 39 h 156"/>
                <a:gd name="T20" fmla="*/ 5 w 112"/>
                <a:gd name="T21" fmla="*/ 38 h 156"/>
                <a:gd name="T22" fmla="*/ 1 w 112"/>
                <a:gd name="T23" fmla="*/ 33 h 156"/>
                <a:gd name="T24" fmla="*/ 0 w 112"/>
                <a:gd name="T25" fmla="*/ 26 h 156"/>
                <a:gd name="T26" fmla="*/ 1 w 112"/>
                <a:gd name="T27" fmla="*/ 20 h 156"/>
                <a:gd name="T28" fmla="*/ 3 w 112"/>
                <a:gd name="T29" fmla="*/ 12 h 156"/>
                <a:gd name="T30" fmla="*/ 7 w 112"/>
                <a:gd name="T31" fmla="*/ 6 h 156"/>
                <a:gd name="T32" fmla="*/ 9 w 112"/>
                <a:gd name="T33" fmla="*/ 1 h 156"/>
                <a:gd name="T34" fmla="*/ 1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60" name="Freeform 98"/>
            <p:cNvSpPr/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34 w 151"/>
                <a:gd name="T1" fmla="*/ 1 h 123"/>
                <a:gd name="T2" fmla="*/ 37 w 151"/>
                <a:gd name="T3" fmla="*/ 6 h 123"/>
                <a:gd name="T4" fmla="*/ 36 w 151"/>
                <a:gd name="T5" fmla="*/ 8 h 123"/>
                <a:gd name="T6" fmla="*/ 34 w 151"/>
                <a:gd name="T7" fmla="*/ 12 h 123"/>
                <a:gd name="T8" fmla="*/ 30 w 151"/>
                <a:gd name="T9" fmla="*/ 18 h 123"/>
                <a:gd name="T10" fmla="*/ 25 w 151"/>
                <a:gd name="T11" fmla="*/ 24 h 123"/>
                <a:gd name="T12" fmla="*/ 20 w 151"/>
                <a:gd name="T13" fmla="*/ 29 h 123"/>
                <a:gd name="T14" fmla="*/ 14 w 151"/>
                <a:gd name="T15" fmla="*/ 31 h 123"/>
                <a:gd name="T16" fmla="*/ 8 w 151"/>
                <a:gd name="T17" fmla="*/ 30 h 123"/>
                <a:gd name="T18" fmla="*/ 2 w 151"/>
                <a:gd name="T19" fmla="*/ 23 h 123"/>
                <a:gd name="T20" fmla="*/ 0 w 151"/>
                <a:gd name="T21" fmla="*/ 18 h 123"/>
                <a:gd name="T22" fmla="*/ 0 w 151"/>
                <a:gd name="T23" fmla="*/ 15 h 123"/>
                <a:gd name="T24" fmla="*/ 0 w 151"/>
                <a:gd name="T25" fmla="*/ 11 h 123"/>
                <a:gd name="T26" fmla="*/ 1 w 151"/>
                <a:gd name="T27" fmla="*/ 8 h 123"/>
                <a:gd name="T28" fmla="*/ 3 w 151"/>
                <a:gd name="T29" fmla="*/ 6 h 123"/>
                <a:gd name="T30" fmla="*/ 6 w 151"/>
                <a:gd name="T31" fmla="*/ 4 h 123"/>
                <a:gd name="T32" fmla="*/ 9 w 151"/>
                <a:gd name="T33" fmla="*/ 3 h 123"/>
                <a:gd name="T34" fmla="*/ 13 w 151"/>
                <a:gd name="T35" fmla="*/ 2 h 123"/>
                <a:gd name="T36" fmla="*/ 16 w 151"/>
                <a:gd name="T37" fmla="*/ 1 h 123"/>
                <a:gd name="T38" fmla="*/ 20 w 151"/>
                <a:gd name="T39" fmla="*/ 1 h 123"/>
                <a:gd name="T40" fmla="*/ 24 w 151"/>
                <a:gd name="T41" fmla="*/ 1 h 123"/>
                <a:gd name="T42" fmla="*/ 27 w 151"/>
                <a:gd name="T43" fmla="*/ 0 h 123"/>
                <a:gd name="T44" fmla="*/ 30 w 151"/>
                <a:gd name="T45" fmla="*/ 0 h 123"/>
                <a:gd name="T46" fmla="*/ 32 w 151"/>
                <a:gd name="T47" fmla="*/ 1 h 123"/>
                <a:gd name="T48" fmla="*/ 34 w 151"/>
                <a:gd name="T49" fmla="*/ 1 h 123"/>
                <a:gd name="T50" fmla="*/ 34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61" name="Freeform 99"/>
            <p:cNvSpPr/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38 w 152"/>
                <a:gd name="T1" fmla="*/ 25 h 123"/>
                <a:gd name="T2" fmla="*/ 35 w 152"/>
                <a:gd name="T3" fmla="*/ 31 h 123"/>
                <a:gd name="T4" fmla="*/ 35 w 152"/>
                <a:gd name="T5" fmla="*/ 31 h 123"/>
                <a:gd name="T6" fmla="*/ 33 w 152"/>
                <a:gd name="T7" fmla="*/ 31 h 123"/>
                <a:gd name="T8" fmla="*/ 30 w 152"/>
                <a:gd name="T9" fmla="*/ 31 h 123"/>
                <a:gd name="T10" fmla="*/ 27 w 152"/>
                <a:gd name="T11" fmla="*/ 31 h 123"/>
                <a:gd name="T12" fmla="*/ 24 w 152"/>
                <a:gd name="T13" fmla="*/ 31 h 123"/>
                <a:gd name="T14" fmla="*/ 20 w 152"/>
                <a:gd name="T15" fmla="*/ 31 h 123"/>
                <a:gd name="T16" fmla="*/ 17 w 152"/>
                <a:gd name="T17" fmla="*/ 30 h 123"/>
                <a:gd name="T18" fmla="*/ 13 w 152"/>
                <a:gd name="T19" fmla="*/ 29 h 123"/>
                <a:gd name="T20" fmla="*/ 10 w 152"/>
                <a:gd name="T21" fmla="*/ 28 h 123"/>
                <a:gd name="T22" fmla="*/ 6 w 152"/>
                <a:gd name="T23" fmla="*/ 27 h 123"/>
                <a:gd name="T24" fmla="*/ 3 w 152"/>
                <a:gd name="T25" fmla="*/ 25 h 123"/>
                <a:gd name="T26" fmla="*/ 1 w 152"/>
                <a:gd name="T27" fmla="*/ 23 h 123"/>
                <a:gd name="T28" fmla="*/ 1 w 152"/>
                <a:gd name="T29" fmla="*/ 20 h 123"/>
                <a:gd name="T30" fmla="*/ 0 w 152"/>
                <a:gd name="T31" fmla="*/ 17 h 123"/>
                <a:gd name="T32" fmla="*/ 1 w 152"/>
                <a:gd name="T33" fmla="*/ 13 h 123"/>
                <a:gd name="T34" fmla="*/ 2 w 152"/>
                <a:gd name="T35" fmla="*/ 9 h 123"/>
                <a:gd name="T36" fmla="*/ 9 w 152"/>
                <a:gd name="T37" fmla="*/ 2 h 123"/>
                <a:gd name="T38" fmla="*/ 14 w 152"/>
                <a:gd name="T39" fmla="*/ 0 h 123"/>
                <a:gd name="T40" fmla="*/ 20 w 152"/>
                <a:gd name="T41" fmla="*/ 2 h 123"/>
                <a:gd name="T42" fmla="*/ 26 w 152"/>
                <a:gd name="T43" fmla="*/ 7 h 123"/>
                <a:gd name="T44" fmla="*/ 30 w 152"/>
                <a:gd name="T45" fmla="*/ 13 h 123"/>
                <a:gd name="T46" fmla="*/ 35 w 152"/>
                <a:gd name="T47" fmla="*/ 19 h 123"/>
                <a:gd name="T48" fmla="*/ 37 w 152"/>
                <a:gd name="T49" fmla="*/ 23 h 123"/>
                <a:gd name="T50" fmla="*/ 38 w 152"/>
                <a:gd name="T51" fmla="*/ 25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62" name="Freeform 100"/>
            <p:cNvSpPr/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7 h 148"/>
                <a:gd name="T2" fmla="*/ 0 w 136"/>
                <a:gd name="T3" fmla="*/ 11 h 148"/>
                <a:gd name="T4" fmla="*/ 1 w 136"/>
                <a:gd name="T5" fmla="*/ 9 h 148"/>
                <a:gd name="T6" fmla="*/ 3 w 136"/>
                <a:gd name="T7" fmla="*/ 6 h 148"/>
                <a:gd name="T8" fmla="*/ 6 w 136"/>
                <a:gd name="T9" fmla="*/ 6 h 148"/>
                <a:gd name="T10" fmla="*/ 9 w 136"/>
                <a:gd name="T11" fmla="*/ 6 h 148"/>
                <a:gd name="T12" fmla="*/ 10 w 136"/>
                <a:gd name="T13" fmla="*/ 4 h 148"/>
                <a:gd name="T14" fmla="*/ 14 w 136"/>
                <a:gd name="T15" fmla="*/ 1 h 148"/>
                <a:gd name="T16" fmla="*/ 19 w 136"/>
                <a:gd name="T17" fmla="*/ 1 h 148"/>
                <a:gd name="T18" fmla="*/ 23 w 136"/>
                <a:gd name="T19" fmla="*/ 4 h 148"/>
                <a:gd name="T20" fmla="*/ 25 w 136"/>
                <a:gd name="T21" fmla="*/ 6 h 148"/>
                <a:gd name="T22" fmla="*/ 27 w 136"/>
                <a:gd name="T23" fmla="*/ 5 h 148"/>
                <a:gd name="T24" fmla="*/ 30 w 136"/>
                <a:gd name="T25" fmla="*/ 6 h 148"/>
                <a:gd name="T26" fmla="*/ 33 w 136"/>
                <a:gd name="T27" fmla="*/ 8 h 148"/>
                <a:gd name="T28" fmla="*/ 34 w 136"/>
                <a:gd name="T29" fmla="*/ 11 h 148"/>
                <a:gd name="T30" fmla="*/ 33 w 136"/>
                <a:gd name="T31" fmla="*/ 17 h 148"/>
                <a:gd name="T32" fmla="*/ 33 w 136"/>
                <a:gd name="T33" fmla="*/ 20 h 148"/>
                <a:gd name="T34" fmla="*/ 34 w 136"/>
                <a:gd name="T35" fmla="*/ 25 h 148"/>
                <a:gd name="T36" fmla="*/ 33 w 136"/>
                <a:gd name="T37" fmla="*/ 28 h 148"/>
                <a:gd name="T38" fmla="*/ 30 w 136"/>
                <a:gd name="T39" fmla="*/ 30 h 148"/>
                <a:gd name="T40" fmla="*/ 28 w 136"/>
                <a:gd name="T41" fmla="*/ 30 h 148"/>
                <a:gd name="T42" fmla="*/ 25 w 136"/>
                <a:gd name="T43" fmla="*/ 30 h 148"/>
                <a:gd name="T44" fmla="*/ 23 w 136"/>
                <a:gd name="T45" fmla="*/ 33 h 148"/>
                <a:gd name="T46" fmla="*/ 20 w 136"/>
                <a:gd name="T47" fmla="*/ 37 h 148"/>
                <a:gd name="T48" fmla="*/ 14 w 136"/>
                <a:gd name="T49" fmla="*/ 37 h 148"/>
                <a:gd name="T50" fmla="*/ 11 w 136"/>
                <a:gd name="T51" fmla="*/ 33 h 148"/>
                <a:gd name="T52" fmla="*/ 9 w 136"/>
                <a:gd name="T53" fmla="*/ 30 h 148"/>
                <a:gd name="T54" fmla="*/ 6 w 136"/>
                <a:gd name="T55" fmla="*/ 31 h 148"/>
                <a:gd name="T56" fmla="*/ 4 w 136"/>
                <a:gd name="T57" fmla="*/ 30 h 148"/>
                <a:gd name="T58" fmla="*/ 2 w 136"/>
                <a:gd name="T59" fmla="*/ 29 h 148"/>
                <a:gd name="T60" fmla="*/ 1 w 136"/>
                <a:gd name="T61" fmla="*/ 25 h 148"/>
                <a:gd name="T62" fmla="*/ 1 w 136"/>
                <a:gd name="T63" fmla="*/ 20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63" name="Freeform 101"/>
            <p:cNvSpPr/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5 w 39"/>
                <a:gd name="T1" fmla="*/ 11 h 40"/>
                <a:gd name="T2" fmla="*/ 7 w 39"/>
                <a:gd name="T3" fmla="*/ 10 h 40"/>
                <a:gd name="T4" fmla="*/ 9 w 39"/>
                <a:gd name="T5" fmla="*/ 9 h 40"/>
                <a:gd name="T6" fmla="*/ 10 w 39"/>
                <a:gd name="T7" fmla="*/ 7 h 40"/>
                <a:gd name="T8" fmla="*/ 10 w 39"/>
                <a:gd name="T9" fmla="*/ 5 h 40"/>
                <a:gd name="T10" fmla="*/ 10 w 39"/>
                <a:gd name="T11" fmla="*/ 3 h 40"/>
                <a:gd name="T12" fmla="*/ 9 w 39"/>
                <a:gd name="T13" fmla="*/ 2 h 40"/>
                <a:gd name="T14" fmla="*/ 7 w 39"/>
                <a:gd name="T15" fmla="*/ 1 h 40"/>
                <a:gd name="T16" fmla="*/ 5 w 39"/>
                <a:gd name="T17" fmla="*/ 0 h 40"/>
                <a:gd name="T18" fmla="*/ 3 w 39"/>
                <a:gd name="T19" fmla="*/ 1 h 40"/>
                <a:gd name="T20" fmla="*/ 2 w 39"/>
                <a:gd name="T21" fmla="*/ 2 h 40"/>
                <a:gd name="T22" fmla="*/ 1 w 39"/>
                <a:gd name="T23" fmla="*/ 3 h 40"/>
                <a:gd name="T24" fmla="*/ 0 w 39"/>
                <a:gd name="T25" fmla="*/ 5 h 40"/>
                <a:gd name="T26" fmla="*/ 1 w 39"/>
                <a:gd name="T27" fmla="*/ 7 h 40"/>
                <a:gd name="T28" fmla="*/ 2 w 39"/>
                <a:gd name="T29" fmla="*/ 9 h 40"/>
                <a:gd name="T30" fmla="*/ 3 w 39"/>
                <a:gd name="T31" fmla="*/ 10 h 40"/>
                <a:gd name="T32" fmla="*/ 5 w 39"/>
                <a:gd name="T33" fmla="*/ 1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64" name="Freeform 102"/>
            <p:cNvSpPr/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7 h 147"/>
                <a:gd name="T2" fmla="*/ 0 w 136"/>
                <a:gd name="T3" fmla="*/ 12 h 147"/>
                <a:gd name="T4" fmla="*/ 1 w 136"/>
                <a:gd name="T5" fmla="*/ 9 h 147"/>
                <a:gd name="T6" fmla="*/ 3 w 136"/>
                <a:gd name="T7" fmla="*/ 7 h 147"/>
                <a:gd name="T8" fmla="*/ 6 w 136"/>
                <a:gd name="T9" fmla="*/ 6 h 147"/>
                <a:gd name="T10" fmla="*/ 9 w 136"/>
                <a:gd name="T11" fmla="*/ 7 h 147"/>
                <a:gd name="T12" fmla="*/ 10 w 136"/>
                <a:gd name="T13" fmla="*/ 4 h 147"/>
                <a:gd name="T14" fmla="*/ 14 w 136"/>
                <a:gd name="T15" fmla="*/ 1 h 147"/>
                <a:gd name="T16" fmla="*/ 19 w 136"/>
                <a:gd name="T17" fmla="*/ 1 h 147"/>
                <a:gd name="T18" fmla="*/ 23 w 136"/>
                <a:gd name="T19" fmla="*/ 4 h 147"/>
                <a:gd name="T20" fmla="*/ 25 w 136"/>
                <a:gd name="T21" fmla="*/ 6 h 147"/>
                <a:gd name="T22" fmla="*/ 27 w 136"/>
                <a:gd name="T23" fmla="*/ 6 h 147"/>
                <a:gd name="T24" fmla="*/ 30 w 136"/>
                <a:gd name="T25" fmla="*/ 7 h 147"/>
                <a:gd name="T26" fmla="*/ 33 w 136"/>
                <a:gd name="T27" fmla="*/ 8 h 147"/>
                <a:gd name="T28" fmla="*/ 34 w 136"/>
                <a:gd name="T29" fmla="*/ 12 h 147"/>
                <a:gd name="T30" fmla="*/ 33 w 136"/>
                <a:gd name="T31" fmla="*/ 17 h 147"/>
                <a:gd name="T32" fmla="*/ 33 w 136"/>
                <a:gd name="T33" fmla="*/ 20 h 147"/>
                <a:gd name="T34" fmla="*/ 34 w 136"/>
                <a:gd name="T35" fmla="*/ 25 h 147"/>
                <a:gd name="T36" fmla="*/ 33 w 136"/>
                <a:gd name="T37" fmla="*/ 29 h 147"/>
                <a:gd name="T38" fmla="*/ 30 w 136"/>
                <a:gd name="T39" fmla="*/ 31 h 147"/>
                <a:gd name="T40" fmla="*/ 28 w 136"/>
                <a:gd name="T41" fmla="*/ 31 h 147"/>
                <a:gd name="T42" fmla="*/ 25 w 136"/>
                <a:gd name="T43" fmla="*/ 31 h 147"/>
                <a:gd name="T44" fmla="*/ 23 w 136"/>
                <a:gd name="T45" fmla="*/ 33 h 147"/>
                <a:gd name="T46" fmla="*/ 20 w 136"/>
                <a:gd name="T47" fmla="*/ 37 h 147"/>
                <a:gd name="T48" fmla="*/ 14 w 136"/>
                <a:gd name="T49" fmla="*/ 37 h 147"/>
                <a:gd name="T50" fmla="*/ 11 w 136"/>
                <a:gd name="T51" fmla="*/ 33 h 147"/>
                <a:gd name="T52" fmla="*/ 9 w 136"/>
                <a:gd name="T53" fmla="*/ 31 h 147"/>
                <a:gd name="T54" fmla="*/ 6 w 136"/>
                <a:gd name="T55" fmla="*/ 31 h 147"/>
                <a:gd name="T56" fmla="*/ 4 w 136"/>
                <a:gd name="T57" fmla="*/ 31 h 147"/>
                <a:gd name="T58" fmla="*/ 2 w 136"/>
                <a:gd name="T59" fmla="*/ 29 h 147"/>
                <a:gd name="T60" fmla="*/ 1 w 136"/>
                <a:gd name="T61" fmla="*/ 26 h 147"/>
                <a:gd name="T62" fmla="*/ 1 w 136"/>
                <a:gd name="T63" fmla="*/ 2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65" name="Freeform 103"/>
            <p:cNvSpPr/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5 w 39"/>
                <a:gd name="T1" fmla="*/ 10 h 39"/>
                <a:gd name="T2" fmla="*/ 7 w 39"/>
                <a:gd name="T3" fmla="*/ 10 h 39"/>
                <a:gd name="T4" fmla="*/ 9 w 39"/>
                <a:gd name="T5" fmla="*/ 9 h 39"/>
                <a:gd name="T6" fmla="*/ 10 w 39"/>
                <a:gd name="T7" fmla="*/ 7 h 39"/>
                <a:gd name="T8" fmla="*/ 10 w 39"/>
                <a:gd name="T9" fmla="*/ 5 h 39"/>
                <a:gd name="T10" fmla="*/ 10 w 39"/>
                <a:gd name="T11" fmla="*/ 3 h 39"/>
                <a:gd name="T12" fmla="*/ 9 w 39"/>
                <a:gd name="T13" fmla="*/ 2 h 39"/>
                <a:gd name="T14" fmla="*/ 7 w 39"/>
                <a:gd name="T15" fmla="*/ 1 h 39"/>
                <a:gd name="T16" fmla="*/ 5 w 39"/>
                <a:gd name="T17" fmla="*/ 0 h 39"/>
                <a:gd name="T18" fmla="*/ 4 w 39"/>
                <a:gd name="T19" fmla="*/ 1 h 39"/>
                <a:gd name="T20" fmla="*/ 2 w 39"/>
                <a:gd name="T21" fmla="*/ 2 h 39"/>
                <a:gd name="T22" fmla="*/ 1 w 39"/>
                <a:gd name="T23" fmla="*/ 3 h 39"/>
                <a:gd name="T24" fmla="*/ 0 w 39"/>
                <a:gd name="T25" fmla="*/ 5 h 39"/>
                <a:gd name="T26" fmla="*/ 1 w 39"/>
                <a:gd name="T27" fmla="*/ 7 h 39"/>
                <a:gd name="T28" fmla="*/ 2 w 39"/>
                <a:gd name="T29" fmla="*/ 9 h 39"/>
                <a:gd name="T30" fmla="*/ 4 w 39"/>
                <a:gd name="T31" fmla="*/ 10 h 39"/>
                <a:gd name="T32" fmla="*/ 5 w 39"/>
                <a:gd name="T33" fmla="*/ 1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66" name="Freeform 104"/>
            <p:cNvSpPr/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5 w 60"/>
                <a:gd name="T1" fmla="*/ 8 h 59"/>
                <a:gd name="T2" fmla="*/ 15 w 60"/>
                <a:gd name="T3" fmla="*/ 6 h 59"/>
                <a:gd name="T4" fmla="*/ 15 w 60"/>
                <a:gd name="T5" fmla="*/ 5 h 59"/>
                <a:gd name="T6" fmla="*/ 14 w 60"/>
                <a:gd name="T7" fmla="*/ 4 h 59"/>
                <a:gd name="T8" fmla="*/ 13 w 60"/>
                <a:gd name="T9" fmla="*/ 3 h 59"/>
                <a:gd name="T10" fmla="*/ 12 w 60"/>
                <a:gd name="T11" fmla="*/ 2 h 59"/>
                <a:gd name="T12" fmla="*/ 11 w 60"/>
                <a:gd name="T13" fmla="*/ 1 h 59"/>
                <a:gd name="T14" fmla="*/ 9 w 60"/>
                <a:gd name="T15" fmla="*/ 1 h 59"/>
                <a:gd name="T16" fmla="*/ 8 w 60"/>
                <a:gd name="T17" fmla="*/ 0 h 59"/>
                <a:gd name="T18" fmla="*/ 5 w 60"/>
                <a:gd name="T19" fmla="*/ 1 h 59"/>
                <a:gd name="T20" fmla="*/ 3 w 60"/>
                <a:gd name="T21" fmla="*/ 3 h 59"/>
                <a:gd name="T22" fmla="*/ 1 w 60"/>
                <a:gd name="T23" fmla="*/ 5 h 59"/>
                <a:gd name="T24" fmla="*/ 0 w 60"/>
                <a:gd name="T25" fmla="*/ 8 h 59"/>
                <a:gd name="T26" fmla="*/ 1 w 60"/>
                <a:gd name="T27" fmla="*/ 9 h 59"/>
                <a:gd name="T28" fmla="*/ 1 w 60"/>
                <a:gd name="T29" fmla="*/ 11 h 59"/>
                <a:gd name="T30" fmla="*/ 2 w 60"/>
                <a:gd name="T31" fmla="*/ 12 h 59"/>
                <a:gd name="T32" fmla="*/ 3 w 60"/>
                <a:gd name="T33" fmla="*/ 13 h 59"/>
                <a:gd name="T34" fmla="*/ 4 w 60"/>
                <a:gd name="T35" fmla="*/ 14 h 59"/>
                <a:gd name="T36" fmla="*/ 5 w 60"/>
                <a:gd name="T37" fmla="*/ 15 h 59"/>
                <a:gd name="T38" fmla="*/ 7 w 60"/>
                <a:gd name="T39" fmla="*/ 15 h 59"/>
                <a:gd name="T40" fmla="*/ 8 w 60"/>
                <a:gd name="T41" fmla="*/ 15 h 59"/>
                <a:gd name="T42" fmla="*/ 9 w 60"/>
                <a:gd name="T43" fmla="*/ 15 h 59"/>
                <a:gd name="T44" fmla="*/ 11 w 60"/>
                <a:gd name="T45" fmla="*/ 15 h 59"/>
                <a:gd name="T46" fmla="*/ 12 w 60"/>
                <a:gd name="T47" fmla="*/ 14 h 59"/>
                <a:gd name="T48" fmla="*/ 13 w 60"/>
                <a:gd name="T49" fmla="*/ 13 h 59"/>
                <a:gd name="T50" fmla="*/ 14 w 60"/>
                <a:gd name="T51" fmla="*/ 12 h 59"/>
                <a:gd name="T52" fmla="*/ 15 w 60"/>
                <a:gd name="T53" fmla="*/ 11 h 59"/>
                <a:gd name="T54" fmla="*/ 15 w 60"/>
                <a:gd name="T55" fmla="*/ 9 h 59"/>
                <a:gd name="T56" fmla="*/ 15 w 60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67" name="Freeform 105"/>
            <p:cNvSpPr/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68" name="Freeform 106"/>
            <p:cNvSpPr/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7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2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0 w 60"/>
                <a:gd name="T27" fmla="*/ 9 h 60"/>
                <a:gd name="T28" fmla="*/ 1 w 60"/>
                <a:gd name="T29" fmla="*/ 11 h 60"/>
                <a:gd name="T30" fmla="*/ 1 w 60"/>
                <a:gd name="T31" fmla="*/ 12 h 60"/>
                <a:gd name="T32" fmla="*/ 2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69" name="Freeform 107"/>
            <p:cNvSpPr/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4 w 29"/>
                <a:gd name="T1" fmla="*/ 8 h 30"/>
                <a:gd name="T2" fmla="*/ 3 w 29"/>
                <a:gd name="T3" fmla="*/ 8 h 30"/>
                <a:gd name="T4" fmla="*/ 3 w 29"/>
                <a:gd name="T5" fmla="*/ 8 h 30"/>
                <a:gd name="T6" fmla="*/ 2 w 29"/>
                <a:gd name="T7" fmla="*/ 7 h 30"/>
                <a:gd name="T8" fmla="*/ 1 w 29"/>
                <a:gd name="T9" fmla="*/ 7 h 30"/>
                <a:gd name="T10" fmla="*/ 1 w 29"/>
                <a:gd name="T11" fmla="*/ 6 h 30"/>
                <a:gd name="T12" fmla="*/ 1 w 29"/>
                <a:gd name="T13" fmla="*/ 6 h 30"/>
                <a:gd name="T14" fmla="*/ 0 w 29"/>
                <a:gd name="T15" fmla="*/ 5 h 30"/>
                <a:gd name="T16" fmla="*/ 0 w 29"/>
                <a:gd name="T17" fmla="*/ 4 h 30"/>
                <a:gd name="T18" fmla="*/ 0 w 29"/>
                <a:gd name="T19" fmla="*/ 4 h 30"/>
                <a:gd name="T20" fmla="*/ 1 w 29"/>
                <a:gd name="T21" fmla="*/ 3 h 30"/>
                <a:gd name="T22" fmla="*/ 1 w 29"/>
                <a:gd name="T23" fmla="*/ 2 h 30"/>
                <a:gd name="T24" fmla="*/ 1 w 29"/>
                <a:gd name="T25" fmla="*/ 2 h 30"/>
                <a:gd name="T26" fmla="*/ 2 w 29"/>
                <a:gd name="T27" fmla="*/ 1 h 30"/>
                <a:gd name="T28" fmla="*/ 3 w 29"/>
                <a:gd name="T29" fmla="*/ 1 h 30"/>
                <a:gd name="T30" fmla="*/ 3 w 29"/>
                <a:gd name="T31" fmla="*/ 0 h 30"/>
                <a:gd name="T32" fmla="*/ 4 w 29"/>
                <a:gd name="T33" fmla="*/ 0 h 30"/>
                <a:gd name="T34" fmla="*/ 5 w 29"/>
                <a:gd name="T35" fmla="*/ 0 h 30"/>
                <a:gd name="T36" fmla="*/ 6 w 29"/>
                <a:gd name="T37" fmla="*/ 1 h 30"/>
                <a:gd name="T38" fmla="*/ 6 w 29"/>
                <a:gd name="T39" fmla="*/ 1 h 30"/>
                <a:gd name="T40" fmla="*/ 7 w 29"/>
                <a:gd name="T41" fmla="*/ 2 h 30"/>
                <a:gd name="T42" fmla="*/ 7 w 29"/>
                <a:gd name="T43" fmla="*/ 2 h 30"/>
                <a:gd name="T44" fmla="*/ 7 w 29"/>
                <a:gd name="T45" fmla="*/ 3 h 30"/>
                <a:gd name="T46" fmla="*/ 8 w 29"/>
                <a:gd name="T47" fmla="*/ 4 h 30"/>
                <a:gd name="T48" fmla="*/ 8 w 29"/>
                <a:gd name="T49" fmla="*/ 4 h 30"/>
                <a:gd name="T50" fmla="*/ 7 w 29"/>
                <a:gd name="T51" fmla="*/ 6 h 30"/>
                <a:gd name="T52" fmla="*/ 7 w 29"/>
                <a:gd name="T53" fmla="*/ 7 h 30"/>
                <a:gd name="T54" fmla="*/ 6 w 29"/>
                <a:gd name="T55" fmla="*/ 8 h 30"/>
                <a:gd name="T56" fmla="*/ 4 w 29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70" name="Freeform 108"/>
            <p:cNvSpPr/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5 w 60"/>
                <a:gd name="T1" fmla="*/ 7 h 59"/>
                <a:gd name="T2" fmla="*/ 15 w 60"/>
                <a:gd name="T3" fmla="*/ 6 h 59"/>
                <a:gd name="T4" fmla="*/ 15 w 60"/>
                <a:gd name="T5" fmla="*/ 4 h 59"/>
                <a:gd name="T6" fmla="*/ 14 w 60"/>
                <a:gd name="T7" fmla="*/ 3 h 59"/>
                <a:gd name="T8" fmla="*/ 13 w 60"/>
                <a:gd name="T9" fmla="*/ 2 h 59"/>
                <a:gd name="T10" fmla="*/ 12 w 60"/>
                <a:gd name="T11" fmla="*/ 1 h 59"/>
                <a:gd name="T12" fmla="*/ 11 w 60"/>
                <a:gd name="T13" fmla="*/ 0 h 59"/>
                <a:gd name="T14" fmla="*/ 9 w 60"/>
                <a:gd name="T15" fmla="*/ 0 h 59"/>
                <a:gd name="T16" fmla="*/ 8 w 60"/>
                <a:gd name="T17" fmla="*/ 0 h 59"/>
                <a:gd name="T18" fmla="*/ 5 w 60"/>
                <a:gd name="T19" fmla="*/ 0 h 59"/>
                <a:gd name="T20" fmla="*/ 3 w 60"/>
                <a:gd name="T21" fmla="*/ 2 h 59"/>
                <a:gd name="T22" fmla="*/ 1 w 60"/>
                <a:gd name="T23" fmla="*/ 4 h 59"/>
                <a:gd name="T24" fmla="*/ 0 w 60"/>
                <a:gd name="T25" fmla="*/ 7 h 59"/>
                <a:gd name="T26" fmla="*/ 1 w 60"/>
                <a:gd name="T27" fmla="*/ 9 h 59"/>
                <a:gd name="T28" fmla="*/ 1 w 60"/>
                <a:gd name="T29" fmla="*/ 10 h 59"/>
                <a:gd name="T30" fmla="*/ 2 w 60"/>
                <a:gd name="T31" fmla="*/ 11 h 59"/>
                <a:gd name="T32" fmla="*/ 3 w 60"/>
                <a:gd name="T33" fmla="*/ 12 h 59"/>
                <a:gd name="T34" fmla="*/ 4 w 60"/>
                <a:gd name="T35" fmla="*/ 13 h 59"/>
                <a:gd name="T36" fmla="*/ 5 w 60"/>
                <a:gd name="T37" fmla="*/ 14 h 59"/>
                <a:gd name="T38" fmla="*/ 6 w 60"/>
                <a:gd name="T39" fmla="*/ 14 h 59"/>
                <a:gd name="T40" fmla="*/ 8 w 60"/>
                <a:gd name="T41" fmla="*/ 14 h 59"/>
                <a:gd name="T42" fmla="*/ 9 w 60"/>
                <a:gd name="T43" fmla="*/ 14 h 59"/>
                <a:gd name="T44" fmla="*/ 11 w 60"/>
                <a:gd name="T45" fmla="*/ 14 h 59"/>
                <a:gd name="T46" fmla="*/ 12 w 60"/>
                <a:gd name="T47" fmla="*/ 13 h 59"/>
                <a:gd name="T48" fmla="*/ 13 w 60"/>
                <a:gd name="T49" fmla="*/ 12 h 59"/>
                <a:gd name="T50" fmla="*/ 14 w 60"/>
                <a:gd name="T51" fmla="*/ 11 h 59"/>
                <a:gd name="T52" fmla="*/ 15 w 60"/>
                <a:gd name="T53" fmla="*/ 10 h 59"/>
                <a:gd name="T54" fmla="*/ 15 w 60"/>
                <a:gd name="T55" fmla="*/ 9 h 59"/>
                <a:gd name="T56" fmla="*/ 15 w 60"/>
                <a:gd name="T57" fmla="*/ 7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71" name="Freeform 109"/>
            <p:cNvSpPr/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4 w 30"/>
                <a:gd name="T1" fmla="*/ 8 h 29"/>
                <a:gd name="T2" fmla="*/ 3 w 30"/>
                <a:gd name="T3" fmla="*/ 8 h 29"/>
                <a:gd name="T4" fmla="*/ 3 w 30"/>
                <a:gd name="T5" fmla="*/ 7 h 29"/>
                <a:gd name="T6" fmla="*/ 2 w 30"/>
                <a:gd name="T7" fmla="*/ 7 h 29"/>
                <a:gd name="T8" fmla="*/ 1 w 30"/>
                <a:gd name="T9" fmla="*/ 7 h 29"/>
                <a:gd name="T10" fmla="*/ 1 w 30"/>
                <a:gd name="T11" fmla="*/ 6 h 29"/>
                <a:gd name="T12" fmla="*/ 1 w 30"/>
                <a:gd name="T13" fmla="*/ 5 h 29"/>
                <a:gd name="T14" fmla="*/ 0 w 30"/>
                <a:gd name="T15" fmla="*/ 5 h 29"/>
                <a:gd name="T16" fmla="*/ 0 w 30"/>
                <a:gd name="T17" fmla="*/ 4 h 29"/>
                <a:gd name="T18" fmla="*/ 0 w 30"/>
                <a:gd name="T19" fmla="*/ 3 h 29"/>
                <a:gd name="T20" fmla="*/ 1 w 30"/>
                <a:gd name="T21" fmla="*/ 3 h 29"/>
                <a:gd name="T22" fmla="*/ 1 w 30"/>
                <a:gd name="T23" fmla="*/ 2 h 29"/>
                <a:gd name="T24" fmla="*/ 1 w 30"/>
                <a:gd name="T25" fmla="*/ 1 h 29"/>
                <a:gd name="T26" fmla="*/ 2 w 30"/>
                <a:gd name="T27" fmla="*/ 1 h 29"/>
                <a:gd name="T28" fmla="*/ 3 w 30"/>
                <a:gd name="T29" fmla="*/ 1 h 29"/>
                <a:gd name="T30" fmla="*/ 3 w 30"/>
                <a:gd name="T31" fmla="*/ 0 h 29"/>
                <a:gd name="T32" fmla="*/ 4 w 30"/>
                <a:gd name="T33" fmla="*/ 0 h 29"/>
                <a:gd name="T34" fmla="*/ 5 w 30"/>
                <a:gd name="T35" fmla="*/ 0 h 29"/>
                <a:gd name="T36" fmla="*/ 5 w 30"/>
                <a:gd name="T37" fmla="*/ 1 h 29"/>
                <a:gd name="T38" fmla="*/ 6 w 30"/>
                <a:gd name="T39" fmla="*/ 1 h 29"/>
                <a:gd name="T40" fmla="*/ 7 w 30"/>
                <a:gd name="T41" fmla="*/ 1 h 29"/>
                <a:gd name="T42" fmla="*/ 7 w 30"/>
                <a:gd name="T43" fmla="*/ 2 h 29"/>
                <a:gd name="T44" fmla="*/ 7 w 30"/>
                <a:gd name="T45" fmla="*/ 3 h 29"/>
                <a:gd name="T46" fmla="*/ 8 w 30"/>
                <a:gd name="T47" fmla="*/ 3 h 29"/>
                <a:gd name="T48" fmla="*/ 8 w 30"/>
                <a:gd name="T49" fmla="*/ 4 h 29"/>
                <a:gd name="T50" fmla="*/ 7 w 30"/>
                <a:gd name="T51" fmla="*/ 6 h 29"/>
                <a:gd name="T52" fmla="*/ 7 w 30"/>
                <a:gd name="T53" fmla="*/ 7 h 29"/>
                <a:gd name="T54" fmla="*/ 5 w 30"/>
                <a:gd name="T55" fmla="*/ 7 h 29"/>
                <a:gd name="T56" fmla="*/ 4 w 30"/>
                <a:gd name="T57" fmla="*/ 8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72" name="Freeform 110"/>
            <p:cNvSpPr/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2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0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2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73" name="Freeform 111"/>
            <p:cNvSpPr/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74" name="Freeform 112"/>
            <p:cNvSpPr/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5 w 60"/>
                <a:gd name="T1" fmla="*/ 7 h 59"/>
                <a:gd name="T2" fmla="*/ 15 w 60"/>
                <a:gd name="T3" fmla="*/ 6 h 59"/>
                <a:gd name="T4" fmla="*/ 15 w 60"/>
                <a:gd name="T5" fmla="*/ 4 h 59"/>
                <a:gd name="T6" fmla="*/ 14 w 60"/>
                <a:gd name="T7" fmla="*/ 3 h 59"/>
                <a:gd name="T8" fmla="*/ 13 w 60"/>
                <a:gd name="T9" fmla="*/ 2 h 59"/>
                <a:gd name="T10" fmla="*/ 12 w 60"/>
                <a:gd name="T11" fmla="*/ 1 h 59"/>
                <a:gd name="T12" fmla="*/ 11 w 60"/>
                <a:gd name="T13" fmla="*/ 0 h 59"/>
                <a:gd name="T14" fmla="*/ 9 w 60"/>
                <a:gd name="T15" fmla="*/ 0 h 59"/>
                <a:gd name="T16" fmla="*/ 8 w 60"/>
                <a:gd name="T17" fmla="*/ 0 h 59"/>
                <a:gd name="T18" fmla="*/ 5 w 60"/>
                <a:gd name="T19" fmla="*/ 0 h 59"/>
                <a:gd name="T20" fmla="*/ 3 w 60"/>
                <a:gd name="T21" fmla="*/ 2 h 59"/>
                <a:gd name="T22" fmla="*/ 1 w 60"/>
                <a:gd name="T23" fmla="*/ 4 h 59"/>
                <a:gd name="T24" fmla="*/ 0 w 60"/>
                <a:gd name="T25" fmla="*/ 7 h 59"/>
                <a:gd name="T26" fmla="*/ 1 w 60"/>
                <a:gd name="T27" fmla="*/ 8 h 59"/>
                <a:gd name="T28" fmla="*/ 1 w 60"/>
                <a:gd name="T29" fmla="*/ 10 h 59"/>
                <a:gd name="T30" fmla="*/ 2 w 60"/>
                <a:gd name="T31" fmla="*/ 11 h 59"/>
                <a:gd name="T32" fmla="*/ 3 w 60"/>
                <a:gd name="T33" fmla="*/ 12 h 59"/>
                <a:gd name="T34" fmla="*/ 4 w 60"/>
                <a:gd name="T35" fmla="*/ 13 h 59"/>
                <a:gd name="T36" fmla="*/ 5 w 60"/>
                <a:gd name="T37" fmla="*/ 14 h 59"/>
                <a:gd name="T38" fmla="*/ 6 w 60"/>
                <a:gd name="T39" fmla="*/ 14 h 59"/>
                <a:gd name="T40" fmla="*/ 8 w 60"/>
                <a:gd name="T41" fmla="*/ 14 h 59"/>
                <a:gd name="T42" fmla="*/ 9 w 60"/>
                <a:gd name="T43" fmla="*/ 14 h 59"/>
                <a:gd name="T44" fmla="*/ 11 w 60"/>
                <a:gd name="T45" fmla="*/ 14 h 59"/>
                <a:gd name="T46" fmla="*/ 12 w 60"/>
                <a:gd name="T47" fmla="*/ 13 h 59"/>
                <a:gd name="T48" fmla="*/ 13 w 60"/>
                <a:gd name="T49" fmla="*/ 12 h 59"/>
                <a:gd name="T50" fmla="*/ 14 w 60"/>
                <a:gd name="T51" fmla="*/ 11 h 59"/>
                <a:gd name="T52" fmla="*/ 15 w 60"/>
                <a:gd name="T53" fmla="*/ 10 h 59"/>
                <a:gd name="T54" fmla="*/ 15 w 60"/>
                <a:gd name="T55" fmla="*/ 8 h 59"/>
                <a:gd name="T56" fmla="*/ 15 w 60"/>
                <a:gd name="T57" fmla="*/ 7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75" name="Freeform 113"/>
            <p:cNvSpPr/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4 w 30"/>
                <a:gd name="T1" fmla="*/ 8 h 29"/>
                <a:gd name="T2" fmla="*/ 4 w 30"/>
                <a:gd name="T3" fmla="*/ 8 h 29"/>
                <a:gd name="T4" fmla="*/ 3 w 30"/>
                <a:gd name="T5" fmla="*/ 7 h 29"/>
                <a:gd name="T6" fmla="*/ 2 w 30"/>
                <a:gd name="T7" fmla="*/ 7 h 29"/>
                <a:gd name="T8" fmla="*/ 2 w 30"/>
                <a:gd name="T9" fmla="*/ 7 h 29"/>
                <a:gd name="T10" fmla="*/ 1 w 30"/>
                <a:gd name="T11" fmla="*/ 6 h 29"/>
                <a:gd name="T12" fmla="*/ 1 w 30"/>
                <a:gd name="T13" fmla="*/ 5 h 29"/>
                <a:gd name="T14" fmla="*/ 0 w 30"/>
                <a:gd name="T15" fmla="*/ 5 h 29"/>
                <a:gd name="T16" fmla="*/ 0 w 30"/>
                <a:gd name="T17" fmla="*/ 4 h 29"/>
                <a:gd name="T18" fmla="*/ 0 w 30"/>
                <a:gd name="T19" fmla="*/ 3 h 29"/>
                <a:gd name="T20" fmla="*/ 1 w 30"/>
                <a:gd name="T21" fmla="*/ 3 h 29"/>
                <a:gd name="T22" fmla="*/ 1 w 30"/>
                <a:gd name="T23" fmla="*/ 2 h 29"/>
                <a:gd name="T24" fmla="*/ 2 w 30"/>
                <a:gd name="T25" fmla="*/ 1 h 29"/>
                <a:gd name="T26" fmla="*/ 2 w 30"/>
                <a:gd name="T27" fmla="*/ 1 h 29"/>
                <a:gd name="T28" fmla="*/ 3 w 30"/>
                <a:gd name="T29" fmla="*/ 1 h 29"/>
                <a:gd name="T30" fmla="*/ 4 w 30"/>
                <a:gd name="T31" fmla="*/ 0 h 29"/>
                <a:gd name="T32" fmla="*/ 4 w 30"/>
                <a:gd name="T33" fmla="*/ 0 h 29"/>
                <a:gd name="T34" fmla="*/ 5 w 30"/>
                <a:gd name="T35" fmla="*/ 0 h 29"/>
                <a:gd name="T36" fmla="*/ 6 w 30"/>
                <a:gd name="T37" fmla="*/ 1 h 29"/>
                <a:gd name="T38" fmla="*/ 6 w 30"/>
                <a:gd name="T39" fmla="*/ 1 h 29"/>
                <a:gd name="T40" fmla="*/ 7 w 30"/>
                <a:gd name="T41" fmla="*/ 1 h 29"/>
                <a:gd name="T42" fmla="*/ 7 w 30"/>
                <a:gd name="T43" fmla="*/ 2 h 29"/>
                <a:gd name="T44" fmla="*/ 8 w 30"/>
                <a:gd name="T45" fmla="*/ 3 h 29"/>
                <a:gd name="T46" fmla="*/ 8 w 30"/>
                <a:gd name="T47" fmla="*/ 3 h 29"/>
                <a:gd name="T48" fmla="*/ 8 w 30"/>
                <a:gd name="T49" fmla="*/ 4 h 29"/>
                <a:gd name="T50" fmla="*/ 8 w 30"/>
                <a:gd name="T51" fmla="*/ 5 h 29"/>
                <a:gd name="T52" fmla="*/ 7 w 30"/>
                <a:gd name="T53" fmla="*/ 7 h 29"/>
                <a:gd name="T54" fmla="*/ 6 w 30"/>
                <a:gd name="T55" fmla="*/ 7 h 29"/>
                <a:gd name="T56" fmla="*/ 4 w 30"/>
                <a:gd name="T57" fmla="*/ 8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76" name="Freeform 114"/>
            <p:cNvSpPr/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5 w 59"/>
                <a:gd name="T1" fmla="*/ 8 h 60"/>
                <a:gd name="T2" fmla="*/ 15 w 59"/>
                <a:gd name="T3" fmla="*/ 7 h 60"/>
                <a:gd name="T4" fmla="*/ 15 w 59"/>
                <a:gd name="T5" fmla="*/ 5 h 60"/>
                <a:gd name="T6" fmla="*/ 14 w 59"/>
                <a:gd name="T7" fmla="*/ 4 h 60"/>
                <a:gd name="T8" fmla="*/ 13 w 59"/>
                <a:gd name="T9" fmla="*/ 3 h 60"/>
                <a:gd name="T10" fmla="*/ 12 w 59"/>
                <a:gd name="T11" fmla="*/ 2 h 60"/>
                <a:gd name="T12" fmla="*/ 11 w 59"/>
                <a:gd name="T13" fmla="*/ 1 h 60"/>
                <a:gd name="T14" fmla="*/ 9 w 59"/>
                <a:gd name="T15" fmla="*/ 1 h 60"/>
                <a:gd name="T16" fmla="*/ 8 w 59"/>
                <a:gd name="T17" fmla="*/ 0 h 60"/>
                <a:gd name="T18" fmla="*/ 5 w 59"/>
                <a:gd name="T19" fmla="*/ 1 h 60"/>
                <a:gd name="T20" fmla="*/ 3 w 59"/>
                <a:gd name="T21" fmla="*/ 3 h 60"/>
                <a:gd name="T22" fmla="*/ 1 w 59"/>
                <a:gd name="T23" fmla="*/ 5 h 60"/>
                <a:gd name="T24" fmla="*/ 0 w 59"/>
                <a:gd name="T25" fmla="*/ 8 h 60"/>
                <a:gd name="T26" fmla="*/ 1 w 59"/>
                <a:gd name="T27" fmla="*/ 9 h 60"/>
                <a:gd name="T28" fmla="*/ 1 w 59"/>
                <a:gd name="T29" fmla="*/ 11 h 60"/>
                <a:gd name="T30" fmla="*/ 2 w 59"/>
                <a:gd name="T31" fmla="*/ 12 h 60"/>
                <a:gd name="T32" fmla="*/ 3 w 59"/>
                <a:gd name="T33" fmla="*/ 13 h 60"/>
                <a:gd name="T34" fmla="*/ 4 w 59"/>
                <a:gd name="T35" fmla="*/ 14 h 60"/>
                <a:gd name="T36" fmla="*/ 5 w 59"/>
                <a:gd name="T37" fmla="*/ 15 h 60"/>
                <a:gd name="T38" fmla="*/ 6 w 59"/>
                <a:gd name="T39" fmla="*/ 15 h 60"/>
                <a:gd name="T40" fmla="*/ 8 w 59"/>
                <a:gd name="T41" fmla="*/ 15 h 60"/>
                <a:gd name="T42" fmla="*/ 9 w 59"/>
                <a:gd name="T43" fmla="*/ 15 h 60"/>
                <a:gd name="T44" fmla="*/ 11 w 59"/>
                <a:gd name="T45" fmla="*/ 15 h 60"/>
                <a:gd name="T46" fmla="*/ 12 w 59"/>
                <a:gd name="T47" fmla="*/ 14 h 60"/>
                <a:gd name="T48" fmla="*/ 13 w 59"/>
                <a:gd name="T49" fmla="*/ 13 h 60"/>
                <a:gd name="T50" fmla="*/ 14 w 59"/>
                <a:gd name="T51" fmla="*/ 12 h 60"/>
                <a:gd name="T52" fmla="*/ 15 w 59"/>
                <a:gd name="T53" fmla="*/ 11 h 60"/>
                <a:gd name="T54" fmla="*/ 15 w 59"/>
                <a:gd name="T55" fmla="*/ 9 h 60"/>
                <a:gd name="T56" fmla="*/ 15 w 59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77" name="Freeform 115"/>
            <p:cNvSpPr/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1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1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5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7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7 w 30"/>
                <a:gd name="T51" fmla="*/ 6 h 30"/>
                <a:gd name="T52" fmla="*/ 7 w 30"/>
                <a:gd name="T53" fmla="*/ 7 h 30"/>
                <a:gd name="T54" fmla="*/ 5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78" name="Freeform 116"/>
            <p:cNvSpPr/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79" name="Freeform 117"/>
            <p:cNvSpPr/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1 w 30"/>
                <a:gd name="T9" fmla="*/ 7 h 30"/>
                <a:gd name="T10" fmla="*/ 1 w 30"/>
                <a:gd name="T11" fmla="*/ 6 h 30"/>
                <a:gd name="T12" fmla="*/ 1 w 30"/>
                <a:gd name="T13" fmla="*/ 6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4 h 30"/>
                <a:gd name="T20" fmla="*/ 1 w 30"/>
                <a:gd name="T21" fmla="*/ 3 h 30"/>
                <a:gd name="T22" fmla="*/ 1 w 30"/>
                <a:gd name="T23" fmla="*/ 2 h 30"/>
                <a:gd name="T24" fmla="*/ 1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4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80" name="Freeform 118"/>
            <p:cNvSpPr/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6 w 58"/>
                <a:gd name="T1" fmla="*/ 7 h 60"/>
                <a:gd name="T2" fmla="*/ 16 w 58"/>
                <a:gd name="T3" fmla="*/ 6 h 60"/>
                <a:gd name="T4" fmla="*/ 15 w 58"/>
                <a:gd name="T5" fmla="*/ 4 h 60"/>
                <a:gd name="T6" fmla="*/ 14 w 58"/>
                <a:gd name="T7" fmla="*/ 3 h 60"/>
                <a:gd name="T8" fmla="*/ 13 w 58"/>
                <a:gd name="T9" fmla="*/ 2 h 60"/>
                <a:gd name="T10" fmla="*/ 12 w 58"/>
                <a:gd name="T11" fmla="*/ 1 h 60"/>
                <a:gd name="T12" fmla="*/ 11 w 58"/>
                <a:gd name="T13" fmla="*/ 0 h 60"/>
                <a:gd name="T14" fmla="*/ 9 w 58"/>
                <a:gd name="T15" fmla="*/ 0 h 60"/>
                <a:gd name="T16" fmla="*/ 7 w 58"/>
                <a:gd name="T17" fmla="*/ 0 h 60"/>
                <a:gd name="T18" fmla="*/ 5 w 58"/>
                <a:gd name="T19" fmla="*/ 0 h 60"/>
                <a:gd name="T20" fmla="*/ 2 w 58"/>
                <a:gd name="T21" fmla="*/ 2 h 60"/>
                <a:gd name="T22" fmla="*/ 1 w 58"/>
                <a:gd name="T23" fmla="*/ 4 h 60"/>
                <a:gd name="T24" fmla="*/ 0 w 58"/>
                <a:gd name="T25" fmla="*/ 7 h 60"/>
                <a:gd name="T26" fmla="*/ 0 w 58"/>
                <a:gd name="T27" fmla="*/ 8 h 60"/>
                <a:gd name="T28" fmla="*/ 1 w 58"/>
                <a:gd name="T29" fmla="*/ 10 h 60"/>
                <a:gd name="T30" fmla="*/ 1 w 58"/>
                <a:gd name="T31" fmla="*/ 11 h 60"/>
                <a:gd name="T32" fmla="*/ 2 w 58"/>
                <a:gd name="T33" fmla="*/ 12 h 60"/>
                <a:gd name="T34" fmla="*/ 3 w 58"/>
                <a:gd name="T35" fmla="*/ 13 h 60"/>
                <a:gd name="T36" fmla="*/ 5 w 58"/>
                <a:gd name="T37" fmla="*/ 14 h 60"/>
                <a:gd name="T38" fmla="*/ 6 w 58"/>
                <a:gd name="T39" fmla="*/ 14 h 60"/>
                <a:gd name="T40" fmla="*/ 7 w 58"/>
                <a:gd name="T41" fmla="*/ 14 h 60"/>
                <a:gd name="T42" fmla="*/ 9 w 58"/>
                <a:gd name="T43" fmla="*/ 14 h 60"/>
                <a:gd name="T44" fmla="*/ 11 w 58"/>
                <a:gd name="T45" fmla="*/ 14 h 60"/>
                <a:gd name="T46" fmla="*/ 12 w 58"/>
                <a:gd name="T47" fmla="*/ 13 h 60"/>
                <a:gd name="T48" fmla="*/ 13 w 58"/>
                <a:gd name="T49" fmla="*/ 12 h 60"/>
                <a:gd name="T50" fmla="*/ 14 w 58"/>
                <a:gd name="T51" fmla="*/ 11 h 60"/>
                <a:gd name="T52" fmla="*/ 15 w 58"/>
                <a:gd name="T53" fmla="*/ 10 h 60"/>
                <a:gd name="T54" fmla="*/ 16 w 58"/>
                <a:gd name="T55" fmla="*/ 8 h 60"/>
                <a:gd name="T56" fmla="*/ 16 w 58"/>
                <a:gd name="T57" fmla="*/ 7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81" name="Freeform 119"/>
            <p:cNvSpPr/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4 w 28"/>
                <a:gd name="T1" fmla="*/ 8 h 30"/>
                <a:gd name="T2" fmla="*/ 3 w 28"/>
                <a:gd name="T3" fmla="*/ 8 h 30"/>
                <a:gd name="T4" fmla="*/ 3 w 28"/>
                <a:gd name="T5" fmla="*/ 8 h 30"/>
                <a:gd name="T6" fmla="*/ 2 w 28"/>
                <a:gd name="T7" fmla="*/ 7 h 30"/>
                <a:gd name="T8" fmla="*/ 1 w 28"/>
                <a:gd name="T9" fmla="*/ 7 h 30"/>
                <a:gd name="T10" fmla="*/ 1 w 28"/>
                <a:gd name="T11" fmla="*/ 6 h 30"/>
                <a:gd name="T12" fmla="*/ 1 w 28"/>
                <a:gd name="T13" fmla="*/ 6 h 30"/>
                <a:gd name="T14" fmla="*/ 0 w 28"/>
                <a:gd name="T15" fmla="*/ 5 h 30"/>
                <a:gd name="T16" fmla="*/ 0 w 28"/>
                <a:gd name="T17" fmla="*/ 4 h 30"/>
                <a:gd name="T18" fmla="*/ 0 w 28"/>
                <a:gd name="T19" fmla="*/ 4 h 30"/>
                <a:gd name="T20" fmla="*/ 1 w 28"/>
                <a:gd name="T21" fmla="*/ 3 h 30"/>
                <a:gd name="T22" fmla="*/ 1 w 28"/>
                <a:gd name="T23" fmla="*/ 2 h 30"/>
                <a:gd name="T24" fmla="*/ 1 w 28"/>
                <a:gd name="T25" fmla="*/ 2 h 30"/>
                <a:gd name="T26" fmla="*/ 2 w 28"/>
                <a:gd name="T27" fmla="*/ 1 h 30"/>
                <a:gd name="T28" fmla="*/ 3 w 28"/>
                <a:gd name="T29" fmla="*/ 1 h 30"/>
                <a:gd name="T30" fmla="*/ 3 w 28"/>
                <a:gd name="T31" fmla="*/ 0 h 30"/>
                <a:gd name="T32" fmla="*/ 4 w 28"/>
                <a:gd name="T33" fmla="*/ 0 h 30"/>
                <a:gd name="T34" fmla="*/ 5 w 28"/>
                <a:gd name="T35" fmla="*/ 0 h 30"/>
                <a:gd name="T36" fmla="*/ 5 w 28"/>
                <a:gd name="T37" fmla="*/ 1 h 30"/>
                <a:gd name="T38" fmla="*/ 6 w 28"/>
                <a:gd name="T39" fmla="*/ 1 h 30"/>
                <a:gd name="T40" fmla="*/ 7 w 28"/>
                <a:gd name="T41" fmla="*/ 2 h 30"/>
                <a:gd name="T42" fmla="*/ 7 w 28"/>
                <a:gd name="T43" fmla="*/ 2 h 30"/>
                <a:gd name="T44" fmla="*/ 7 w 28"/>
                <a:gd name="T45" fmla="*/ 3 h 30"/>
                <a:gd name="T46" fmla="*/ 7 w 28"/>
                <a:gd name="T47" fmla="*/ 4 h 30"/>
                <a:gd name="T48" fmla="*/ 7 w 28"/>
                <a:gd name="T49" fmla="*/ 4 h 30"/>
                <a:gd name="T50" fmla="*/ 7 w 28"/>
                <a:gd name="T51" fmla="*/ 6 h 30"/>
                <a:gd name="T52" fmla="*/ 7 w 28"/>
                <a:gd name="T53" fmla="*/ 7 h 30"/>
                <a:gd name="T54" fmla="*/ 5 w 28"/>
                <a:gd name="T55" fmla="*/ 8 h 30"/>
                <a:gd name="T56" fmla="*/ 4 w 28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82" name="Freeform 120"/>
            <p:cNvSpPr/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14 w 60"/>
                <a:gd name="T1" fmla="*/ 8 h 60"/>
                <a:gd name="T2" fmla="*/ 14 w 60"/>
                <a:gd name="T3" fmla="*/ 6 h 60"/>
                <a:gd name="T4" fmla="*/ 14 w 60"/>
                <a:gd name="T5" fmla="*/ 5 h 60"/>
                <a:gd name="T6" fmla="*/ 13 w 60"/>
                <a:gd name="T7" fmla="*/ 4 h 60"/>
                <a:gd name="T8" fmla="*/ 12 w 60"/>
                <a:gd name="T9" fmla="*/ 2 h 60"/>
                <a:gd name="T10" fmla="*/ 11 w 60"/>
                <a:gd name="T11" fmla="*/ 2 h 60"/>
                <a:gd name="T12" fmla="*/ 10 w 60"/>
                <a:gd name="T13" fmla="*/ 1 h 60"/>
                <a:gd name="T14" fmla="*/ 8 w 60"/>
                <a:gd name="T15" fmla="*/ 1 h 60"/>
                <a:gd name="T16" fmla="*/ 7 w 60"/>
                <a:gd name="T17" fmla="*/ 0 h 60"/>
                <a:gd name="T18" fmla="*/ 4 w 60"/>
                <a:gd name="T19" fmla="*/ 1 h 60"/>
                <a:gd name="T20" fmla="*/ 2 w 60"/>
                <a:gd name="T21" fmla="*/ 2 h 60"/>
                <a:gd name="T22" fmla="*/ 0 w 60"/>
                <a:gd name="T23" fmla="*/ 5 h 60"/>
                <a:gd name="T24" fmla="*/ 0 w 60"/>
                <a:gd name="T25" fmla="*/ 8 h 60"/>
                <a:gd name="T26" fmla="*/ 0 w 60"/>
                <a:gd name="T27" fmla="*/ 9 h 60"/>
                <a:gd name="T28" fmla="*/ 0 w 60"/>
                <a:gd name="T29" fmla="*/ 11 h 60"/>
                <a:gd name="T30" fmla="*/ 1 w 60"/>
                <a:gd name="T31" fmla="*/ 12 h 60"/>
                <a:gd name="T32" fmla="*/ 2 w 60"/>
                <a:gd name="T33" fmla="*/ 13 h 60"/>
                <a:gd name="T34" fmla="*/ 3 w 60"/>
                <a:gd name="T35" fmla="*/ 14 h 60"/>
                <a:gd name="T36" fmla="*/ 4 w 60"/>
                <a:gd name="T37" fmla="*/ 15 h 60"/>
                <a:gd name="T38" fmla="*/ 6 w 60"/>
                <a:gd name="T39" fmla="*/ 15 h 60"/>
                <a:gd name="T40" fmla="*/ 7 w 60"/>
                <a:gd name="T41" fmla="*/ 15 h 60"/>
                <a:gd name="T42" fmla="*/ 8 w 60"/>
                <a:gd name="T43" fmla="*/ 15 h 60"/>
                <a:gd name="T44" fmla="*/ 10 w 60"/>
                <a:gd name="T45" fmla="*/ 15 h 60"/>
                <a:gd name="T46" fmla="*/ 11 w 60"/>
                <a:gd name="T47" fmla="*/ 14 h 60"/>
                <a:gd name="T48" fmla="*/ 12 w 60"/>
                <a:gd name="T49" fmla="*/ 13 h 60"/>
                <a:gd name="T50" fmla="*/ 13 w 60"/>
                <a:gd name="T51" fmla="*/ 12 h 60"/>
                <a:gd name="T52" fmla="*/ 14 w 60"/>
                <a:gd name="T53" fmla="*/ 11 h 60"/>
                <a:gd name="T54" fmla="*/ 14 w 60"/>
                <a:gd name="T55" fmla="*/ 9 h 60"/>
                <a:gd name="T56" fmla="*/ 14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83" name="Freeform 121"/>
            <p:cNvSpPr/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84" name="Freeform 122"/>
            <p:cNvSpPr/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5 w 60"/>
                <a:gd name="T1" fmla="*/ 8 h 59"/>
                <a:gd name="T2" fmla="*/ 15 w 60"/>
                <a:gd name="T3" fmla="*/ 6 h 59"/>
                <a:gd name="T4" fmla="*/ 15 w 60"/>
                <a:gd name="T5" fmla="*/ 5 h 59"/>
                <a:gd name="T6" fmla="*/ 14 w 60"/>
                <a:gd name="T7" fmla="*/ 4 h 59"/>
                <a:gd name="T8" fmla="*/ 13 w 60"/>
                <a:gd name="T9" fmla="*/ 3 h 59"/>
                <a:gd name="T10" fmla="*/ 12 w 60"/>
                <a:gd name="T11" fmla="*/ 2 h 59"/>
                <a:gd name="T12" fmla="*/ 11 w 60"/>
                <a:gd name="T13" fmla="*/ 1 h 59"/>
                <a:gd name="T14" fmla="*/ 9 w 60"/>
                <a:gd name="T15" fmla="*/ 1 h 59"/>
                <a:gd name="T16" fmla="*/ 8 w 60"/>
                <a:gd name="T17" fmla="*/ 0 h 59"/>
                <a:gd name="T18" fmla="*/ 5 w 60"/>
                <a:gd name="T19" fmla="*/ 1 h 59"/>
                <a:gd name="T20" fmla="*/ 3 w 60"/>
                <a:gd name="T21" fmla="*/ 3 h 59"/>
                <a:gd name="T22" fmla="*/ 1 w 60"/>
                <a:gd name="T23" fmla="*/ 5 h 59"/>
                <a:gd name="T24" fmla="*/ 0 w 60"/>
                <a:gd name="T25" fmla="*/ 8 h 59"/>
                <a:gd name="T26" fmla="*/ 1 w 60"/>
                <a:gd name="T27" fmla="*/ 9 h 59"/>
                <a:gd name="T28" fmla="*/ 1 w 60"/>
                <a:gd name="T29" fmla="*/ 11 h 59"/>
                <a:gd name="T30" fmla="*/ 1 w 60"/>
                <a:gd name="T31" fmla="*/ 12 h 59"/>
                <a:gd name="T32" fmla="*/ 2 w 60"/>
                <a:gd name="T33" fmla="*/ 13 h 59"/>
                <a:gd name="T34" fmla="*/ 3 w 60"/>
                <a:gd name="T35" fmla="*/ 14 h 59"/>
                <a:gd name="T36" fmla="*/ 5 w 60"/>
                <a:gd name="T37" fmla="*/ 15 h 59"/>
                <a:gd name="T38" fmla="*/ 6 w 60"/>
                <a:gd name="T39" fmla="*/ 15 h 59"/>
                <a:gd name="T40" fmla="*/ 8 w 60"/>
                <a:gd name="T41" fmla="*/ 15 h 59"/>
                <a:gd name="T42" fmla="*/ 9 w 60"/>
                <a:gd name="T43" fmla="*/ 15 h 59"/>
                <a:gd name="T44" fmla="*/ 11 w 60"/>
                <a:gd name="T45" fmla="*/ 15 h 59"/>
                <a:gd name="T46" fmla="*/ 12 w 60"/>
                <a:gd name="T47" fmla="*/ 14 h 59"/>
                <a:gd name="T48" fmla="*/ 13 w 60"/>
                <a:gd name="T49" fmla="*/ 13 h 59"/>
                <a:gd name="T50" fmla="*/ 14 w 60"/>
                <a:gd name="T51" fmla="*/ 12 h 59"/>
                <a:gd name="T52" fmla="*/ 15 w 60"/>
                <a:gd name="T53" fmla="*/ 11 h 59"/>
                <a:gd name="T54" fmla="*/ 15 w 60"/>
                <a:gd name="T55" fmla="*/ 9 h 59"/>
                <a:gd name="T56" fmla="*/ 15 w 60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85" name="Freeform 123"/>
            <p:cNvSpPr/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7 h 30"/>
                <a:gd name="T6" fmla="*/ 2 w 30"/>
                <a:gd name="T7" fmla="*/ 7 h 30"/>
                <a:gd name="T8" fmla="*/ 1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1 w 30"/>
                <a:gd name="T25" fmla="*/ 1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5 w 30"/>
                <a:gd name="T37" fmla="*/ 1 h 30"/>
                <a:gd name="T38" fmla="*/ 6 w 30"/>
                <a:gd name="T39" fmla="*/ 1 h 30"/>
                <a:gd name="T40" fmla="*/ 7 w 30"/>
                <a:gd name="T41" fmla="*/ 1 h 30"/>
                <a:gd name="T42" fmla="*/ 7 w 30"/>
                <a:gd name="T43" fmla="*/ 2 h 30"/>
                <a:gd name="T44" fmla="*/ 7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7 w 30"/>
                <a:gd name="T51" fmla="*/ 5 h 30"/>
                <a:gd name="T52" fmla="*/ 7 w 30"/>
                <a:gd name="T53" fmla="*/ 7 h 30"/>
                <a:gd name="T54" fmla="*/ 5 w 30"/>
                <a:gd name="T55" fmla="*/ 7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86" name="Freeform 124"/>
            <p:cNvSpPr/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5 w 60"/>
                <a:gd name="T1" fmla="*/ 7 h 57"/>
                <a:gd name="T2" fmla="*/ 15 w 60"/>
                <a:gd name="T3" fmla="*/ 6 h 57"/>
                <a:gd name="T4" fmla="*/ 15 w 60"/>
                <a:gd name="T5" fmla="*/ 5 h 57"/>
                <a:gd name="T6" fmla="*/ 14 w 60"/>
                <a:gd name="T7" fmla="*/ 3 h 57"/>
                <a:gd name="T8" fmla="*/ 13 w 60"/>
                <a:gd name="T9" fmla="*/ 2 h 57"/>
                <a:gd name="T10" fmla="*/ 12 w 60"/>
                <a:gd name="T11" fmla="*/ 1 h 57"/>
                <a:gd name="T12" fmla="*/ 11 w 60"/>
                <a:gd name="T13" fmla="*/ 1 h 57"/>
                <a:gd name="T14" fmla="*/ 9 w 60"/>
                <a:gd name="T15" fmla="*/ 0 h 57"/>
                <a:gd name="T16" fmla="*/ 8 w 60"/>
                <a:gd name="T17" fmla="*/ 0 h 57"/>
                <a:gd name="T18" fmla="*/ 5 w 60"/>
                <a:gd name="T19" fmla="*/ 1 h 57"/>
                <a:gd name="T20" fmla="*/ 3 w 60"/>
                <a:gd name="T21" fmla="*/ 2 h 57"/>
                <a:gd name="T22" fmla="*/ 1 w 60"/>
                <a:gd name="T23" fmla="*/ 5 h 57"/>
                <a:gd name="T24" fmla="*/ 0 w 60"/>
                <a:gd name="T25" fmla="*/ 7 h 57"/>
                <a:gd name="T26" fmla="*/ 1 w 60"/>
                <a:gd name="T27" fmla="*/ 9 h 57"/>
                <a:gd name="T28" fmla="*/ 1 w 60"/>
                <a:gd name="T29" fmla="*/ 10 h 57"/>
                <a:gd name="T30" fmla="*/ 1 w 60"/>
                <a:gd name="T31" fmla="*/ 12 h 57"/>
                <a:gd name="T32" fmla="*/ 2 w 60"/>
                <a:gd name="T33" fmla="*/ 13 h 57"/>
                <a:gd name="T34" fmla="*/ 3 w 60"/>
                <a:gd name="T35" fmla="*/ 14 h 57"/>
                <a:gd name="T36" fmla="*/ 5 w 60"/>
                <a:gd name="T37" fmla="*/ 14 h 57"/>
                <a:gd name="T38" fmla="*/ 6 w 60"/>
                <a:gd name="T39" fmla="*/ 15 h 57"/>
                <a:gd name="T40" fmla="*/ 8 w 60"/>
                <a:gd name="T41" fmla="*/ 15 h 57"/>
                <a:gd name="T42" fmla="*/ 9 w 60"/>
                <a:gd name="T43" fmla="*/ 15 h 57"/>
                <a:gd name="T44" fmla="*/ 11 w 60"/>
                <a:gd name="T45" fmla="*/ 14 h 57"/>
                <a:gd name="T46" fmla="*/ 12 w 60"/>
                <a:gd name="T47" fmla="*/ 14 h 57"/>
                <a:gd name="T48" fmla="*/ 13 w 60"/>
                <a:gd name="T49" fmla="*/ 13 h 57"/>
                <a:gd name="T50" fmla="*/ 14 w 60"/>
                <a:gd name="T51" fmla="*/ 12 h 57"/>
                <a:gd name="T52" fmla="*/ 15 w 60"/>
                <a:gd name="T53" fmla="*/ 10 h 57"/>
                <a:gd name="T54" fmla="*/ 15 w 60"/>
                <a:gd name="T55" fmla="*/ 9 h 57"/>
                <a:gd name="T56" fmla="*/ 15 w 60"/>
                <a:gd name="T57" fmla="*/ 7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87" name="Freeform 125"/>
            <p:cNvSpPr/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4 w 30"/>
                <a:gd name="T1" fmla="*/ 7 h 27"/>
                <a:gd name="T2" fmla="*/ 3 w 30"/>
                <a:gd name="T3" fmla="*/ 7 h 27"/>
                <a:gd name="T4" fmla="*/ 3 w 30"/>
                <a:gd name="T5" fmla="*/ 7 h 27"/>
                <a:gd name="T6" fmla="*/ 2 w 30"/>
                <a:gd name="T7" fmla="*/ 7 h 27"/>
                <a:gd name="T8" fmla="*/ 1 w 30"/>
                <a:gd name="T9" fmla="*/ 6 h 27"/>
                <a:gd name="T10" fmla="*/ 1 w 30"/>
                <a:gd name="T11" fmla="*/ 6 h 27"/>
                <a:gd name="T12" fmla="*/ 1 w 30"/>
                <a:gd name="T13" fmla="*/ 5 h 27"/>
                <a:gd name="T14" fmla="*/ 0 w 30"/>
                <a:gd name="T15" fmla="*/ 4 h 27"/>
                <a:gd name="T16" fmla="*/ 0 w 30"/>
                <a:gd name="T17" fmla="*/ 3 h 27"/>
                <a:gd name="T18" fmla="*/ 0 w 30"/>
                <a:gd name="T19" fmla="*/ 3 h 27"/>
                <a:gd name="T20" fmla="*/ 1 w 30"/>
                <a:gd name="T21" fmla="*/ 2 h 27"/>
                <a:gd name="T22" fmla="*/ 1 w 30"/>
                <a:gd name="T23" fmla="*/ 1 h 27"/>
                <a:gd name="T24" fmla="*/ 1 w 30"/>
                <a:gd name="T25" fmla="*/ 1 h 27"/>
                <a:gd name="T26" fmla="*/ 2 w 30"/>
                <a:gd name="T27" fmla="*/ 1 h 27"/>
                <a:gd name="T28" fmla="*/ 3 w 30"/>
                <a:gd name="T29" fmla="*/ 0 h 27"/>
                <a:gd name="T30" fmla="*/ 3 w 30"/>
                <a:gd name="T31" fmla="*/ 0 h 27"/>
                <a:gd name="T32" fmla="*/ 4 w 30"/>
                <a:gd name="T33" fmla="*/ 0 h 27"/>
                <a:gd name="T34" fmla="*/ 5 w 30"/>
                <a:gd name="T35" fmla="*/ 0 h 27"/>
                <a:gd name="T36" fmla="*/ 5 w 30"/>
                <a:gd name="T37" fmla="*/ 0 h 27"/>
                <a:gd name="T38" fmla="*/ 6 w 30"/>
                <a:gd name="T39" fmla="*/ 1 h 27"/>
                <a:gd name="T40" fmla="*/ 7 w 30"/>
                <a:gd name="T41" fmla="*/ 1 h 27"/>
                <a:gd name="T42" fmla="*/ 7 w 30"/>
                <a:gd name="T43" fmla="*/ 1 h 27"/>
                <a:gd name="T44" fmla="*/ 8 w 30"/>
                <a:gd name="T45" fmla="*/ 2 h 27"/>
                <a:gd name="T46" fmla="*/ 8 w 30"/>
                <a:gd name="T47" fmla="*/ 3 h 27"/>
                <a:gd name="T48" fmla="*/ 8 w 30"/>
                <a:gd name="T49" fmla="*/ 3 h 27"/>
                <a:gd name="T50" fmla="*/ 8 w 30"/>
                <a:gd name="T51" fmla="*/ 5 h 27"/>
                <a:gd name="T52" fmla="*/ 7 w 30"/>
                <a:gd name="T53" fmla="*/ 6 h 27"/>
                <a:gd name="T54" fmla="*/ 5 w 30"/>
                <a:gd name="T55" fmla="*/ 7 h 27"/>
                <a:gd name="T56" fmla="*/ 4 w 30"/>
                <a:gd name="T57" fmla="*/ 7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88" name="Freeform 126"/>
            <p:cNvSpPr/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2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2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89" name="Freeform 127"/>
            <p:cNvSpPr/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90" name="Freeform 128"/>
            <p:cNvSpPr/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2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0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2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91" name="Freeform 129"/>
            <p:cNvSpPr/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4 w 29"/>
                <a:gd name="T1" fmla="*/ 8 h 30"/>
                <a:gd name="T2" fmla="*/ 3 w 29"/>
                <a:gd name="T3" fmla="*/ 8 h 30"/>
                <a:gd name="T4" fmla="*/ 3 w 29"/>
                <a:gd name="T5" fmla="*/ 8 h 30"/>
                <a:gd name="T6" fmla="*/ 2 w 29"/>
                <a:gd name="T7" fmla="*/ 7 h 30"/>
                <a:gd name="T8" fmla="*/ 2 w 29"/>
                <a:gd name="T9" fmla="*/ 7 h 30"/>
                <a:gd name="T10" fmla="*/ 1 w 29"/>
                <a:gd name="T11" fmla="*/ 6 h 30"/>
                <a:gd name="T12" fmla="*/ 1 w 29"/>
                <a:gd name="T13" fmla="*/ 6 h 30"/>
                <a:gd name="T14" fmla="*/ 0 w 29"/>
                <a:gd name="T15" fmla="*/ 5 h 30"/>
                <a:gd name="T16" fmla="*/ 0 w 29"/>
                <a:gd name="T17" fmla="*/ 4 h 30"/>
                <a:gd name="T18" fmla="*/ 0 w 29"/>
                <a:gd name="T19" fmla="*/ 3 h 30"/>
                <a:gd name="T20" fmla="*/ 1 w 29"/>
                <a:gd name="T21" fmla="*/ 3 h 30"/>
                <a:gd name="T22" fmla="*/ 1 w 29"/>
                <a:gd name="T23" fmla="*/ 2 h 30"/>
                <a:gd name="T24" fmla="*/ 2 w 29"/>
                <a:gd name="T25" fmla="*/ 2 h 30"/>
                <a:gd name="T26" fmla="*/ 2 w 29"/>
                <a:gd name="T27" fmla="*/ 1 h 30"/>
                <a:gd name="T28" fmla="*/ 3 w 29"/>
                <a:gd name="T29" fmla="*/ 1 h 30"/>
                <a:gd name="T30" fmla="*/ 3 w 29"/>
                <a:gd name="T31" fmla="*/ 0 h 30"/>
                <a:gd name="T32" fmla="*/ 4 w 29"/>
                <a:gd name="T33" fmla="*/ 0 h 30"/>
                <a:gd name="T34" fmla="*/ 5 w 29"/>
                <a:gd name="T35" fmla="*/ 0 h 30"/>
                <a:gd name="T36" fmla="*/ 6 w 29"/>
                <a:gd name="T37" fmla="*/ 1 h 30"/>
                <a:gd name="T38" fmla="*/ 6 w 29"/>
                <a:gd name="T39" fmla="*/ 1 h 30"/>
                <a:gd name="T40" fmla="*/ 7 w 29"/>
                <a:gd name="T41" fmla="*/ 2 h 30"/>
                <a:gd name="T42" fmla="*/ 7 w 29"/>
                <a:gd name="T43" fmla="*/ 2 h 30"/>
                <a:gd name="T44" fmla="*/ 7 w 29"/>
                <a:gd name="T45" fmla="*/ 3 h 30"/>
                <a:gd name="T46" fmla="*/ 8 w 29"/>
                <a:gd name="T47" fmla="*/ 3 h 30"/>
                <a:gd name="T48" fmla="*/ 8 w 29"/>
                <a:gd name="T49" fmla="*/ 4 h 30"/>
                <a:gd name="T50" fmla="*/ 7 w 29"/>
                <a:gd name="T51" fmla="*/ 6 h 30"/>
                <a:gd name="T52" fmla="*/ 7 w 29"/>
                <a:gd name="T53" fmla="*/ 7 h 30"/>
                <a:gd name="T54" fmla="*/ 6 w 29"/>
                <a:gd name="T55" fmla="*/ 8 h 30"/>
                <a:gd name="T56" fmla="*/ 4 w 29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92" name="Freeform 130"/>
            <p:cNvSpPr/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5 w 59"/>
                <a:gd name="T1" fmla="*/ 7 h 59"/>
                <a:gd name="T2" fmla="*/ 15 w 59"/>
                <a:gd name="T3" fmla="*/ 5 h 59"/>
                <a:gd name="T4" fmla="*/ 15 w 59"/>
                <a:gd name="T5" fmla="*/ 4 h 59"/>
                <a:gd name="T6" fmla="*/ 14 w 59"/>
                <a:gd name="T7" fmla="*/ 3 h 59"/>
                <a:gd name="T8" fmla="*/ 13 w 59"/>
                <a:gd name="T9" fmla="*/ 2 h 59"/>
                <a:gd name="T10" fmla="*/ 12 w 59"/>
                <a:gd name="T11" fmla="*/ 1 h 59"/>
                <a:gd name="T12" fmla="*/ 11 w 59"/>
                <a:gd name="T13" fmla="*/ 0 h 59"/>
                <a:gd name="T14" fmla="*/ 9 w 59"/>
                <a:gd name="T15" fmla="*/ 0 h 59"/>
                <a:gd name="T16" fmla="*/ 8 w 59"/>
                <a:gd name="T17" fmla="*/ 0 h 59"/>
                <a:gd name="T18" fmla="*/ 5 w 59"/>
                <a:gd name="T19" fmla="*/ 0 h 59"/>
                <a:gd name="T20" fmla="*/ 3 w 59"/>
                <a:gd name="T21" fmla="*/ 2 h 59"/>
                <a:gd name="T22" fmla="*/ 1 w 59"/>
                <a:gd name="T23" fmla="*/ 4 h 59"/>
                <a:gd name="T24" fmla="*/ 0 w 59"/>
                <a:gd name="T25" fmla="*/ 7 h 59"/>
                <a:gd name="T26" fmla="*/ 1 w 59"/>
                <a:gd name="T27" fmla="*/ 8 h 59"/>
                <a:gd name="T28" fmla="*/ 1 w 59"/>
                <a:gd name="T29" fmla="*/ 10 h 59"/>
                <a:gd name="T30" fmla="*/ 2 w 59"/>
                <a:gd name="T31" fmla="*/ 11 h 59"/>
                <a:gd name="T32" fmla="*/ 3 w 59"/>
                <a:gd name="T33" fmla="*/ 12 h 59"/>
                <a:gd name="T34" fmla="*/ 4 w 59"/>
                <a:gd name="T35" fmla="*/ 13 h 59"/>
                <a:gd name="T36" fmla="*/ 5 w 59"/>
                <a:gd name="T37" fmla="*/ 14 h 59"/>
                <a:gd name="T38" fmla="*/ 6 w 59"/>
                <a:gd name="T39" fmla="*/ 14 h 59"/>
                <a:gd name="T40" fmla="*/ 8 w 59"/>
                <a:gd name="T41" fmla="*/ 14 h 59"/>
                <a:gd name="T42" fmla="*/ 9 w 59"/>
                <a:gd name="T43" fmla="*/ 14 h 59"/>
                <a:gd name="T44" fmla="*/ 11 w 59"/>
                <a:gd name="T45" fmla="*/ 14 h 59"/>
                <a:gd name="T46" fmla="*/ 12 w 59"/>
                <a:gd name="T47" fmla="*/ 13 h 59"/>
                <a:gd name="T48" fmla="*/ 13 w 59"/>
                <a:gd name="T49" fmla="*/ 12 h 59"/>
                <a:gd name="T50" fmla="*/ 14 w 59"/>
                <a:gd name="T51" fmla="*/ 11 h 59"/>
                <a:gd name="T52" fmla="*/ 15 w 59"/>
                <a:gd name="T53" fmla="*/ 10 h 59"/>
                <a:gd name="T54" fmla="*/ 15 w 59"/>
                <a:gd name="T55" fmla="*/ 8 h 59"/>
                <a:gd name="T56" fmla="*/ 15 w 59"/>
                <a:gd name="T57" fmla="*/ 7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93" name="Freeform 131"/>
            <p:cNvSpPr/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4 w 29"/>
                <a:gd name="T1" fmla="*/ 7 h 29"/>
                <a:gd name="T2" fmla="*/ 3 w 29"/>
                <a:gd name="T3" fmla="*/ 7 h 29"/>
                <a:gd name="T4" fmla="*/ 3 w 29"/>
                <a:gd name="T5" fmla="*/ 7 h 29"/>
                <a:gd name="T6" fmla="*/ 2 w 29"/>
                <a:gd name="T7" fmla="*/ 6 h 29"/>
                <a:gd name="T8" fmla="*/ 1 w 29"/>
                <a:gd name="T9" fmla="*/ 6 h 29"/>
                <a:gd name="T10" fmla="*/ 1 w 29"/>
                <a:gd name="T11" fmla="*/ 5 h 29"/>
                <a:gd name="T12" fmla="*/ 1 w 29"/>
                <a:gd name="T13" fmla="*/ 5 h 29"/>
                <a:gd name="T14" fmla="*/ 0 w 29"/>
                <a:gd name="T15" fmla="*/ 4 h 29"/>
                <a:gd name="T16" fmla="*/ 0 w 29"/>
                <a:gd name="T17" fmla="*/ 3 h 29"/>
                <a:gd name="T18" fmla="*/ 0 w 29"/>
                <a:gd name="T19" fmla="*/ 3 h 29"/>
                <a:gd name="T20" fmla="*/ 1 w 29"/>
                <a:gd name="T21" fmla="*/ 2 h 29"/>
                <a:gd name="T22" fmla="*/ 1 w 29"/>
                <a:gd name="T23" fmla="*/ 1 h 29"/>
                <a:gd name="T24" fmla="*/ 1 w 29"/>
                <a:gd name="T25" fmla="*/ 1 h 29"/>
                <a:gd name="T26" fmla="*/ 2 w 29"/>
                <a:gd name="T27" fmla="*/ 0 h 29"/>
                <a:gd name="T28" fmla="*/ 3 w 29"/>
                <a:gd name="T29" fmla="*/ 0 h 29"/>
                <a:gd name="T30" fmla="*/ 3 w 29"/>
                <a:gd name="T31" fmla="*/ 0 h 29"/>
                <a:gd name="T32" fmla="*/ 4 w 29"/>
                <a:gd name="T33" fmla="*/ 0 h 29"/>
                <a:gd name="T34" fmla="*/ 5 w 29"/>
                <a:gd name="T35" fmla="*/ 0 h 29"/>
                <a:gd name="T36" fmla="*/ 5 w 29"/>
                <a:gd name="T37" fmla="*/ 0 h 29"/>
                <a:gd name="T38" fmla="*/ 6 w 29"/>
                <a:gd name="T39" fmla="*/ 0 h 29"/>
                <a:gd name="T40" fmla="*/ 7 w 29"/>
                <a:gd name="T41" fmla="*/ 1 h 29"/>
                <a:gd name="T42" fmla="*/ 7 w 29"/>
                <a:gd name="T43" fmla="*/ 1 h 29"/>
                <a:gd name="T44" fmla="*/ 7 w 29"/>
                <a:gd name="T45" fmla="*/ 2 h 29"/>
                <a:gd name="T46" fmla="*/ 8 w 29"/>
                <a:gd name="T47" fmla="*/ 3 h 29"/>
                <a:gd name="T48" fmla="*/ 8 w 29"/>
                <a:gd name="T49" fmla="*/ 3 h 29"/>
                <a:gd name="T50" fmla="*/ 7 w 29"/>
                <a:gd name="T51" fmla="*/ 5 h 29"/>
                <a:gd name="T52" fmla="*/ 7 w 29"/>
                <a:gd name="T53" fmla="*/ 6 h 29"/>
                <a:gd name="T54" fmla="*/ 5 w 29"/>
                <a:gd name="T55" fmla="*/ 7 h 29"/>
                <a:gd name="T56" fmla="*/ 4 w 29"/>
                <a:gd name="T57" fmla="*/ 7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94" name="Freeform 132"/>
            <p:cNvSpPr/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5 w 60"/>
                <a:gd name="T1" fmla="*/ 7 h 59"/>
                <a:gd name="T2" fmla="*/ 15 w 60"/>
                <a:gd name="T3" fmla="*/ 6 h 59"/>
                <a:gd name="T4" fmla="*/ 15 w 60"/>
                <a:gd name="T5" fmla="*/ 4 h 59"/>
                <a:gd name="T6" fmla="*/ 14 w 60"/>
                <a:gd name="T7" fmla="*/ 3 h 59"/>
                <a:gd name="T8" fmla="*/ 13 w 60"/>
                <a:gd name="T9" fmla="*/ 2 h 59"/>
                <a:gd name="T10" fmla="*/ 12 w 60"/>
                <a:gd name="T11" fmla="*/ 1 h 59"/>
                <a:gd name="T12" fmla="*/ 11 w 60"/>
                <a:gd name="T13" fmla="*/ 0 h 59"/>
                <a:gd name="T14" fmla="*/ 9 w 60"/>
                <a:gd name="T15" fmla="*/ 0 h 59"/>
                <a:gd name="T16" fmla="*/ 8 w 60"/>
                <a:gd name="T17" fmla="*/ 0 h 59"/>
                <a:gd name="T18" fmla="*/ 5 w 60"/>
                <a:gd name="T19" fmla="*/ 0 h 59"/>
                <a:gd name="T20" fmla="*/ 3 w 60"/>
                <a:gd name="T21" fmla="*/ 2 h 59"/>
                <a:gd name="T22" fmla="*/ 1 w 60"/>
                <a:gd name="T23" fmla="*/ 4 h 59"/>
                <a:gd name="T24" fmla="*/ 0 w 60"/>
                <a:gd name="T25" fmla="*/ 7 h 59"/>
                <a:gd name="T26" fmla="*/ 1 w 60"/>
                <a:gd name="T27" fmla="*/ 9 h 59"/>
                <a:gd name="T28" fmla="*/ 1 w 60"/>
                <a:gd name="T29" fmla="*/ 10 h 59"/>
                <a:gd name="T30" fmla="*/ 2 w 60"/>
                <a:gd name="T31" fmla="*/ 11 h 59"/>
                <a:gd name="T32" fmla="*/ 3 w 60"/>
                <a:gd name="T33" fmla="*/ 12 h 59"/>
                <a:gd name="T34" fmla="*/ 4 w 60"/>
                <a:gd name="T35" fmla="*/ 13 h 59"/>
                <a:gd name="T36" fmla="*/ 5 w 60"/>
                <a:gd name="T37" fmla="*/ 14 h 59"/>
                <a:gd name="T38" fmla="*/ 7 w 60"/>
                <a:gd name="T39" fmla="*/ 14 h 59"/>
                <a:gd name="T40" fmla="*/ 8 w 60"/>
                <a:gd name="T41" fmla="*/ 14 h 59"/>
                <a:gd name="T42" fmla="*/ 9 w 60"/>
                <a:gd name="T43" fmla="*/ 14 h 59"/>
                <a:gd name="T44" fmla="*/ 11 w 60"/>
                <a:gd name="T45" fmla="*/ 14 h 59"/>
                <a:gd name="T46" fmla="*/ 12 w 60"/>
                <a:gd name="T47" fmla="*/ 13 h 59"/>
                <a:gd name="T48" fmla="*/ 13 w 60"/>
                <a:gd name="T49" fmla="*/ 12 h 59"/>
                <a:gd name="T50" fmla="*/ 14 w 60"/>
                <a:gd name="T51" fmla="*/ 11 h 59"/>
                <a:gd name="T52" fmla="*/ 15 w 60"/>
                <a:gd name="T53" fmla="*/ 10 h 59"/>
                <a:gd name="T54" fmla="*/ 15 w 60"/>
                <a:gd name="T55" fmla="*/ 9 h 59"/>
                <a:gd name="T56" fmla="*/ 15 w 60"/>
                <a:gd name="T57" fmla="*/ 7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95" name="Freeform 133"/>
            <p:cNvSpPr/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4 w 30"/>
                <a:gd name="T1" fmla="*/ 7 h 29"/>
                <a:gd name="T2" fmla="*/ 3 w 30"/>
                <a:gd name="T3" fmla="*/ 7 h 29"/>
                <a:gd name="T4" fmla="*/ 3 w 30"/>
                <a:gd name="T5" fmla="*/ 7 h 29"/>
                <a:gd name="T6" fmla="*/ 2 w 30"/>
                <a:gd name="T7" fmla="*/ 6 h 29"/>
                <a:gd name="T8" fmla="*/ 2 w 30"/>
                <a:gd name="T9" fmla="*/ 6 h 29"/>
                <a:gd name="T10" fmla="*/ 1 w 30"/>
                <a:gd name="T11" fmla="*/ 5 h 29"/>
                <a:gd name="T12" fmla="*/ 1 w 30"/>
                <a:gd name="T13" fmla="*/ 5 h 29"/>
                <a:gd name="T14" fmla="*/ 0 w 30"/>
                <a:gd name="T15" fmla="*/ 4 h 29"/>
                <a:gd name="T16" fmla="*/ 0 w 30"/>
                <a:gd name="T17" fmla="*/ 3 h 29"/>
                <a:gd name="T18" fmla="*/ 0 w 30"/>
                <a:gd name="T19" fmla="*/ 2 h 29"/>
                <a:gd name="T20" fmla="*/ 1 w 30"/>
                <a:gd name="T21" fmla="*/ 2 h 29"/>
                <a:gd name="T22" fmla="*/ 1 w 30"/>
                <a:gd name="T23" fmla="*/ 1 h 29"/>
                <a:gd name="T24" fmla="*/ 2 w 30"/>
                <a:gd name="T25" fmla="*/ 1 h 29"/>
                <a:gd name="T26" fmla="*/ 2 w 30"/>
                <a:gd name="T27" fmla="*/ 0 h 29"/>
                <a:gd name="T28" fmla="*/ 3 w 30"/>
                <a:gd name="T29" fmla="*/ 0 h 29"/>
                <a:gd name="T30" fmla="*/ 3 w 30"/>
                <a:gd name="T31" fmla="*/ 0 h 29"/>
                <a:gd name="T32" fmla="*/ 4 w 30"/>
                <a:gd name="T33" fmla="*/ 0 h 29"/>
                <a:gd name="T34" fmla="*/ 5 w 30"/>
                <a:gd name="T35" fmla="*/ 0 h 29"/>
                <a:gd name="T36" fmla="*/ 6 w 30"/>
                <a:gd name="T37" fmla="*/ 0 h 29"/>
                <a:gd name="T38" fmla="*/ 6 w 30"/>
                <a:gd name="T39" fmla="*/ 0 h 29"/>
                <a:gd name="T40" fmla="*/ 7 w 30"/>
                <a:gd name="T41" fmla="*/ 1 h 29"/>
                <a:gd name="T42" fmla="*/ 7 w 30"/>
                <a:gd name="T43" fmla="*/ 1 h 29"/>
                <a:gd name="T44" fmla="*/ 8 w 30"/>
                <a:gd name="T45" fmla="*/ 2 h 29"/>
                <a:gd name="T46" fmla="*/ 8 w 30"/>
                <a:gd name="T47" fmla="*/ 2 h 29"/>
                <a:gd name="T48" fmla="*/ 8 w 30"/>
                <a:gd name="T49" fmla="*/ 3 h 29"/>
                <a:gd name="T50" fmla="*/ 8 w 30"/>
                <a:gd name="T51" fmla="*/ 5 h 29"/>
                <a:gd name="T52" fmla="*/ 7 w 30"/>
                <a:gd name="T53" fmla="*/ 6 h 29"/>
                <a:gd name="T54" fmla="*/ 6 w 30"/>
                <a:gd name="T55" fmla="*/ 7 h 29"/>
                <a:gd name="T56" fmla="*/ 4 w 30"/>
                <a:gd name="T57" fmla="*/ 7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96" name="Freeform 134"/>
            <p:cNvSpPr/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97" name="Freeform 135"/>
            <p:cNvSpPr/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4 w 30"/>
                <a:gd name="T1" fmla="*/ 8 h 29"/>
                <a:gd name="T2" fmla="*/ 3 w 30"/>
                <a:gd name="T3" fmla="*/ 8 h 29"/>
                <a:gd name="T4" fmla="*/ 3 w 30"/>
                <a:gd name="T5" fmla="*/ 7 h 29"/>
                <a:gd name="T6" fmla="*/ 2 w 30"/>
                <a:gd name="T7" fmla="*/ 7 h 29"/>
                <a:gd name="T8" fmla="*/ 1 w 30"/>
                <a:gd name="T9" fmla="*/ 6 h 29"/>
                <a:gd name="T10" fmla="*/ 1 w 30"/>
                <a:gd name="T11" fmla="*/ 6 h 29"/>
                <a:gd name="T12" fmla="*/ 1 w 30"/>
                <a:gd name="T13" fmla="*/ 5 h 29"/>
                <a:gd name="T14" fmla="*/ 0 w 30"/>
                <a:gd name="T15" fmla="*/ 5 h 29"/>
                <a:gd name="T16" fmla="*/ 0 w 30"/>
                <a:gd name="T17" fmla="*/ 4 h 29"/>
                <a:gd name="T18" fmla="*/ 0 w 30"/>
                <a:gd name="T19" fmla="*/ 3 h 29"/>
                <a:gd name="T20" fmla="*/ 1 w 30"/>
                <a:gd name="T21" fmla="*/ 2 h 29"/>
                <a:gd name="T22" fmla="*/ 1 w 30"/>
                <a:gd name="T23" fmla="*/ 2 h 29"/>
                <a:gd name="T24" fmla="*/ 1 w 30"/>
                <a:gd name="T25" fmla="*/ 1 h 29"/>
                <a:gd name="T26" fmla="*/ 2 w 30"/>
                <a:gd name="T27" fmla="*/ 1 h 29"/>
                <a:gd name="T28" fmla="*/ 3 w 30"/>
                <a:gd name="T29" fmla="*/ 1 h 29"/>
                <a:gd name="T30" fmla="*/ 3 w 30"/>
                <a:gd name="T31" fmla="*/ 0 h 29"/>
                <a:gd name="T32" fmla="*/ 4 w 30"/>
                <a:gd name="T33" fmla="*/ 0 h 29"/>
                <a:gd name="T34" fmla="*/ 5 w 30"/>
                <a:gd name="T35" fmla="*/ 0 h 29"/>
                <a:gd name="T36" fmla="*/ 5 w 30"/>
                <a:gd name="T37" fmla="*/ 1 h 29"/>
                <a:gd name="T38" fmla="*/ 6 w 30"/>
                <a:gd name="T39" fmla="*/ 1 h 29"/>
                <a:gd name="T40" fmla="*/ 7 w 30"/>
                <a:gd name="T41" fmla="*/ 1 h 29"/>
                <a:gd name="T42" fmla="*/ 7 w 30"/>
                <a:gd name="T43" fmla="*/ 2 h 29"/>
                <a:gd name="T44" fmla="*/ 7 w 30"/>
                <a:gd name="T45" fmla="*/ 2 h 29"/>
                <a:gd name="T46" fmla="*/ 8 w 30"/>
                <a:gd name="T47" fmla="*/ 3 h 29"/>
                <a:gd name="T48" fmla="*/ 8 w 30"/>
                <a:gd name="T49" fmla="*/ 4 h 29"/>
                <a:gd name="T50" fmla="*/ 7 w 30"/>
                <a:gd name="T51" fmla="*/ 5 h 29"/>
                <a:gd name="T52" fmla="*/ 7 w 30"/>
                <a:gd name="T53" fmla="*/ 6 h 29"/>
                <a:gd name="T54" fmla="*/ 5 w 30"/>
                <a:gd name="T55" fmla="*/ 7 h 29"/>
                <a:gd name="T56" fmla="*/ 4 w 30"/>
                <a:gd name="T57" fmla="*/ 8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98" name="Freeform 136"/>
            <p:cNvSpPr/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5 w 60"/>
                <a:gd name="T1" fmla="*/ 8 h 59"/>
                <a:gd name="T2" fmla="*/ 15 w 60"/>
                <a:gd name="T3" fmla="*/ 6 h 59"/>
                <a:gd name="T4" fmla="*/ 15 w 60"/>
                <a:gd name="T5" fmla="*/ 5 h 59"/>
                <a:gd name="T6" fmla="*/ 14 w 60"/>
                <a:gd name="T7" fmla="*/ 3 h 59"/>
                <a:gd name="T8" fmla="*/ 13 w 60"/>
                <a:gd name="T9" fmla="*/ 2 h 59"/>
                <a:gd name="T10" fmla="*/ 12 w 60"/>
                <a:gd name="T11" fmla="*/ 1 h 59"/>
                <a:gd name="T12" fmla="*/ 11 w 60"/>
                <a:gd name="T13" fmla="*/ 1 h 59"/>
                <a:gd name="T14" fmla="*/ 9 w 60"/>
                <a:gd name="T15" fmla="*/ 1 h 59"/>
                <a:gd name="T16" fmla="*/ 8 w 60"/>
                <a:gd name="T17" fmla="*/ 0 h 59"/>
                <a:gd name="T18" fmla="*/ 5 w 60"/>
                <a:gd name="T19" fmla="*/ 1 h 59"/>
                <a:gd name="T20" fmla="*/ 3 w 60"/>
                <a:gd name="T21" fmla="*/ 2 h 59"/>
                <a:gd name="T22" fmla="*/ 1 w 60"/>
                <a:gd name="T23" fmla="*/ 5 h 59"/>
                <a:gd name="T24" fmla="*/ 0 w 60"/>
                <a:gd name="T25" fmla="*/ 8 h 59"/>
                <a:gd name="T26" fmla="*/ 1 w 60"/>
                <a:gd name="T27" fmla="*/ 9 h 59"/>
                <a:gd name="T28" fmla="*/ 1 w 60"/>
                <a:gd name="T29" fmla="*/ 11 h 59"/>
                <a:gd name="T30" fmla="*/ 2 w 60"/>
                <a:gd name="T31" fmla="*/ 12 h 59"/>
                <a:gd name="T32" fmla="*/ 3 w 60"/>
                <a:gd name="T33" fmla="*/ 13 h 59"/>
                <a:gd name="T34" fmla="*/ 4 w 60"/>
                <a:gd name="T35" fmla="*/ 14 h 59"/>
                <a:gd name="T36" fmla="*/ 5 w 60"/>
                <a:gd name="T37" fmla="*/ 15 h 59"/>
                <a:gd name="T38" fmla="*/ 6 w 60"/>
                <a:gd name="T39" fmla="*/ 15 h 59"/>
                <a:gd name="T40" fmla="*/ 8 w 60"/>
                <a:gd name="T41" fmla="*/ 15 h 59"/>
                <a:gd name="T42" fmla="*/ 9 w 60"/>
                <a:gd name="T43" fmla="*/ 15 h 59"/>
                <a:gd name="T44" fmla="*/ 11 w 60"/>
                <a:gd name="T45" fmla="*/ 15 h 59"/>
                <a:gd name="T46" fmla="*/ 12 w 60"/>
                <a:gd name="T47" fmla="*/ 14 h 59"/>
                <a:gd name="T48" fmla="*/ 13 w 60"/>
                <a:gd name="T49" fmla="*/ 13 h 59"/>
                <a:gd name="T50" fmla="*/ 14 w 60"/>
                <a:gd name="T51" fmla="*/ 12 h 59"/>
                <a:gd name="T52" fmla="*/ 15 w 60"/>
                <a:gd name="T53" fmla="*/ 11 h 59"/>
                <a:gd name="T54" fmla="*/ 15 w 60"/>
                <a:gd name="T55" fmla="*/ 9 h 59"/>
                <a:gd name="T56" fmla="*/ 15 w 60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399" name="Freeform 137"/>
            <p:cNvSpPr/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00" name="Freeform 138"/>
            <p:cNvSpPr/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6 w 58"/>
                <a:gd name="T1" fmla="*/ 7 h 58"/>
                <a:gd name="T2" fmla="*/ 16 w 58"/>
                <a:gd name="T3" fmla="*/ 6 h 58"/>
                <a:gd name="T4" fmla="*/ 15 w 58"/>
                <a:gd name="T5" fmla="*/ 5 h 58"/>
                <a:gd name="T6" fmla="*/ 14 w 58"/>
                <a:gd name="T7" fmla="*/ 3 h 58"/>
                <a:gd name="T8" fmla="*/ 13 w 58"/>
                <a:gd name="T9" fmla="*/ 2 h 58"/>
                <a:gd name="T10" fmla="*/ 12 w 58"/>
                <a:gd name="T11" fmla="*/ 1 h 58"/>
                <a:gd name="T12" fmla="*/ 11 w 58"/>
                <a:gd name="T13" fmla="*/ 1 h 58"/>
                <a:gd name="T14" fmla="*/ 9 w 58"/>
                <a:gd name="T15" fmla="*/ 0 h 58"/>
                <a:gd name="T16" fmla="*/ 7 w 58"/>
                <a:gd name="T17" fmla="*/ 0 h 58"/>
                <a:gd name="T18" fmla="*/ 5 w 58"/>
                <a:gd name="T19" fmla="*/ 1 h 58"/>
                <a:gd name="T20" fmla="*/ 2 w 58"/>
                <a:gd name="T21" fmla="*/ 2 h 58"/>
                <a:gd name="T22" fmla="*/ 1 w 58"/>
                <a:gd name="T23" fmla="*/ 5 h 58"/>
                <a:gd name="T24" fmla="*/ 0 w 58"/>
                <a:gd name="T25" fmla="*/ 7 h 58"/>
                <a:gd name="T26" fmla="*/ 0 w 58"/>
                <a:gd name="T27" fmla="*/ 9 h 58"/>
                <a:gd name="T28" fmla="*/ 1 w 58"/>
                <a:gd name="T29" fmla="*/ 11 h 58"/>
                <a:gd name="T30" fmla="*/ 1 w 58"/>
                <a:gd name="T31" fmla="*/ 12 h 58"/>
                <a:gd name="T32" fmla="*/ 2 w 58"/>
                <a:gd name="T33" fmla="*/ 13 h 58"/>
                <a:gd name="T34" fmla="*/ 3 w 58"/>
                <a:gd name="T35" fmla="*/ 14 h 58"/>
                <a:gd name="T36" fmla="*/ 5 w 58"/>
                <a:gd name="T37" fmla="*/ 15 h 58"/>
                <a:gd name="T38" fmla="*/ 6 w 58"/>
                <a:gd name="T39" fmla="*/ 16 h 58"/>
                <a:gd name="T40" fmla="*/ 7 w 58"/>
                <a:gd name="T41" fmla="*/ 16 h 58"/>
                <a:gd name="T42" fmla="*/ 9 w 58"/>
                <a:gd name="T43" fmla="*/ 16 h 58"/>
                <a:gd name="T44" fmla="*/ 11 w 58"/>
                <a:gd name="T45" fmla="*/ 15 h 58"/>
                <a:gd name="T46" fmla="*/ 12 w 58"/>
                <a:gd name="T47" fmla="*/ 14 h 58"/>
                <a:gd name="T48" fmla="*/ 13 w 58"/>
                <a:gd name="T49" fmla="*/ 13 h 58"/>
                <a:gd name="T50" fmla="*/ 14 w 58"/>
                <a:gd name="T51" fmla="*/ 12 h 58"/>
                <a:gd name="T52" fmla="*/ 15 w 58"/>
                <a:gd name="T53" fmla="*/ 11 h 58"/>
                <a:gd name="T54" fmla="*/ 16 w 58"/>
                <a:gd name="T55" fmla="*/ 9 h 58"/>
                <a:gd name="T56" fmla="*/ 16 w 58"/>
                <a:gd name="T57" fmla="*/ 7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01" name="Freeform 139"/>
            <p:cNvSpPr/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3 w 29"/>
                <a:gd name="T1" fmla="*/ 7 h 28"/>
                <a:gd name="T2" fmla="*/ 3 w 29"/>
                <a:gd name="T3" fmla="*/ 7 h 28"/>
                <a:gd name="T4" fmla="*/ 2 w 29"/>
                <a:gd name="T5" fmla="*/ 7 h 28"/>
                <a:gd name="T6" fmla="*/ 1 w 29"/>
                <a:gd name="T7" fmla="*/ 7 h 28"/>
                <a:gd name="T8" fmla="*/ 1 w 29"/>
                <a:gd name="T9" fmla="*/ 6 h 28"/>
                <a:gd name="T10" fmla="*/ 0 w 29"/>
                <a:gd name="T11" fmla="*/ 6 h 28"/>
                <a:gd name="T12" fmla="*/ 0 w 29"/>
                <a:gd name="T13" fmla="*/ 5 h 28"/>
                <a:gd name="T14" fmla="*/ 0 w 29"/>
                <a:gd name="T15" fmla="*/ 5 h 28"/>
                <a:gd name="T16" fmla="*/ 0 w 29"/>
                <a:gd name="T17" fmla="*/ 4 h 28"/>
                <a:gd name="T18" fmla="*/ 0 w 29"/>
                <a:gd name="T19" fmla="*/ 3 h 28"/>
                <a:gd name="T20" fmla="*/ 0 w 29"/>
                <a:gd name="T21" fmla="*/ 2 h 28"/>
                <a:gd name="T22" fmla="*/ 0 w 29"/>
                <a:gd name="T23" fmla="*/ 2 h 28"/>
                <a:gd name="T24" fmla="*/ 1 w 29"/>
                <a:gd name="T25" fmla="*/ 1 h 28"/>
                <a:gd name="T26" fmla="*/ 1 w 29"/>
                <a:gd name="T27" fmla="*/ 1 h 28"/>
                <a:gd name="T28" fmla="*/ 2 w 29"/>
                <a:gd name="T29" fmla="*/ 1 h 28"/>
                <a:gd name="T30" fmla="*/ 3 w 29"/>
                <a:gd name="T31" fmla="*/ 0 h 28"/>
                <a:gd name="T32" fmla="*/ 3 w 29"/>
                <a:gd name="T33" fmla="*/ 0 h 28"/>
                <a:gd name="T34" fmla="*/ 4 w 29"/>
                <a:gd name="T35" fmla="*/ 0 h 28"/>
                <a:gd name="T36" fmla="*/ 5 w 29"/>
                <a:gd name="T37" fmla="*/ 1 h 28"/>
                <a:gd name="T38" fmla="*/ 6 w 29"/>
                <a:gd name="T39" fmla="*/ 1 h 28"/>
                <a:gd name="T40" fmla="*/ 6 w 29"/>
                <a:gd name="T41" fmla="*/ 1 h 28"/>
                <a:gd name="T42" fmla="*/ 6 w 29"/>
                <a:gd name="T43" fmla="*/ 2 h 28"/>
                <a:gd name="T44" fmla="*/ 7 w 29"/>
                <a:gd name="T45" fmla="*/ 2 h 28"/>
                <a:gd name="T46" fmla="*/ 7 w 29"/>
                <a:gd name="T47" fmla="*/ 3 h 28"/>
                <a:gd name="T48" fmla="*/ 7 w 29"/>
                <a:gd name="T49" fmla="*/ 4 h 28"/>
                <a:gd name="T50" fmla="*/ 7 w 29"/>
                <a:gd name="T51" fmla="*/ 5 h 28"/>
                <a:gd name="T52" fmla="*/ 6 w 29"/>
                <a:gd name="T53" fmla="*/ 6 h 28"/>
                <a:gd name="T54" fmla="*/ 5 w 29"/>
                <a:gd name="T55" fmla="*/ 7 h 28"/>
                <a:gd name="T56" fmla="*/ 3 w 29"/>
                <a:gd name="T57" fmla="*/ 7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02" name="Freeform 140"/>
            <p:cNvSpPr/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3 h 60"/>
                <a:gd name="T8" fmla="*/ 13 w 60"/>
                <a:gd name="T9" fmla="*/ 2 h 60"/>
                <a:gd name="T10" fmla="*/ 12 w 60"/>
                <a:gd name="T11" fmla="*/ 1 h 60"/>
                <a:gd name="T12" fmla="*/ 11 w 60"/>
                <a:gd name="T13" fmla="*/ 1 h 60"/>
                <a:gd name="T14" fmla="*/ 9 w 60"/>
                <a:gd name="T15" fmla="*/ 0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2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03" name="Freeform 141"/>
            <p:cNvSpPr/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4 w 30"/>
                <a:gd name="T1" fmla="*/ 8 h 28"/>
                <a:gd name="T2" fmla="*/ 3 w 30"/>
                <a:gd name="T3" fmla="*/ 8 h 28"/>
                <a:gd name="T4" fmla="*/ 3 w 30"/>
                <a:gd name="T5" fmla="*/ 8 h 28"/>
                <a:gd name="T6" fmla="*/ 2 w 30"/>
                <a:gd name="T7" fmla="*/ 8 h 28"/>
                <a:gd name="T8" fmla="*/ 1 w 30"/>
                <a:gd name="T9" fmla="*/ 7 h 28"/>
                <a:gd name="T10" fmla="*/ 1 w 30"/>
                <a:gd name="T11" fmla="*/ 6 h 28"/>
                <a:gd name="T12" fmla="*/ 1 w 30"/>
                <a:gd name="T13" fmla="*/ 5 h 28"/>
                <a:gd name="T14" fmla="*/ 0 w 30"/>
                <a:gd name="T15" fmla="*/ 5 h 28"/>
                <a:gd name="T16" fmla="*/ 0 w 30"/>
                <a:gd name="T17" fmla="*/ 4 h 28"/>
                <a:gd name="T18" fmla="*/ 0 w 30"/>
                <a:gd name="T19" fmla="*/ 3 h 28"/>
                <a:gd name="T20" fmla="*/ 1 w 30"/>
                <a:gd name="T21" fmla="*/ 3 h 28"/>
                <a:gd name="T22" fmla="*/ 1 w 30"/>
                <a:gd name="T23" fmla="*/ 2 h 28"/>
                <a:gd name="T24" fmla="*/ 1 w 30"/>
                <a:gd name="T25" fmla="*/ 1 h 28"/>
                <a:gd name="T26" fmla="*/ 2 w 30"/>
                <a:gd name="T27" fmla="*/ 1 h 28"/>
                <a:gd name="T28" fmla="*/ 3 w 30"/>
                <a:gd name="T29" fmla="*/ 1 h 28"/>
                <a:gd name="T30" fmla="*/ 3 w 30"/>
                <a:gd name="T31" fmla="*/ 0 h 28"/>
                <a:gd name="T32" fmla="*/ 4 w 30"/>
                <a:gd name="T33" fmla="*/ 0 h 28"/>
                <a:gd name="T34" fmla="*/ 5 w 30"/>
                <a:gd name="T35" fmla="*/ 0 h 28"/>
                <a:gd name="T36" fmla="*/ 5 w 30"/>
                <a:gd name="T37" fmla="*/ 1 h 28"/>
                <a:gd name="T38" fmla="*/ 6 w 30"/>
                <a:gd name="T39" fmla="*/ 1 h 28"/>
                <a:gd name="T40" fmla="*/ 7 w 30"/>
                <a:gd name="T41" fmla="*/ 1 h 28"/>
                <a:gd name="T42" fmla="*/ 7 w 30"/>
                <a:gd name="T43" fmla="*/ 2 h 28"/>
                <a:gd name="T44" fmla="*/ 8 w 30"/>
                <a:gd name="T45" fmla="*/ 3 h 28"/>
                <a:gd name="T46" fmla="*/ 8 w 30"/>
                <a:gd name="T47" fmla="*/ 3 h 28"/>
                <a:gd name="T48" fmla="*/ 8 w 30"/>
                <a:gd name="T49" fmla="*/ 4 h 28"/>
                <a:gd name="T50" fmla="*/ 8 w 30"/>
                <a:gd name="T51" fmla="*/ 6 h 28"/>
                <a:gd name="T52" fmla="*/ 7 w 30"/>
                <a:gd name="T53" fmla="*/ 7 h 28"/>
                <a:gd name="T54" fmla="*/ 5 w 30"/>
                <a:gd name="T55" fmla="*/ 8 h 28"/>
                <a:gd name="T56" fmla="*/ 4 w 30"/>
                <a:gd name="T57" fmla="*/ 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04" name="Freeform 142"/>
            <p:cNvSpPr/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5 w 59"/>
                <a:gd name="T1" fmla="*/ 8 h 60"/>
                <a:gd name="T2" fmla="*/ 15 w 59"/>
                <a:gd name="T3" fmla="*/ 7 h 60"/>
                <a:gd name="T4" fmla="*/ 15 w 59"/>
                <a:gd name="T5" fmla="*/ 5 h 60"/>
                <a:gd name="T6" fmla="*/ 14 w 59"/>
                <a:gd name="T7" fmla="*/ 4 h 60"/>
                <a:gd name="T8" fmla="*/ 13 w 59"/>
                <a:gd name="T9" fmla="*/ 3 h 60"/>
                <a:gd name="T10" fmla="*/ 12 w 59"/>
                <a:gd name="T11" fmla="*/ 2 h 60"/>
                <a:gd name="T12" fmla="*/ 11 w 59"/>
                <a:gd name="T13" fmla="*/ 1 h 60"/>
                <a:gd name="T14" fmla="*/ 9 w 59"/>
                <a:gd name="T15" fmla="*/ 1 h 60"/>
                <a:gd name="T16" fmla="*/ 8 w 59"/>
                <a:gd name="T17" fmla="*/ 0 h 60"/>
                <a:gd name="T18" fmla="*/ 5 w 59"/>
                <a:gd name="T19" fmla="*/ 1 h 60"/>
                <a:gd name="T20" fmla="*/ 3 w 59"/>
                <a:gd name="T21" fmla="*/ 3 h 60"/>
                <a:gd name="T22" fmla="*/ 1 w 59"/>
                <a:gd name="T23" fmla="*/ 5 h 60"/>
                <a:gd name="T24" fmla="*/ 0 w 59"/>
                <a:gd name="T25" fmla="*/ 8 h 60"/>
                <a:gd name="T26" fmla="*/ 1 w 59"/>
                <a:gd name="T27" fmla="*/ 9 h 60"/>
                <a:gd name="T28" fmla="*/ 1 w 59"/>
                <a:gd name="T29" fmla="*/ 11 h 60"/>
                <a:gd name="T30" fmla="*/ 2 w 59"/>
                <a:gd name="T31" fmla="*/ 12 h 60"/>
                <a:gd name="T32" fmla="*/ 3 w 59"/>
                <a:gd name="T33" fmla="*/ 13 h 60"/>
                <a:gd name="T34" fmla="*/ 4 w 59"/>
                <a:gd name="T35" fmla="*/ 14 h 60"/>
                <a:gd name="T36" fmla="*/ 5 w 59"/>
                <a:gd name="T37" fmla="*/ 15 h 60"/>
                <a:gd name="T38" fmla="*/ 6 w 59"/>
                <a:gd name="T39" fmla="*/ 15 h 60"/>
                <a:gd name="T40" fmla="*/ 8 w 59"/>
                <a:gd name="T41" fmla="*/ 15 h 60"/>
                <a:gd name="T42" fmla="*/ 9 w 59"/>
                <a:gd name="T43" fmla="*/ 15 h 60"/>
                <a:gd name="T44" fmla="*/ 11 w 59"/>
                <a:gd name="T45" fmla="*/ 15 h 60"/>
                <a:gd name="T46" fmla="*/ 12 w 59"/>
                <a:gd name="T47" fmla="*/ 14 h 60"/>
                <a:gd name="T48" fmla="*/ 13 w 59"/>
                <a:gd name="T49" fmla="*/ 13 h 60"/>
                <a:gd name="T50" fmla="*/ 14 w 59"/>
                <a:gd name="T51" fmla="*/ 12 h 60"/>
                <a:gd name="T52" fmla="*/ 15 w 59"/>
                <a:gd name="T53" fmla="*/ 11 h 60"/>
                <a:gd name="T54" fmla="*/ 15 w 59"/>
                <a:gd name="T55" fmla="*/ 9 h 60"/>
                <a:gd name="T56" fmla="*/ 15 w 59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05" name="Freeform 143"/>
            <p:cNvSpPr/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6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4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4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06" name="Freeform 144"/>
            <p:cNvSpPr/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07" name="Freeform 145"/>
            <p:cNvSpPr/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1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1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08" name="Freeform 146"/>
            <p:cNvSpPr/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5 w 60"/>
                <a:gd name="T1" fmla="*/ 8 h 59"/>
                <a:gd name="T2" fmla="*/ 15 w 60"/>
                <a:gd name="T3" fmla="*/ 6 h 59"/>
                <a:gd name="T4" fmla="*/ 15 w 60"/>
                <a:gd name="T5" fmla="*/ 5 h 59"/>
                <a:gd name="T6" fmla="*/ 14 w 60"/>
                <a:gd name="T7" fmla="*/ 4 h 59"/>
                <a:gd name="T8" fmla="*/ 13 w 60"/>
                <a:gd name="T9" fmla="*/ 3 h 59"/>
                <a:gd name="T10" fmla="*/ 12 w 60"/>
                <a:gd name="T11" fmla="*/ 2 h 59"/>
                <a:gd name="T12" fmla="*/ 11 w 60"/>
                <a:gd name="T13" fmla="*/ 1 h 59"/>
                <a:gd name="T14" fmla="*/ 9 w 60"/>
                <a:gd name="T15" fmla="*/ 1 h 59"/>
                <a:gd name="T16" fmla="*/ 8 w 60"/>
                <a:gd name="T17" fmla="*/ 0 h 59"/>
                <a:gd name="T18" fmla="*/ 5 w 60"/>
                <a:gd name="T19" fmla="*/ 1 h 59"/>
                <a:gd name="T20" fmla="*/ 3 w 60"/>
                <a:gd name="T21" fmla="*/ 3 h 59"/>
                <a:gd name="T22" fmla="*/ 1 w 60"/>
                <a:gd name="T23" fmla="*/ 5 h 59"/>
                <a:gd name="T24" fmla="*/ 0 w 60"/>
                <a:gd name="T25" fmla="*/ 8 h 59"/>
                <a:gd name="T26" fmla="*/ 1 w 60"/>
                <a:gd name="T27" fmla="*/ 9 h 59"/>
                <a:gd name="T28" fmla="*/ 1 w 60"/>
                <a:gd name="T29" fmla="*/ 11 h 59"/>
                <a:gd name="T30" fmla="*/ 2 w 60"/>
                <a:gd name="T31" fmla="*/ 12 h 59"/>
                <a:gd name="T32" fmla="*/ 3 w 60"/>
                <a:gd name="T33" fmla="*/ 13 h 59"/>
                <a:gd name="T34" fmla="*/ 4 w 60"/>
                <a:gd name="T35" fmla="*/ 14 h 59"/>
                <a:gd name="T36" fmla="*/ 5 w 60"/>
                <a:gd name="T37" fmla="*/ 15 h 59"/>
                <a:gd name="T38" fmla="*/ 7 w 60"/>
                <a:gd name="T39" fmla="*/ 15 h 59"/>
                <a:gd name="T40" fmla="*/ 8 w 60"/>
                <a:gd name="T41" fmla="*/ 15 h 59"/>
                <a:gd name="T42" fmla="*/ 9 w 60"/>
                <a:gd name="T43" fmla="*/ 15 h 59"/>
                <a:gd name="T44" fmla="*/ 11 w 60"/>
                <a:gd name="T45" fmla="*/ 15 h 59"/>
                <a:gd name="T46" fmla="*/ 12 w 60"/>
                <a:gd name="T47" fmla="*/ 14 h 59"/>
                <a:gd name="T48" fmla="*/ 13 w 60"/>
                <a:gd name="T49" fmla="*/ 13 h 59"/>
                <a:gd name="T50" fmla="*/ 14 w 60"/>
                <a:gd name="T51" fmla="*/ 12 h 59"/>
                <a:gd name="T52" fmla="*/ 15 w 60"/>
                <a:gd name="T53" fmla="*/ 11 h 59"/>
                <a:gd name="T54" fmla="*/ 15 w 60"/>
                <a:gd name="T55" fmla="*/ 9 h 59"/>
                <a:gd name="T56" fmla="*/ 15 w 60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09" name="Freeform 147"/>
            <p:cNvSpPr/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4 w 30"/>
                <a:gd name="T1" fmla="*/ 8 h 29"/>
                <a:gd name="T2" fmla="*/ 4 w 30"/>
                <a:gd name="T3" fmla="*/ 8 h 29"/>
                <a:gd name="T4" fmla="*/ 3 w 30"/>
                <a:gd name="T5" fmla="*/ 7 h 29"/>
                <a:gd name="T6" fmla="*/ 2 w 30"/>
                <a:gd name="T7" fmla="*/ 7 h 29"/>
                <a:gd name="T8" fmla="*/ 2 w 30"/>
                <a:gd name="T9" fmla="*/ 7 h 29"/>
                <a:gd name="T10" fmla="*/ 1 w 30"/>
                <a:gd name="T11" fmla="*/ 6 h 29"/>
                <a:gd name="T12" fmla="*/ 1 w 30"/>
                <a:gd name="T13" fmla="*/ 5 h 29"/>
                <a:gd name="T14" fmla="*/ 0 w 30"/>
                <a:gd name="T15" fmla="*/ 5 h 29"/>
                <a:gd name="T16" fmla="*/ 0 w 30"/>
                <a:gd name="T17" fmla="*/ 4 h 29"/>
                <a:gd name="T18" fmla="*/ 0 w 30"/>
                <a:gd name="T19" fmla="*/ 3 h 29"/>
                <a:gd name="T20" fmla="*/ 1 w 30"/>
                <a:gd name="T21" fmla="*/ 3 h 29"/>
                <a:gd name="T22" fmla="*/ 1 w 30"/>
                <a:gd name="T23" fmla="*/ 2 h 29"/>
                <a:gd name="T24" fmla="*/ 2 w 30"/>
                <a:gd name="T25" fmla="*/ 1 h 29"/>
                <a:gd name="T26" fmla="*/ 2 w 30"/>
                <a:gd name="T27" fmla="*/ 1 h 29"/>
                <a:gd name="T28" fmla="*/ 3 w 30"/>
                <a:gd name="T29" fmla="*/ 1 h 29"/>
                <a:gd name="T30" fmla="*/ 4 w 30"/>
                <a:gd name="T31" fmla="*/ 0 h 29"/>
                <a:gd name="T32" fmla="*/ 4 w 30"/>
                <a:gd name="T33" fmla="*/ 0 h 29"/>
                <a:gd name="T34" fmla="*/ 5 w 30"/>
                <a:gd name="T35" fmla="*/ 0 h 29"/>
                <a:gd name="T36" fmla="*/ 6 w 30"/>
                <a:gd name="T37" fmla="*/ 1 h 29"/>
                <a:gd name="T38" fmla="*/ 6 w 30"/>
                <a:gd name="T39" fmla="*/ 1 h 29"/>
                <a:gd name="T40" fmla="*/ 7 w 30"/>
                <a:gd name="T41" fmla="*/ 1 h 29"/>
                <a:gd name="T42" fmla="*/ 7 w 30"/>
                <a:gd name="T43" fmla="*/ 2 h 29"/>
                <a:gd name="T44" fmla="*/ 8 w 30"/>
                <a:gd name="T45" fmla="*/ 3 h 29"/>
                <a:gd name="T46" fmla="*/ 8 w 30"/>
                <a:gd name="T47" fmla="*/ 3 h 29"/>
                <a:gd name="T48" fmla="*/ 8 w 30"/>
                <a:gd name="T49" fmla="*/ 4 h 29"/>
                <a:gd name="T50" fmla="*/ 8 w 30"/>
                <a:gd name="T51" fmla="*/ 5 h 29"/>
                <a:gd name="T52" fmla="*/ 7 w 30"/>
                <a:gd name="T53" fmla="*/ 7 h 29"/>
                <a:gd name="T54" fmla="*/ 6 w 30"/>
                <a:gd name="T55" fmla="*/ 7 h 29"/>
                <a:gd name="T56" fmla="*/ 4 w 30"/>
                <a:gd name="T57" fmla="*/ 8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10" name="Freeform 148"/>
            <p:cNvSpPr/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5 w 59"/>
                <a:gd name="T1" fmla="*/ 8 h 60"/>
                <a:gd name="T2" fmla="*/ 15 w 59"/>
                <a:gd name="T3" fmla="*/ 6 h 60"/>
                <a:gd name="T4" fmla="*/ 15 w 59"/>
                <a:gd name="T5" fmla="*/ 5 h 60"/>
                <a:gd name="T6" fmla="*/ 14 w 59"/>
                <a:gd name="T7" fmla="*/ 3 h 60"/>
                <a:gd name="T8" fmla="*/ 13 w 59"/>
                <a:gd name="T9" fmla="*/ 2 h 60"/>
                <a:gd name="T10" fmla="*/ 12 w 59"/>
                <a:gd name="T11" fmla="*/ 1 h 60"/>
                <a:gd name="T12" fmla="*/ 11 w 59"/>
                <a:gd name="T13" fmla="*/ 1 h 60"/>
                <a:gd name="T14" fmla="*/ 9 w 59"/>
                <a:gd name="T15" fmla="*/ 0 h 60"/>
                <a:gd name="T16" fmla="*/ 8 w 59"/>
                <a:gd name="T17" fmla="*/ 0 h 60"/>
                <a:gd name="T18" fmla="*/ 5 w 59"/>
                <a:gd name="T19" fmla="*/ 1 h 60"/>
                <a:gd name="T20" fmla="*/ 3 w 59"/>
                <a:gd name="T21" fmla="*/ 2 h 60"/>
                <a:gd name="T22" fmla="*/ 1 w 59"/>
                <a:gd name="T23" fmla="*/ 5 h 60"/>
                <a:gd name="T24" fmla="*/ 0 w 59"/>
                <a:gd name="T25" fmla="*/ 8 h 60"/>
                <a:gd name="T26" fmla="*/ 0 w 59"/>
                <a:gd name="T27" fmla="*/ 9 h 60"/>
                <a:gd name="T28" fmla="*/ 1 w 59"/>
                <a:gd name="T29" fmla="*/ 11 h 60"/>
                <a:gd name="T30" fmla="*/ 2 w 59"/>
                <a:gd name="T31" fmla="*/ 12 h 60"/>
                <a:gd name="T32" fmla="*/ 3 w 59"/>
                <a:gd name="T33" fmla="*/ 13 h 60"/>
                <a:gd name="T34" fmla="*/ 4 w 59"/>
                <a:gd name="T35" fmla="*/ 14 h 60"/>
                <a:gd name="T36" fmla="*/ 5 w 59"/>
                <a:gd name="T37" fmla="*/ 15 h 60"/>
                <a:gd name="T38" fmla="*/ 7 w 59"/>
                <a:gd name="T39" fmla="*/ 15 h 60"/>
                <a:gd name="T40" fmla="*/ 8 w 59"/>
                <a:gd name="T41" fmla="*/ 15 h 60"/>
                <a:gd name="T42" fmla="*/ 9 w 59"/>
                <a:gd name="T43" fmla="*/ 15 h 60"/>
                <a:gd name="T44" fmla="*/ 11 w 59"/>
                <a:gd name="T45" fmla="*/ 15 h 60"/>
                <a:gd name="T46" fmla="*/ 12 w 59"/>
                <a:gd name="T47" fmla="*/ 14 h 60"/>
                <a:gd name="T48" fmla="*/ 13 w 59"/>
                <a:gd name="T49" fmla="*/ 13 h 60"/>
                <a:gd name="T50" fmla="*/ 14 w 59"/>
                <a:gd name="T51" fmla="*/ 12 h 60"/>
                <a:gd name="T52" fmla="*/ 15 w 59"/>
                <a:gd name="T53" fmla="*/ 11 h 60"/>
                <a:gd name="T54" fmla="*/ 15 w 59"/>
                <a:gd name="T55" fmla="*/ 9 h 60"/>
                <a:gd name="T56" fmla="*/ 15 w 59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11" name="Freeform 149"/>
            <p:cNvSpPr/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3 w 29"/>
                <a:gd name="T1" fmla="*/ 8 h 28"/>
                <a:gd name="T2" fmla="*/ 3 w 29"/>
                <a:gd name="T3" fmla="*/ 8 h 28"/>
                <a:gd name="T4" fmla="*/ 2 w 29"/>
                <a:gd name="T5" fmla="*/ 8 h 28"/>
                <a:gd name="T6" fmla="*/ 1 w 29"/>
                <a:gd name="T7" fmla="*/ 8 h 28"/>
                <a:gd name="T8" fmla="*/ 1 w 29"/>
                <a:gd name="T9" fmla="*/ 7 h 28"/>
                <a:gd name="T10" fmla="*/ 0 w 29"/>
                <a:gd name="T11" fmla="*/ 6 h 28"/>
                <a:gd name="T12" fmla="*/ 0 w 29"/>
                <a:gd name="T13" fmla="*/ 5 h 28"/>
                <a:gd name="T14" fmla="*/ 0 w 29"/>
                <a:gd name="T15" fmla="*/ 5 h 28"/>
                <a:gd name="T16" fmla="*/ 0 w 29"/>
                <a:gd name="T17" fmla="*/ 4 h 28"/>
                <a:gd name="T18" fmla="*/ 0 w 29"/>
                <a:gd name="T19" fmla="*/ 3 h 28"/>
                <a:gd name="T20" fmla="*/ 0 w 29"/>
                <a:gd name="T21" fmla="*/ 3 h 28"/>
                <a:gd name="T22" fmla="*/ 0 w 29"/>
                <a:gd name="T23" fmla="*/ 2 h 28"/>
                <a:gd name="T24" fmla="*/ 1 w 29"/>
                <a:gd name="T25" fmla="*/ 1 h 28"/>
                <a:gd name="T26" fmla="*/ 1 w 29"/>
                <a:gd name="T27" fmla="*/ 1 h 28"/>
                <a:gd name="T28" fmla="*/ 2 w 29"/>
                <a:gd name="T29" fmla="*/ 1 h 28"/>
                <a:gd name="T30" fmla="*/ 3 w 29"/>
                <a:gd name="T31" fmla="*/ 0 h 28"/>
                <a:gd name="T32" fmla="*/ 3 w 29"/>
                <a:gd name="T33" fmla="*/ 0 h 28"/>
                <a:gd name="T34" fmla="*/ 4 w 29"/>
                <a:gd name="T35" fmla="*/ 0 h 28"/>
                <a:gd name="T36" fmla="*/ 5 w 29"/>
                <a:gd name="T37" fmla="*/ 1 h 28"/>
                <a:gd name="T38" fmla="*/ 5 w 29"/>
                <a:gd name="T39" fmla="*/ 1 h 28"/>
                <a:gd name="T40" fmla="*/ 6 w 29"/>
                <a:gd name="T41" fmla="*/ 1 h 28"/>
                <a:gd name="T42" fmla="*/ 6 w 29"/>
                <a:gd name="T43" fmla="*/ 2 h 28"/>
                <a:gd name="T44" fmla="*/ 7 w 29"/>
                <a:gd name="T45" fmla="*/ 3 h 28"/>
                <a:gd name="T46" fmla="*/ 7 w 29"/>
                <a:gd name="T47" fmla="*/ 3 h 28"/>
                <a:gd name="T48" fmla="*/ 7 w 29"/>
                <a:gd name="T49" fmla="*/ 4 h 28"/>
                <a:gd name="T50" fmla="*/ 7 w 29"/>
                <a:gd name="T51" fmla="*/ 6 h 28"/>
                <a:gd name="T52" fmla="*/ 6 w 29"/>
                <a:gd name="T53" fmla="*/ 7 h 28"/>
                <a:gd name="T54" fmla="*/ 5 w 29"/>
                <a:gd name="T55" fmla="*/ 8 h 28"/>
                <a:gd name="T56" fmla="*/ 3 w 29"/>
                <a:gd name="T57" fmla="*/ 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12" name="Freeform 150"/>
            <p:cNvSpPr/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13" name="Freeform 151"/>
            <p:cNvSpPr/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7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1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1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5 h 30"/>
                <a:gd name="T52" fmla="*/ 7 w 30"/>
                <a:gd name="T53" fmla="*/ 7 h 30"/>
                <a:gd name="T54" fmla="*/ 6 w 30"/>
                <a:gd name="T55" fmla="*/ 7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14" name="Freeform 152"/>
            <p:cNvSpPr/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7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2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15" name="Freeform 153"/>
            <p:cNvSpPr/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16" name="Freeform 154"/>
            <p:cNvSpPr/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6 w 58"/>
                <a:gd name="T1" fmla="*/ 8 h 59"/>
                <a:gd name="T2" fmla="*/ 16 w 58"/>
                <a:gd name="T3" fmla="*/ 6 h 59"/>
                <a:gd name="T4" fmla="*/ 15 w 58"/>
                <a:gd name="T5" fmla="*/ 5 h 59"/>
                <a:gd name="T6" fmla="*/ 14 w 58"/>
                <a:gd name="T7" fmla="*/ 4 h 59"/>
                <a:gd name="T8" fmla="*/ 13 w 58"/>
                <a:gd name="T9" fmla="*/ 3 h 59"/>
                <a:gd name="T10" fmla="*/ 12 w 58"/>
                <a:gd name="T11" fmla="*/ 2 h 59"/>
                <a:gd name="T12" fmla="*/ 11 w 58"/>
                <a:gd name="T13" fmla="*/ 1 h 59"/>
                <a:gd name="T14" fmla="*/ 9 w 58"/>
                <a:gd name="T15" fmla="*/ 0 h 59"/>
                <a:gd name="T16" fmla="*/ 7 w 58"/>
                <a:gd name="T17" fmla="*/ 0 h 59"/>
                <a:gd name="T18" fmla="*/ 5 w 58"/>
                <a:gd name="T19" fmla="*/ 1 h 59"/>
                <a:gd name="T20" fmla="*/ 2 w 58"/>
                <a:gd name="T21" fmla="*/ 3 h 59"/>
                <a:gd name="T22" fmla="*/ 1 w 58"/>
                <a:gd name="T23" fmla="*/ 5 h 59"/>
                <a:gd name="T24" fmla="*/ 0 w 58"/>
                <a:gd name="T25" fmla="*/ 8 h 59"/>
                <a:gd name="T26" fmla="*/ 0 w 58"/>
                <a:gd name="T27" fmla="*/ 9 h 59"/>
                <a:gd name="T28" fmla="*/ 1 w 58"/>
                <a:gd name="T29" fmla="*/ 11 h 59"/>
                <a:gd name="T30" fmla="*/ 1 w 58"/>
                <a:gd name="T31" fmla="*/ 12 h 59"/>
                <a:gd name="T32" fmla="*/ 2 w 58"/>
                <a:gd name="T33" fmla="*/ 13 h 59"/>
                <a:gd name="T34" fmla="*/ 3 w 58"/>
                <a:gd name="T35" fmla="*/ 14 h 59"/>
                <a:gd name="T36" fmla="*/ 5 w 58"/>
                <a:gd name="T37" fmla="*/ 15 h 59"/>
                <a:gd name="T38" fmla="*/ 6 w 58"/>
                <a:gd name="T39" fmla="*/ 15 h 59"/>
                <a:gd name="T40" fmla="*/ 7 w 58"/>
                <a:gd name="T41" fmla="*/ 15 h 59"/>
                <a:gd name="T42" fmla="*/ 9 w 58"/>
                <a:gd name="T43" fmla="*/ 15 h 59"/>
                <a:gd name="T44" fmla="*/ 11 w 58"/>
                <a:gd name="T45" fmla="*/ 15 h 59"/>
                <a:gd name="T46" fmla="*/ 12 w 58"/>
                <a:gd name="T47" fmla="*/ 14 h 59"/>
                <a:gd name="T48" fmla="*/ 13 w 58"/>
                <a:gd name="T49" fmla="*/ 13 h 59"/>
                <a:gd name="T50" fmla="*/ 14 w 58"/>
                <a:gd name="T51" fmla="*/ 12 h 59"/>
                <a:gd name="T52" fmla="*/ 15 w 58"/>
                <a:gd name="T53" fmla="*/ 11 h 59"/>
                <a:gd name="T54" fmla="*/ 16 w 58"/>
                <a:gd name="T55" fmla="*/ 9 h 59"/>
                <a:gd name="T56" fmla="*/ 16 w 58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17" name="Freeform 155"/>
            <p:cNvSpPr/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4 w 28"/>
                <a:gd name="T1" fmla="*/ 7 h 29"/>
                <a:gd name="T2" fmla="*/ 3 w 28"/>
                <a:gd name="T3" fmla="*/ 7 h 29"/>
                <a:gd name="T4" fmla="*/ 3 w 28"/>
                <a:gd name="T5" fmla="*/ 7 h 29"/>
                <a:gd name="T6" fmla="*/ 2 w 28"/>
                <a:gd name="T7" fmla="*/ 6 h 29"/>
                <a:gd name="T8" fmla="*/ 1 w 28"/>
                <a:gd name="T9" fmla="*/ 6 h 29"/>
                <a:gd name="T10" fmla="*/ 1 w 28"/>
                <a:gd name="T11" fmla="*/ 5 h 29"/>
                <a:gd name="T12" fmla="*/ 1 w 28"/>
                <a:gd name="T13" fmla="*/ 5 h 29"/>
                <a:gd name="T14" fmla="*/ 0 w 28"/>
                <a:gd name="T15" fmla="*/ 4 h 29"/>
                <a:gd name="T16" fmla="*/ 0 w 28"/>
                <a:gd name="T17" fmla="*/ 3 h 29"/>
                <a:gd name="T18" fmla="*/ 0 w 28"/>
                <a:gd name="T19" fmla="*/ 3 h 29"/>
                <a:gd name="T20" fmla="*/ 1 w 28"/>
                <a:gd name="T21" fmla="*/ 2 h 29"/>
                <a:gd name="T22" fmla="*/ 1 w 28"/>
                <a:gd name="T23" fmla="*/ 1 h 29"/>
                <a:gd name="T24" fmla="*/ 1 w 28"/>
                <a:gd name="T25" fmla="*/ 1 h 29"/>
                <a:gd name="T26" fmla="*/ 2 w 28"/>
                <a:gd name="T27" fmla="*/ 0 h 29"/>
                <a:gd name="T28" fmla="*/ 3 w 28"/>
                <a:gd name="T29" fmla="*/ 0 h 29"/>
                <a:gd name="T30" fmla="*/ 3 w 28"/>
                <a:gd name="T31" fmla="*/ 0 h 29"/>
                <a:gd name="T32" fmla="*/ 4 w 28"/>
                <a:gd name="T33" fmla="*/ 0 h 29"/>
                <a:gd name="T34" fmla="*/ 5 w 28"/>
                <a:gd name="T35" fmla="*/ 0 h 29"/>
                <a:gd name="T36" fmla="*/ 5 w 28"/>
                <a:gd name="T37" fmla="*/ 0 h 29"/>
                <a:gd name="T38" fmla="*/ 6 w 28"/>
                <a:gd name="T39" fmla="*/ 0 h 29"/>
                <a:gd name="T40" fmla="*/ 7 w 28"/>
                <a:gd name="T41" fmla="*/ 1 h 29"/>
                <a:gd name="T42" fmla="*/ 7 w 28"/>
                <a:gd name="T43" fmla="*/ 1 h 29"/>
                <a:gd name="T44" fmla="*/ 7 w 28"/>
                <a:gd name="T45" fmla="*/ 2 h 29"/>
                <a:gd name="T46" fmla="*/ 7 w 28"/>
                <a:gd name="T47" fmla="*/ 3 h 29"/>
                <a:gd name="T48" fmla="*/ 7 w 28"/>
                <a:gd name="T49" fmla="*/ 3 h 29"/>
                <a:gd name="T50" fmla="*/ 7 w 28"/>
                <a:gd name="T51" fmla="*/ 5 h 29"/>
                <a:gd name="T52" fmla="*/ 7 w 28"/>
                <a:gd name="T53" fmla="*/ 6 h 29"/>
                <a:gd name="T54" fmla="*/ 5 w 28"/>
                <a:gd name="T55" fmla="*/ 7 h 29"/>
                <a:gd name="T56" fmla="*/ 4 w 28"/>
                <a:gd name="T57" fmla="*/ 7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18" name="Freeform 156"/>
            <p:cNvSpPr/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5 w 60"/>
                <a:gd name="T1" fmla="*/ 8 h 58"/>
                <a:gd name="T2" fmla="*/ 15 w 60"/>
                <a:gd name="T3" fmla="*/ 6 h 58"/>
                <a:gd name="T4" fmla="*/ 15 w 60"/>
                <a:gd name="T5" fmla="*/ 5 h 58"/>
                <a:gd name="T6" fmla="*/ 14 w 60"/>
                <a:gd name="T7" fmla="*/ 3 h 58"/>
                <a:gd name="T8" fmla="*/ 13 w 60"/>
                <a:gd name="T9" fmla="*/ 2 h 58"/>
                <a:gd name="T10" fmla="*/ 12 w 60"/>
                <a:gd name="T11" fmla="*/ 1 h 58"/>
                <a:gd name="T12" fmla="*/ 11 w 60"/>
                <a:gd name="T13" fmla="*/ 1 h 58"/>
                <a:gd name="T14" fmla="*/ 9 w 60"/>
                <a:gd name="T15" fmla="*/ 0 h 58"/>
                <a:gd name="T16" fmla="*/ 8 w 60"/>
                <a:gd name="T17" fmla="*/ 0 h 58"/>
                <a:gd name="T18" fmla="*/ 5 w 60"/>
                <a:gd name="T19" fmla="*/ 1 h 58"/>
                <a:gd name="T20" fmla="*/ 2 w 60"/>
                <a:gd name="T21" fmla="*/ 2 h 58"/>
                <a:gd name="T22" fmla="*/ 1 w 60"/>
                <a:gd name="T23" fmla="*/ 5 h 58"/>
                <a:gd name="T24" fmla="*/ 0 w 60"/>
                <a:gd name="T25" fmla="*/ 8 h 58"/>
                <a:gd name="T26" fmla="*/ 1 w 60"/>
                <a:gd name="T27" fmla="*/ 9 h 58"/>
                <a:gd name="T28" fmla="*/ 1 w 60"/>
                <a:gd name="T29" fmla="*/ 11 h 58"/>
                <a:gd name="T30" fmla="*/ 1 w 60"/>
                <a:gd name="T31" fmla="*/ 12 h 58"/>
                <a:gd name="T32" fmla="*/ 2 w 60"/>
                <a:gd name="T33" fmla="*/ 13 h 58"/>
                <a:gd name="T34" fmla="*/ 3 w 60"/>
                <a:gd name="T35" fmla="*/ 14 h 58"/>
                <a:gd name="T36" fmla="*/ 5 w 60"/>
                <a:gd name="T37" fmla="*/ 15 h 58"/>
                <a:gd name="T38" fmla="*/ 6 w 60"/>
                <a:gd name="T39" fmla="*/ 16 h 58"/>
                <a:gd name="T40" fmla="*/ 8 w 60"/>
                <a:gd name="T41" fmla="*/ 16 h 58"/>
                <a:gd name="T42" fmla="*/ 9 w 60"/>
                <a:gd name="T43" fmla="*/ 16 h 58"/>
                <a:gd name="T44" fmla="*/ 11 w 60"/>
                <a:gd name="T45" fmla="*/ 15 h 58"/>
                <a:gd name="T46" fmla="*/ 12 w 60"/>
                <a:gd name="T47" fmla="*/ 14 h 58"/>
                <a:gd name="T48" fmla="*/ 13 w 60"/>
                <a:gd name="T49" fmla="*/ 13 h 58"/>
                <a:gd name="T50" fmla="*/ 14 w 60"/>
                <a:gd name="T51" fmla="*/ 12 h 58"/>
                <a:gd name="T52" fmla="*/ 15 w 60"/>
                <a:gd name="T53" fmla="*/ 11 h 58"/>
                <a:gd name="T54" fmla="*/ 15 w 60"/>
                <a:gd name="T55" fmla="*/ 9 h 58"/>
                <a:gd name="T56" fmla="*/ 15 w 60"/>
                <a:gd name="T57" fmla="*/ 8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19" name="Freeform 157"/>
            <p:cNvSpPr/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4 w 30"/>
                <a:gd name="T1" fmla="*/ 7 h 28"/>
                <a:gd name="T2" fmla="*/ 3 w 30"/>
                <a:gd name="T3" fmla="*/ 7 h 28"/>
                <a:gd name="T4" fmla="*/ 3 w 30"/>
                <a:gd name="T5" fmla="*/ 7 h 28"/>
                <a:gd name="T6" fmla="*/ 2 w 30"/>
                <a:gd name="T7" fmla="*/ 7 h 28"/>
                <a:gd name="T8" fmla="*/ 1 w 30"/>
                <a:gd name="T9" fmla="*/ 7 h 28"/>
                <a:gd name="T10" fmla="*/ 1 w 30"/>
                <a:gd name="T11" fmla="*/ 6 h 28"/>
                <a:gd name="T12" fmla="*/ 1 w 30"/>
                <a:gd name="T13" fmla="*/ 5 h 28"/>
                <a:gd name="T14" fmla="*/ 0 w 30"/>
                <a:gd name="T15" fmla="*/ 5 h 28"/>
                <a:gd name="T16" fmla="*/ 0 w 30"/>
                <a:gd name="T17" fmla="*/ 4 h 28"/>
                <a:gd name="T18" fmla="*/ 0 w 30"/>
                <a:gd name="T19" fmla="*/ 3 h 28"/>
                <a:gd name="T20" fmla="*/ 1 w 30"/>
                <a:gd name="T21" fmla="*/ 3 h 28"/>
                <a:gd name="T22" fmla="*/ 1 w 30"/>
                <a:gd name="T23" fmla="*/ 2 h 28"/>
                <a:gd name="T24" fmla="*/ 1 w 30"/>
                <a:gd name="T25" fmla="*/ 1 h 28"/>
                <a:gd name="T26" fmla="*/ 2 w 30"/>
                <a:gd name="T27" fmla="*/ 1 h 28"/>
                <a:gd name="T28" fmla="*/ 3 w 30"/>
                <a:gd name="T29" fmla="*/ 1 h 28"/>
                <a:gd name="T30" fmla="*/ 3 w 30"/>
                <a:gd name="T31" fmla="*/ 0 h 28"/>
                <a:gd name="T32" fmla="*/ 4 w 30"/>
                <a:gd name="T33" fmla="*/ 0 h 28"/>
                <a:gd name="T34" fmla="*/ 5 w 30"/>
                <a:gd name="T35" fmla="*/ 0 h 28"/>
                <a:gd name="T36" fmla="*/ 6 w 30"/>
                <a:gd name="T37" fmla="*/ 1 h 28"/>
                <a:gd name="T38" fmla="*/ 6 w 30"/>
                <a:gd name="T39" fmla="*/ 1 h 28"/>
                <a:gd name="T40" fmla="*/ 7 w 30"/>
                <a:gd name="T41" fmla="*/ 1 h 28"/>
                <a:gd name="T42" fmla="*/ 7 w 30"/>
                <a:gd name="T43" fmla="*/ 2 h 28"/>
                <a:gd name="T44" fmla="*/ 8 w 30"/>
                <a:gd name="T45" fmla="*/ 3 h 28"/>
                <a:gd name="T46" fmla="*/ 8 w 30"/>
                <a:gd name="T47" fmla="*/ 3 h 28"/>
                <a:gd name="T48" fmla="*/ 8 w 30"/>
                <a:gd name="T49" fmla="*/ 4 h 28"/>
                <a:gd name="T50" fmla="*/ 8 w 30"/>
                <a:gd name="T51" fmla="*/ 5 h 28"/>
                <a:gd name="T52" fmla="*/ 7 w 30"/>
                <a:gd name="T53" fmla="*/ 7 h 28"/>
                <a:gd name="T54" fmla="*/ 6 w 30"/>
                <a:gd name="T55" fmla="*/ 7 h 28"/>
                <a:gd name="T56" fmla="*/ 4 w 30"/>
                <a:gd name="T57" fmla="*/ 7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20" name="Freeform 158"/>
            <p:cNvSpPr/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5 w 60"/>
                <a:gd name="T1" fmla="*/ 8 h 59"/>
                <a:gd name="T2" fmla="*/ 15 w 60"/>
                <a:gd name="T3" fmla="*/ 6 h 59"/>
                <a:gd name="T4" fmla="*/ 15 w 60"/>
                <a:gd name="T5" fmla="*/ 5 h 59"/>
                <a:gd name="T6" fmla="*/ 14 w 60"/>
                <a:gd name="T7" fmla="*/ 4 h 59"/>
                <a:gd name="T8" fmla="*/ 13 w 60"/>
                <a:gd name="T9" fmla="*/ 3 h 59"/>
                <a:gd name="T10" fmla="*/ 12 w 60"/>
                <a:gd name="T11" fmla="*/ 2 h 59"/>
                <a:gd name="T12" fmla="*/ 11 w 60"/>
                <a:gd name="T13" fmla="*/ 1 h 59"/>
                <a:gd name="T14" fmla="*/ 9 w 60"/>
                <a:gd name="T15" fmla="*/ 0 h 59"/>
                <a:gd name="T16" fmla="*/ 8 w 60"/>
                <a:gd name="T17" fmla="*/ 0 h 59"/>
                <a:gd name="T18" fmla="*/ 5 w 60"/>
                <a:gd name="T19" fmla="*/ 1 h 59"/>
                <a:gd name="T20" fmla="*/ 3 w 60"/>
                <a:gd name="T21" fmla="*/ 3 h 59"/>
                <a:gd name="T22" fmla="*/ 1 w 60"/>
                <a:gd name="T23" fmla="*/ 5 h 59"/>
                <a:gd name="T24" fmla="*/ 0 w 60"/>
                <a:gd name="T25" fmla="*/ 8 h 59"/>
                <a:gd name="T26" fmla="*/ 1 w 60"/>
                <a:gd name="T27" fmla="*/ 9 h 59"/>
                <a:gd name="T28" fmla="*/ 1 w 60"/>
                <a:gd name="T29" fmla="*/ 11 h 59"/>
                <a:gd name="T30" fmla="*/ 2 w 60"/>
                <a:gd name="T31" fmla="*/ 12 h 59"/>
                <a:gd name="T32" fmla="*/ 3 w 60"/>
                <a:gd name="T33" fmla="*/ 13 h 59"/>
                <a:gd name="T34" fmla="*/ 4 w 60"/>
                <a:gd name="T35" fmla="*/ 14 h 59"/>
                <a:gd name="T36" fmla="*/ 5 w 60"/>
                <a:gd name="T37" fmla="*/ 15 h 59"/>
                <a:gd name="T38" fmla="*/ 6 w 60"/>
                <a:gd name="T39" fmla="*/ 15 h 59"/>
                <a:gd name="T40" fmla="*/ 8 w 60"/>
                <a:gd name="T41" fmla="*/ 15 h 59"/>
                <a:gd name="T42" fmla="*/ 9 w 60"/>
                <a:gd name="T43" fmla="*/ 15 h 59"/>
                <a:gd name="T44" fmla="*/ 11 w 60"/>
                <a:gd name="T45" fmla="*/ 15 h 59"/>
                <a:gd name="T46" fmla="*/ 12 w 60"/>
                <a:gd name="T47" fmla="*/ 14 h 59"/>
                <a:gd name="T48" fmla="*/ 13 w 60"/>
                <a:gd name="T49" fmla="*/ 13 h 59"/>
                <a:gd name="T50" fmla="*/ 14 w 60"/>
                <a:gd name="T51" fmla="*/ 12 h 59"/>
                <a:gd name="T52" fmla="*/ 15 w 60"/>
                <a:gd name="T53" fmla="*/ 11 h 59"/>
                <a:gd name="T54" fmla="*/ 15 w 60"/>
                <a:gd name="T55" fmla="*/ 9 h 59"/>
                <a:gd name="T56" fmla="*/ 15 w 60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21" name="Freeform 159"/>
            <p:cNvSpPr/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4 w 30"/>
                <a:gd name="T1" fmla="*/ 7 h 29"/>
                <a:gd name="T2" fmla="*/ 3 w 30"/>
                <a:gd name="T3" fmla="*/ 7 h 29"/>
                <a:gd name="T4" fmla="*/ 3 w 30"/>
                <a:gd name="T5" fmla="*/ 7 h 29"/>
                <a:gd name="T6" fmla="*/ 2 w 30"/>
                <a:gd name="T7" fmla="*/ 6 h 29"/>
                <a:gd name="T8" fmla="*/ 1 w 30"/>
                <a:gd name="T9" fmla="*/ 6 h 29"/>
                <a:gd name="T10" fmla="*/ 1 w 30"/>
                <a:gd name="T11" fmla="*/ 5 h 29"/>
                <a:gd name="T12" fmla="*/ 1 w 30"/>
                <a:gd name="T13" fmla="*/ 5 h 29"/>
                <a:gd name="T14" fmla="*/ 0 w 30"/>
                <a:gd name="T15" fmla="*/ 4 h 29"/>
                <a:gd name="T16" fmla="*/ 0 w 30"/>
                <a:gd name="T17" fmla="*/ 3 h 29"/>
                <a:gd name="T18" fmla="*/ 0 w 30"/>
                <a:gd name="T19" fmla="*/ 3 h 29"/>
                <a:gd name="T20" fmla="*/ 1 w 30"/>
                <a:gd name="T21" fmla="*/ 2 h 29"/>
                <a:gd name="T22" fmla="*/ 1 w 30"/>
                <a:gd name="T23" fmla="*/ 1 h 29"/>
                <a:gd name="T24" fmla="*/ 1 w 30"/>
                <a:gd name="T25" fmla="*/ 1 h 29"/>
                <a:gd name="T26" fmla="*/ 2 w 30"/>
                <a:gd name="T27" fmla="*/ 0 h 29"/>
                <a:gd name="T28" fmla="*/ 3 w 30"/>
                <a:gd name="T29" fmla="*/ 0 h 29"/>
                <a:gd name="T30" fmla="*/ 3 w 30"/>
                <a:gd name="T31" fmla="*/ 0 h 29"/>
                <a:gd name="T32" fmla="*/ 4 w 30"/>
                <a:gd name="T33" fmla="*/ 0 h 29"/>
                <a:gd name="T34" fmla="*/ 5 w 30"/>
                <a:gd name="T35" fmla="*/ 0 h 29"/>
                <a:gd name="T36" fmla="*/ 6 w 30"/>
                <a:gd name="T37" fmla="*/ 0 h 29"/>
                <a:gd name="T38" fmla="*/ 6 w 30"/>
                <a:gd name="T39" fmla="*/ 0 h 29"/>
                <a:gd name="T40" fmla="*/ 7 w 30"/>
                <a:gd name="T41" fmla="*/ 1 h 29"/>
                <a:gd name="T42" fmla="*/ 7 w 30"/>
                <a:gd name="T43" fmla="*/ 1 h 29"/>
                <a:gd name="T44" fmla="*/ 8 w 30"/>
                <a:gd name="T45" fmla="*/ 2 h 29"/>
                <a:gd name="T46" fmla="*/ 8 w 30"/>
                <a:gd name="T47" fmla="*/ 3 h 29"/>
                <a:gd name="T48" fmla="*/ 8 w 30"/>
                <a:gd name="T49" fmla="*/ 3 h 29"/>
                <a:gd name="T50" fmla="*/ 8 w 30"/>
                <a:gd name="T51" fmla="*/ 5 h 29"/>
                <a:gd name="T52" fmla="*/ 7 w 30"/>
                <a:gd name="T53" fmla="*/ 6 h 29"/>
                <a:gd name="T54" fmla="*/ 6 w 30"/>
                <a:gd name="T55" fmla="*/ 7 h 29"/>
                <a:gd name="T56" fmla="*/ 4 w 30"/>
                <a:gd name="T57" fmla="*/ 7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22" name="Freeform 160"/>
            <p:cNvSpPr/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23" name="Freeform 161"/>
            <p:cNvSpPr/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7 h 30"/>
                <a:gd name="T6" fmla="*/ 2 w 30"/>
                <a:gd name="T7" fmla="*/ 7 h 30"/>
                <a:gd name="T8" fmla="*/ 1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1 w 30"/>
                <a:gd name="T25" fmla="*/ 1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1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5 h 30"/>
                <a:gd name="T52" fmla="*/ 7 w 30"/>
                <a:gd name="T53" fmla="*/ 7 h 30"/>
                <a:gd name="T54" fmla="*/ 6 w 30"/>
                <a:gd name="T55" fmla="*/ 7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24" name="Freeform 162"/>
            <p:cNvSpPr/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5 w 58"/>
                <a:gd name="T1" fmla="*/ 8 h 59"/>
                <a:gd name="T2" fmla="*/ 15 w 58"/>
                <a:gd name="T3" fmla="*/ 6 h 59"/>
                <a:gd name="T4" fmla="*/ 14 w 58"/>
                <a:gd name="T5" fmla="*/ 5 h 59"/>
                <a:gd name="T6" fmla="*/ 14 w 58"/>
                <a:gd name="T7" fmla="*/ 4 h 59"/>
                <a:gd name="T8" fmla="*/ 13 w 58"/>
                <a:gd name="T9" fmla="*/ 3 h 59"/>
                <a:gd name="T10" fmla="*/ 12 w 58"/>
                <a:gd name="T11" fmla="*/ 2 h 59"/>
                <a:gd name="T12" fmla="*/ 10 w 58"/>
                <a:gd name="T13" fmla="*/ 1 h 59"/>
                <a:gd name="T14" fmla="*/ 9 w 58"/>
                <a:gd name="T15" fmla="*/ 0 h 59"/>
                <a:gd name="T16" fmla="*/ 7 w 58"/>
                <a:gd name="T17" fmla="*/ 0 h 59"/>
                <a:gd name="T18" fmla="*/ 5 w 58"/>
                <a:gd name="T19" fmla="*/ 1 h 59"/>
                <a:gd name="T20" fmla="*/ 2 w 58"/>
                <a:gd name="T21" fmla="*/ 3 h 59"/>
                <a:gd name="T22" fmla="*/ 1 w 58"/>
                <a:gd name="T23" fmla="*/ 5 h 59"/>
                <a:gd name="T24" fmla="*/ 0 w 58"/>
                <a:gd name="T25" fmla="*/ 8 h 59"/>
                <a:gd name="T26" fmla="*/ 0 w 58"/>
                <a:gd name="T27" fmla="*/ 9 h 59"/>
                <a:gd name="T28" fmla="*/ 1 w 58"/>
                <a:gd name="T29" fmla="*/ 11 h 59"/>
                <a:gd name="T30" fmla="*/ 1 w 58"/>
                <a:gd name="T31" fmla="*/ 12 h 59"/>
                <a:gd name="T32" fmla="*/ 2 w 58"/>
                <a:gd name="T33" fmla="*/ 13 h 59"/>
                <a:gd name="T34" fmla="*/ 3 w 58"/>
                <a:gd name="T35" fmla="*/ 14 h 59"/>
                <a:gd name="T36" fmla="*/ 5 w 58"/>
                <a:gd name="T37" fmla="*/ 15 h 59"/>
                <a:gd name="T38" fmla="*/ 6 w 58"/>
                <a:gd name="T39" fmla="*/ 15 h 59"/>
                <a:gd name="T40" fmla="*/ 7 w 58"/>
                <a:gd name="T41" fmla="*/ 15 h 59"/>
                <a:gd name="T42" fmla="*/ 9 w 58"/>
                <a:gd name="T43" fmla="*/ 15 h 59"/>
                <a:gd name="T44" fmla="*/ 10 w 58"/>
                <a:gd name="T45" fmla="*/ 15 h 59"/>
                <a:gd name="T46" fmla="*/ 12 w 58"/>
                <a:gd name="T47" fmla="*/ 14 h 59"/>
                <a:gd name="T48" fmla="*/ 13 w 58"/>
                <a:gd name="T49" fmla="*/ 13 h 59"/>
                <a:gd name="T50" fmla="*/ 14 w 58"/>
                <a:gd name="T51" fmla="*/ 12 h 59"/>
                <a:gd name="T52" fmla="*/ 14 w 58"/>
                <a:gd name="T53" fmla="*/ 11 h 59"/>
                <a:gd name="T54" fmla="*/ 15 w 58"/>
                <a:gd name="T55" fmla="*/ 9 h 59"/>
                <a:gd name="T56" fmla="*/ 15 w 58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25" name="Freeform 163"/>
            <p:cNvSpPr/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4 w 29"/>
                <a:gd name="T1" fmla="*/ 7 h 29"/>
                <a:gd name="T2" fmla="*/ 3 w 29"/>
                <a:gd name="T3" fmla="*/ 7 h 29"/>
                <a:gd name="T4" fmla="*/ 3 w 29"/>
                <a:gd name="T5" fmla="*/ 7 h 29"/>
                <a:gd name="T6" fmla="*/ 2 w 29"/>
                <a:gd name="T7" fmla="*/ 6 h 29"/>
                <a:gd name="T8" fmla="*/ 1 w 29"/>
                <a:gd name="T9" fmla="*/ 6 h 29"/>
                <a:gd name="T10" fmla="*/ 1 w 29"/>
                <a:gd name="T11" fmla="*/ 5 h 29"/>
                <a:gd name="T12" fmla="*/ 1 w 29"/>
                <a:gd name="T13" fmla="*/ 5 h 29"/>
                <a:gd name="T14" fmla="*/ 0 w 29"/>
                <a:gd name="T15" fmla="*/ 4 h 29"/>
                <a:gd name="T16" fmla="*/ 0 w 29"/>
                <a:gd name="T17" fmla="*/ 3 h 29"/>
                <a:gd name="T18" fmla="*/ 0 w 29"/>
                <a:gd name="T19" fmla="*/ 3 h 29"/>
                <a:gd name="T20" fmla="*/ 1 w 29"/>
                <a:gd name="T21" fmla="*/ 2 h 29"/>
                <a:gd name="T22" fmla="*/ 1 w 29"/>
                <a:gd name="T23" fmla="*/ 1 h 29"/>
                <a:gd name="T24" fmla="*/ 1 w 29"/>
                <a:gd name="T25" fmla="*/ 1 h 29"/>
                <a:gd name="T26" fmla="*/ 2 w 29"/>
                <a:gd name="T27" fmla="*/ 0 h 29"/>
                <a:gd name="T28" fmla="*/ 3 w 29"/>
                <a:gd name="T29" fmla="*/ 0 h 29"/>
                <a:gd name="T30" fmla="*/ 3 w 29"/>
                <a:gd name="T31" fmla="*/ 0 h 29"/>
                <a:gd name="T32" fmla="*/ 4 w 29"/>
                <a:gd name="T33" fmla="*/ 0 h 29"/>
                <a:gd name="T34" fmla="*/ 5 w 29"/>
                <a:gd name="T35" fmla="*/ 0 h 29"/>
                <a:gd name="T36" fmla="*/ 5 w 29"/>
                <a:gd name="T37" fmla="*/ 0 h 29"/>
                <a:gd name="T38" fmla="*/ 6 w 29"/>
                <a:gd name="T39" fmla="*/ 0 h 29"/>
                <a:gd name="T40" fmla="*/ 7 w 29"/>
                <a:gd name="T41" fmla="*/ 1 h 29"/>
                <a:gd name="T42" fmla="*/ 7 w 29"/>
                <a:gd name="T43" fmla="*/ 1 h 29"/>
                <a:gd name="T44" fmla="*/ 7 w 29"/>
                <a:gd name="T45" fmla="*/ 2 h 29"/>
                <a:gd name="T46" fmla="*/ 8 w 29"/>
                <a:gd name="T47" fmla="*/ 3 h 29"/>
                <a:gd name="T48" fmla="*/ 8 w 29"/>
                <a:gd name="T49" fmla="*/ 3 h 29"/>
                <a:gd name="T50" fmla="*/ 7 w 29"/>
                <a:gd name="T51" fmla="*/ 5 h 29"/>
                <a:gd name="T52" fmla="*/ 7 w 29"/>
                <a:gd name="T53" fmla="*/ 6 h 29"/>
                <a:gd name="T54" fmla="*/ 5 w 29"/>
                <a:gd name="T55" fmla="*/ 7 h 29"/>
                <a:gd name="T56" fmla="*/ 4 w 29"/>
                <a:gd name="T57" fmla="*/ 7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26" name="Freeform 164"/>
            <p:cNvSpPr/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7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2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0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2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27" name="Freeform 165"/>
            <p:cNvSpPr/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</p:grpSp>
      <p:grpSp>
        <p:nvGrpSpPr>
          <p:cNvPr id="7" name="Group 26"/>
          <p:cNvGrpSpPr/>
          <p:nvPr/>
        </p:nvGrpSpPr>
        <p:grpSpPr bwMode="auto">
          <a:xfrm rot="-5614376">
            <a:off x="7150100" y="4813300"/>
            <a:ext cx="1944688" cy="2033588"/>
            <a:chOff x="2332" y="1554"/>
            <a:chExt cx="1105" cy="1218"/>
          </a:xfrm>
        </p:grpSpPr>
        <p:sp>
          <p:nvSpPr>
            <p:cNvPr id="429" name="Freeform 27"/>
            <p:cNvSpPr/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7 w 61"/>
                <a:gd name="T1" fmla="*/ 15 h 60"/>
                <a:gd name="T2" fmla="*/ 4 w 61"/>
                <a:gd name="T3" fmla="*/ 15 h 60"/>
                <a:gd name="T4" fmla="*/ 2 w 61"/>
                <a:gd name="T5" fmla="*/ 13 h 60"/>
                <a:gd name="T6" fmla="*/ 0 w 61"/>
                <a:gd name="T7" fmla="*/ 11 h 60"/>
                <a:gd name="T8" fmla="*/ 0 w 61"/>
                <a:gd name="T9" fmla="*/ 8 h 60"/>
                <a:gd name="T10" fmla="*/ 0 w 61"/>
                <a:gd name="T11" fmla="*/ 5 h 60"/>
                <a:gd name="T12" fmla="*/ 2 w 61"/>
                <a:gd name="T13" fmla="*/ 2 h 60"/>
                <a:gd name="T14" fmla="*/ 4 w 61"/>
                <a:gd name="T15" fmla="*/ 1 h 60"/>
                <a:gd name="T16" fmla="*/ 7 w 61"/>
                <a:gd name="T17" fmla="*/ 0 h 60"/>
                <a:gd name="T18" fmla="*/ 10 w 61"/>
                <a:gd name="T19" fmla="*/ 1 h 60"/>
                <a:gd name="T20" fmla="*/ 13 w 61"/>
                <a:gd name="T21" fmla="*/ 2 h 60"/>
                <a:gd name="T22" fmla="*/ 14 w 61"/>
                <a:gd name="T23" fmla="*/ 5 h 60"/>
                <a:gd name="T24" fmla="*/ 15 w 61"/>
                <a:gd name="T25" fmla="*/ 8 h 60"/>
                <a:gd name="T26" fmla="*/ 14 w 61"/>
                <a:gd name="T27" fmla="*/ 11 h 60"/>
                <a:gd name="T28" fmla="*/ 13 w 61"/>
                <a:gd name="T29" fmla="*/ 13 h 60"/>
                <a:gd name="T30" fmla="*/ 10 w 61"/>
                <a:gd name="T31" fmla="*/ 15 h 60"/>
                <a:gd name="T32" fmla="*/ 7 w 61"/>
                <a:gd name="T33" fmla="*/ 15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30" name="Freeform 28"/>
            <p:cNvSpPr/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3 w 132"/>
                <a:gd name="T1" fmla="*/ 46 h 182"/>
                <a:gd name="T2" fmla="*/ 21 w 132"/>
                <a:gd name="T3" fmla="*/ 46 h 182"/>
                <a:gd name="T4" fmla="*/ 22 w 132"/>
                <a:gd name="T5" fmla="*/ 44 h 182"/>
                <a:gd name="T6" fmla="*/ 25 w 132"/>
                <a:gd name="T7" fmla="*/ 39 h 182"/>
                <a:gd name="T8" fmla="*/ 29 w 132"/>
                <a:gd name="T9" fmla="*/ 31 h 182"/>
                <a:gd name="T10" fmla="*/ 32 w 132"/>
                <a:gd name="T11" fmla="*/ 23 h 182"/>
                <a:gd name="T12" fmla="*/ 34 w 132"/>
                <a:gd name="T13" fmla="*/ 14 h 182"/>
                <a:gd name="T14" fmla="*/ 33 w 132"/>
                <a:gd name="T15" fmla="*/ 7 h 182"/>
                <a:gd name="T16" fmla="*/ 27 w 132"/>
                <a:gd name="T17" fmla="*/ 3 h 182"/>
                <a:gd name="T18" fmla="*/ 17 w 132"/>
                <a:gd name="T19" fmla="*/ 0 h 182"/>
                <a:gd name="T20" fmla="*/ 7 w 132"/>
                <a:gd name="T21" fmla="*/ 3 h 182"/>
                <a:gd name="T22" fmla="*/ 1 w 132"/>
                <a:gd name="T23" fmla="*/ 7 h 182"/>
                <a:gd name="T24" fmla="*/ 0 w 132"/>
                <a:gd name="T25" fmla="*/ 14 h 182"/>
                <a:gd name="T26" fmla="*/ 2 w 132"/>
                <a:gd name="T27" fmla="*/ 23 h 182"/>
                <a:gd name="T28" fmla="*/ 5 w 132"/>
                <a:gd name="T29" fmla="*/ 31 h 182"/>
                <a:gd name="T30" fmla="*/ 9 w 132"/>
                <a:gd name="T31" fmla="*/ 39 h 182"/>
                <a:gd name="T32" fmla="*/ 12 w 132"/>
                <a:gd name="T33" fmla="*/ 44 h 182"/>
                <a:gd name="T34" fmla="*/ 13 w 132"/>
                <a:gd name="T35" fmla="*/ 46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31" name="Freeform 29"/>
            <p:cNvSpPr/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3 w 132"/>
                <a:gd name="T1" fmla="*/ 46 h 182"/>
                <a:gd name="T2" fmla="*/ 21 w 132"/>
                <a:gd name="T3" fmla="*/ 46 h 182"/>
                <a:gd name="T4" fmla="*/ 22 w 132"/>
                <a:gd name="T5" fmla="*/ 44 h 182"/>
                <a:gd name="T6" fmla="*/ 25 w 132"/>
                <a:gd name="T7" fmla="*/ 39 h 182"/>
                <a:gd name="T8" fmla="*/ 29 w 132"/>
                <a:gd name="T9" fmla="*/ 31 h 182"/>
                <a:gd name="T10" fmla="*/ 32 w 132"/>
                <a:gd name="T11" fmla="*/ 23 h 182"/>
                <a:gd name="T12" fmla="*/ 34 w 132"/>
                <a:gd name="T13" fmla="*/ 14 h 182"/>
                <a:gd name="T14" fmla="*/ 33 w 132"/>
                <a:gd name="T15" fmla="*/ 7 h 182"/>
                <a:gd name="T16" fmla="*/ 27 w 132"/>
                <a:gd name="T17" fmla="*/ 3 h 182"/>
                <a:gd name="T18" fmla="*/ 17 w 132"/>
                <a:gd name="T19" fmla="*/ 0 h 182"/>
                <a:gd name="T20" fmla="*/ 7 w 132"/>
                <a:gd name="T21" fmla="*/ 3 h 182"/>
                <a:gd name="T22" fmla="*/ 1 w 132"/>
                <a:gd name="T23" fmla="*/ 7 h 182"/>
                <a:gd name="T24" fmla="*/ 0 w 132"/>
                <a:gd name="T25" fmla="*/ 14 h 182"/>
                <a:gd name="T26" fmla="*/ 2 w 132"/>
                <a:gd name="T27" fmla="*/ 23 h 182"/>
                <a:gd name="T28" fmla="*/ 5 w 132"/>
                <a:gd name="T29" fmla="*/ 31 h 182"/>
                <a:gd name="T30" fmla="*/ 9 w 132"/>
                <a:gd name="T31" fmla="*/ 39 h 182"/>
                <a:gd name="T32" fmla="*/ 12 w 132"/>
                <a:gd name="T33" fmla="*/ 44 h 182"/>
                <a:gd name="T34" fmla="*/ 13 w 132"/>
                <a:gd name="T35" fmla="*/ 46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32" name="Freeform 30"/>
            <p:cNvSpPr/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41 w 177"/>
                <a:gd name="T1" fmla="*/ 36 h 146"/>
                <a:gd name="T2" fmla="*/ 45 w 177"/>
                <a:gd name="T3" fmla="*/ 29 h 146"/>
                <a:gd name="T4" fmla="*/ 43 w 177"/>
                <a:gd name="T5" fmla="*/ 27 h 146"/>
                <a:gd name="T6" fmla="*/ 41 w 177"/>
                <a:gd name="T7" fmla="*/ 22 h 146"/>
                <a:gd name="T8" fmla="*/ 36 w 177"/>
                <a:gd name="T9" fmla="*/ 15 h 146"/>
                <a:gd name="T10" fmla="*/ 31 w 177"/>
                <a:gd name="T11" fmla="*/ 9 h 146"/>
                <a:gd name="T12" fmla="*/ 24 w 177"/>
                <a:gd name="T13" fmla="*/ 2 h 146"/>
                <a:gd name="T14" fmla="*/ 18 w 177"/>
                <a:gd name="T15" fmla="*/ 0 h 146"/>
                <a:gd name="T16" fmla="*/ 10 w 177"/>
                <a:gd name="T17" fmla="*/ 1 h 146"/>
                <a:gd name="T18" fmla="*/ 4 w 177"/>
                <a:gd name="T19" fmla="*/ 9 h 146"/>
                <a:gd name="T20" fmla="*/ 1 w 177"/>
                <a:gd name="T21" fmla="*/ 15 h 146"/>
                <a:gd name="T22" fmla="*/ 0 w 177"/>
                <a:gd name="T23" fmla="*/ 19 h 146"/>
                <a:gd name="T24" fmla="*/ 1 w 177"/>
                <a:gd name="T25" fmla="*/ 23 h 146"/>
                <a:gd name="T26" fmla="*/ 2 w 177"/>
                <a:gd name="T27" fmla="*/ 26 h 146"/>
                <a:gd name="T28" fmla="*/ 5 w 177"/>
                <a:gd name="T29" fmla="*/ 29 h 146"/>
                <a:gd name="T30" fmla="*/ 8 w 177"/>
                <a:gd name="T31" fmla="*/ 31 h 146"/>
                <a:gd name="T32" fmla="*/ 12 w 177"/>
                <a:gd name="T33" fmla="*/ 33 h 146"/>
                <a:gd name="T34" fmla="*/ 16 w 177"/>
                <a:gd name="T35" fmla="*/ 35 h 146"/>
                <a:gd name="T36" fmla="*/ 20 w 177"/>
                <a:gd name="T37" fmla="*/ 36 h 146"/>
                <a:gd name="T38" fmla="*/ 25 w 177"/>
                <a:gd name="T39" fmla="*/ 36 h 146"/>
                <a:gd name="T40" fmla="*/ 29 w 177"/>
                <a:gd name="T41" fmla="*/ 36 h 146"/>
                <a:gd name="T42" fmla="*/ 33 w 177"/>
                <a:gd name="T43" fmla="*/ 37 h 146"/>
                <a:gd name="T44" fmla="*/ 36 w 177"/>
                <a:gd name="T45" fmla="*/ 37 h 146"/>
                <a:gd name="T46" fmla="*/ 39 w 177"/>
                <a:gd name="T47" fmla="*/ 36 h 146"/>
                <a:gd name="T48" fmla="*/ 41 w 177"/>
                <a:gd name="T49" fmla="*/ 36 h 146"/>
                <a:gd name="T50" fmla="*/ 41 w 177"/>
                <a:gd name="T51" fmla="*/ 36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33" name="Freeform 31"/>
            <p:cNvSpPr/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45 w 178"/>
                <a:gd name="T1" fmla="*/ 6 h 143"/>
                <a:gd name="T2" fmla="*/ 41 w 178"/>
                <a:gd name="T3" fmla="*/ 0 h 143"/>
                <a:gd name="T4" fmla="*/ 41 w 178"/>
                <a:gd name="T5" fmla="*/ 0 h 143"/>
                <a:gd name="T6" fmla="*/ 39 w 178"/>
                <a:gd name="T7" fmla="*/ 0 h 143"/>
                <a:gd name="T8" fmla="*/ 37 w 178"/>
                <a:gd name="T9" fmla="*/ 0 h 143"/>
                <a:gd name="T10" fmla="*/ 33 w 178"/>
                <a:gd name="T11" fmla="*/ 0 h 143"/>
                <a:gd name="T12" fmla="*/ 29 w 178"/>
                <a:gd name="T13" fmla="*/ 0 h 143"/>
                <a:gd name="T14" fmla="*/ 24 w 178"/>
                <a:gd name="T15" fmla="*/ 0 h 143"/>
                <a:gd name="T16" fmla="*/ 20 w 178"/>
                <a:gd name="T17" fmla="*/ 1 h 143"/>
                <a:gd name="T18" fmla="*/ 15 w 178"/>
                <a:gd name="T19" fmla="*/ 1 h 143"/>
                <a:gd name="T20" fmla="*/ 11 w 178"/>
                <a:gd name="T21" fmla="*/ 3 h 143"/>
                <a:gd name="T22" fmla="*/ 7 w 178"/>
                <a:gd name="T23" fmla="*/ 4 h 143"/>
                <a:gd name="T24" fmla="*/ 5 w 178"/>
                <a:gd name="T25" fmla="*/ 6 h 143"/>
                <a:gd name="T26" fmla="*/ 2 w 178"/>
                <a:gd name="T27" fmla="*/ 9 h 143"/>
                <a:gd name="T28" fmla="*/ 1 w 178"/>
                <a:gd name="T29" fmla="*/ 12 h 143"/>
                <a:gd name="T30" fmla="*/ 0 w 178"/>
                <a:gd name="T31" fmla="*/ 16 h 143"/>
                <a:gd name="T32" fmla="*/ 1 w 178"/>
                <a:gd name="T33" fmla="*/ 20 h 143"/>
                <a:gd name="T34" fmla="*/ 3 w 178"/>
                <a:gd name="T35" fmla="*/ 26 h 143"/>
                <a:gd name="T36" fmla="*/ 11 w 178"/>
                <a:gd name="T37" fmla="*/ 33 h 143"/>
                <a:gd name="T38" fmla="*/ 18 w 178"/>
                <a:gd name="T39" fmla="*/ 35 h 143"/>
                <a:gd name="T40" fmla="*/ 24 w 178"/>
                <a:gd name="T41" fmla="*/ 33 h 143"/>
                <a:gd name="T42" fmla="*/ 30 w 178"/>
                <a:gd name="T43" fmla="*/ 27 h 143"/>
                <a:gd name="T44" fmla="*/ 37 w 178"/>
                <a:gd name="T45" fmla="*/ 20 h 143"/>
                <a:gd name="T46" fmla="*/ 41 w 178"/>
                <a:gd name="T47" fmla="*/ 13 h 143"/>
                <a:gd name="T48" fmla="*/ 44 w 178"/>
                <a:gd name="T49" fmla="*/ 8 h 143"/>
                <a:gd name="T50" fmla="*/ 45 w 178"/>
                <a:gd name="T51" fmla="*/ 6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34" name="Freeform 32"/>
            <p:cNvSpPr/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20 w 132"/>
                <a:gd name="T1" fmla="*/ 0 h 181"/>
                <a:gd name="T2" fmla="*/ 13 w 132"/>
                <a:gd name="T3" fmla="*/ 0 h 181"/>
                <a:gd name="T4" fmla="*/ 11 w 132"/>
                <a:gd name="T5" fmla="*/ 2 h 181"/>
                <a:gd name="T6" fmla="*/ 8 w 132"/>
                <a:gd name="T7" fmla="*/ 7 h 181"/>
                <a:gd name="T8" fmla="*/ 5 w 132"/>
                <a:gd name="T9" fmla="*/ 14 h 181"/>
                <a:gd name="T10" fmla="*/ 1 w 132"/>
                <a:gd name="T11" fmla="*/ 22 h 181"/>
                <a:gd name="T12" fmla="*/ 0 w 132"/>
                <a:gd name="T13" fmla="*/ 30 h 181"/>
                <a:gd name="T14" fmla="*/ 1 w 132"/>
                <a:gd name="T15" fmla="*/ 38 h 181"/>
                <a:gd name="T16" fmla="*/ 6 w 132"/>
                <a:gd name="T17" fmla="*/ 43 h 181"/>
                <a:gd name="T18" fmla="*/ 16 w 132"/>
                <a:gd name="T19" fmla="*/ 45 h 181"/>
                <a:gd name="T20" fmla="*/ 26 w 132"/>
                <a:gd name="T21" fmla="*/ 43 h 181"/>
                <a:gd name="T22" fmla="*/ 31 w 132"/>
                <a:gd name="T23" fmla="*/ 38 h 181"/>
                <a:gd name="T24" fmla="*/ 33 w 132"/>
                <a:gd name="T25" fmla="*/ 30 h 181"/>
                <a:gd name="T26" fmla="*/ 31 w 132"/>
                <a:gd name="T27" fmla="*/ 22 h 181"/>
                <a:gd name="T28" fmla="*/ 28 w 132"/>
                <a:gd name="T29" fmla="*/ 14 h 181"/>
                <a:gd name="T30" fmla="*/ 24 w 132"/>
                <a:gd name="T31" fmla="*/ 7 h 181"/>
                <a:gd name="T32" fmla="*/ 21 w 132"/>
                <a:gd name="T33" fmla="*/ 2 h 181"/>
                <a:gd name="T34" fmla="*/ 20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35" name="Freeform 33"/>
            <p:cNvSpPr/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3 w 177"/>
                <a:gd name="T1" fmla="*/ 1 h 144"/>
                <a:gd name="T2" fmla="*/ 0 w 177"/>
                <a:gd name="T3" fmla="*/ 6 h 144"/>
                <a:gd name="T4" fmla="*/ 1 w 177"/>
                <a:gd name="T5" fmla="*/ 9 h 144"/>
                <a:gd name="T6" fmla="*/ 4 w 177"/>
                <a:gd name="T7" fmla="*/ 13 h 144"/>
                <a:gd name="T8" fmla="*/ 8 w 177"/>
                <a:gd name="T9" fmla="*/ 20 h 144"/>
                <a:gd name="T10" fmla="*/ 14 w 177"/>
                <a:gd name="T11" fmla="*/ 27 h 144"/>
                <a:gd name="T12" fmla="*/ 20 w 177"/>
                <a:gd name="T13" fmla="*/ 33 h 144"/>
                <a:gd name="T14" fmla="*/ 27 w 177"/>
                <a:gd name="T15" fmla="*/ 36 h 144"/>
                <a:gd name="T16" fmla="*/ 34 w 177"/>
                <a:gd name="T17" fmla="*/ 35 h 144"/>
                <a:gd name="T18" fmla="*/ 41 w 177"/>
                <a:gd name="T19" fmla="*/ 26 h 144"/>
                <a:gd name="T20" fmla="*/ 43 w 177"/>
                <a:gd name="T21" fmla="*/ 21 h 144"/>
                <a:gd name="T22" fmla="*/ 44 w 177"/>
                <a:gd name="T23" fmla="*/ 17 h 144"/>
                <a:gd name="T24" fmla="*/ 44 w 177"/>
                <a:gd name="T25" fmla="*/ 12 h 144"/>
                <a:gd name="T26" fmla="*/ 42 w 177"/>
                <a:gd name="T27" fmla="*/ 9 h 144"/>
                <a:gd name="T28" fmla="*/ 40 w 177"/>
                <a:gd name="T29" fmla="*/ 6 h 144"/>
                <a:gd name="T30" fmla="*/ 36 w 177"/>
                <a:gd name="T31" fmla="*/ 5 h 144"/>
                <a:gd name="T32" fmla="*/ 33 w 177"/>
                <a:gd name="T33" fmla="*/ 3 h 144"/>
                <a:gd name="T34" fmla="*/ 29 w 177"/>
                <a:gd name="T35" fmla="*/ 2 h 144"/>
                <a:gd name="T36" fmla="*/ 24 w 177"/>
                <a:gd name="T37" fmla="*/ 1 h 144"/>
                <a:gd name="T38" fmla="*/ 20 w 177"/>
                <a:gd name="T39" fmla="*/ 1 h 144"/>
                <a:gd name="T40" fmla="*/ 15 w 177"/>
                <a:gd name="T41" fmla="*/ 1 h 144"/>
                <a:gd name="T42" fmla="*/ 12 w 177"/>
                <a:gd name="T43" fmla="*/ 0 h 144"/>
                <a:gd name="T44" fmla="*/ 8 w 177"/>
                <a:gd name="T45" fmla="*/ 0 h 144"/>
                <a:gd name="T46" fmla="*/ 6 w 177"/>
                <a:gd name="T47" fmla="*/ 1 h 144"/>
                <a:gd name="T48" fmla="*/ 4 w 177"/>
                <a:gd name="T49" fmla="*/ 1 h 144"/>
                <a:gd name="T50" fmla="*/ 3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36" name="Freeform 34"/>
            <p:cNvSpPr/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29 h 143"/>
                <a:gd name="T2" fmla="*/ 3 w 180"/>
                <a:gd name="T3" fmla="*/ 36 h 143"/>
                <a:gd name="T4" fmla="*/ 5 w 180"/>
                <a:gd name="T5" fmla="*/ 36 h 143"/>
                <a:gd name="T6" fmla="*/ 6 w 180"/>
                <a:gd name="T7" fmla="*/ 36 h 143"/>
                <a:gd name="T8" fmla="*/ 9 w 180"/>
                <a:gd name="T9" fmla="*/ 36 h 143"/>
                <a:gd name="T10" fmla="*/ 12 w 180"/>
                <a:gd name="T11" fmla="*/ 36 h 143"/>
                <a:gd name="T12" fmla="*/ 15 w 180"/>
                <a:gd name="T13" fmla="*/ 36 h 143"/>
                <a:gd name="T14" fmla="*/ 20 w 180"/>
                <a:gd name="T15" fmla="*/ 36 h 143"/>
                <a:gd name="T16" fmla="*/ 24 w 180"/>
                <a:gd name="T17" fmla="*/ 35 h 143"/>
                <a:gd name="T18" fmla="*/ 29 w 180"/>
                <a:gd name="T19" fmla="*/ 34 h 143"/>
                <a:gd name="T20" fmla="*/ 34 w 180"/>
                <a:gd name="T21" fmla="*/ 33 h 143"/>
                <a:gd name="T22" fmla="*/ 37 w 180"/>
                <a:gd name="T23" fmla="*/ 32 h 143"/>
                <a:gd name="T24" fmla="*/ 41 w 180"/>
                <a:gd name="T25" fmla="*/ 30 h 143"/>
                <a:gd name="T26" fmla="*/ 43 w 180"/>
                <a:gd name="T27" fmla="*/ 27 h 143"/>
                <a:gd name="T28" fmla="*/ 45 w 180"/>
                <a:gd name="T29" fmla="*/ 24 h 143"/>
                <a:gd name="T30" fmla="*/ 45 w 180"/>
                <a:gd name="T31" fmla="*/ 20 h 143"/>
                <a:gd name="T32" fmla="*/ 44 w 180"/>
                <a:gd name="T33" fmla="*/ 15 h 143"/>
                <a:gd name="T34" fmla="*/ 42 w 180"/>
                <a:gd name="T35" fmla="*/ 10 h 143"/>
                <a:gd name="T36" fmla="*/ 35 w 180"/>
                <a:gd name="T37" fmla="*/ 2 h 143"/>
                <a:gd name="T38" fmla="*/ 27 w 180"/>
                <a:gd name="T39" fmla="*/ 0 h 143"/>
                <a:gd name="T40" fmla="*/ 21 w 180"/>
                <a:gd name="T41" fmla="*/ 3 h 143"/>
                <a:gd name="T42" fmla="*/ 14 w 180"/>
                <a:gd name="T43" fmla="*/ 8 h 143"/>
                <a:gd name="T44" fmla="*/ 9 w 180"/>
                <a:gd name="T45" fmla="*/ 15 h 143"/>
                <a:gd name="T46" fmla="*/ 4 w 180"/>
                <a:gd name="T47" fmla="*/ 22 h 143"/>
                <a:gd name="T48" fmla="*/ 1 w 180"/>
                <a:gd name="T49" fmla="*/ 27 h 143"/>
                <a:gd name="T50" fmla="*/ 0 w 180"/>
                <a:gd name="T51" fmla="*/ 29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37" name="Freeform 35"/>
            <p:cNvSpPr/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3 w 24"/>
                <a:gd name="T1" fmla="*/ 6 h 24"/>
                <a:gd name="T2" fmla="*/ 2 w 24"/>
                <a:gd name="T3" fmla="*/ 6 h 24"/>
                <a:gd name="T4" fmla="*/ 1 w 24"/>
                <a:gd name="T5" fmla="*/ 6 h 24"/>
                <a:gd name="T6" fmla="*/ 1 w 24"/>
                <a:gd name="T7" fmla="*/ 4 h 24"/>
                <a:gd name="T8" fmla="*/ 0 w 24"/>
                <a:gd name="T9" fmla="*/ 3 h 24"/>
                <a:gd name="T10" fmla="*/ 1 w 24"/>
                <a:gd name="T11" fmla="*/ 2 h 24"/>
                <a:gd name="T12" fmla="*/ 1 w 24"/>
                <a:gd name="T13" fmla="*/ 1 h 24"/>
                <a:gd name="T14" fmla="*/ 2 w 24"/>
                <a:gd name="T15" fmla="*/ 1 h 24"/>
                <a:gd name="T16" fmla="*/ 3 w 24"/>
                <a:gd name="T17" fmla="*/ 0 h 24"/>
                <a:gd name="T18" fmla="*/ 5 w 24"/>
                <a:gd name="T19" fmla="*/ 1 h 24"/>
                <a:gd name="T20" fmla="*/ 5 w 24"/>
                <a:gd name="T21" fmla="*/ 1 h 24"/>
                <a:gd name="T22" fmla="*/ 6 w 24"/>
                <a:gd name="T23" fmla="*/ 2 h 24"/>
                <a:gd name="T24" fmla="*/ 6 w 24"/>
                <a:gd name="T25" fmla="*/ 3 h 24"/>
                <a:gd name="T26" fmla="*/ 6 w 24"/>
                <a:gd name="T27" fmla="*/ 4 h 24"/>
                <a:gd name="T28" fmla="*/ 5 w 24"/>
                <a:gd name="T29" fmla="*/ 6 h 24"/>
                <a:gd name="T30" fmla="*/ 5 w 24"/>
                <a:gd name="T31" fmla="*/ 6 h 24"/>
                <a:gd name="T32" fmla="*/ 3 w 24"/>
                <a:gd name="T33" fmla="*/ 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38" name="Freeform 36"/>
            <p:cNvSpPr/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5 w 52"/>
                <a:gd name="T1" fmla="*/ 19 h 73"/>
                <a:gd name="T2" fmla="*/ 7 w 52"/>
                <a:gd name="T3" fmla="*/ 19 h 73"/>
                <a:gd name="T4" fmla="*/ 9 w 52"/>
                <a:gd name="T5" fmla="*/ 18 h 73"/>
                <a:gd name="T6" fmla="*/ 10 w 52"/>
                <a:gd name="T7" fmla="*/ 16 h 73"/>
                <a:gd name="T8" fmla="*/ 11 w 52"/>
                <a:gd name="T9" fmla="*/ 13 h 73"/>
                <a:gd name="T10" fmla="*/ 13 w 52"/>
                <a:gd name="T11" fmla="*/ 9 h 73"/>
                <a:gd name="T12" fmla="*/ 13 w 52"/>
                <a:gd name="T13" fmla="*/ 6 h 73"/>
                <a:gd name="T14" fmla="*/ 13 w 52"/>
                <a:gd name="T15" fmla="*/ 3 h 73"/>
                <a:gd name="T16" fmla="*/ 11 w 52"/>
                <a:gd name="T17" fmla="*/ 1 h 73"/>
                <a:gd name="T18" fmla="*/ 7 w 52"/>
                <a:gd name="T19" fmla="*/ 0 h 73"/>
                <a:gd name="T20" fmla="*/ 3 w 52"/>
                <a:gd name="T21" fmla="*/ 1 h 73"/>
                <a:gd name="T22" fmla="*/ 1 w 52"/>
                <a:gd name="T23" fmla="*/ 3 h 73"/>
                <a:gd name="T24" fmla="*/ 0 w 52"/>
                <a:gd name="T25" fmla="*/ 6 h 73"/>
                <a:gd name="T26" fmla="*/ 1 w 52"/>
                <a:gd name="T27" fmla="*/ 9 h 73"/>
                <a:gd name="T28" fmla="*/ 2 w 52"/>
                <a:gd name="T29" fmla="*/ 13 h 73"/>
                <a:gd name="T30" fmla="*/ 3 w 52"/>
                <a:gd name="T31" fmla="*/ 16 h 73"/>
                <a:gd name="T32" fmla="*/ 5 w 52"/>
                <a:gd name="T33" fmla="*/ 18 h 73"/>
                <a:gd name="T34" fmla="*/ 5 w 52"/>
                <a:gd name="T35" fmla="*/ 19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39" name="Freeform 37"/>
            <p:cNvSpPr/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5 w 52"/>
                <a:gd name="T1" fmla="*/ 19 h 73"/>
                <a:gd name="T2" fmla="*/ 7 w 52"/>
                <a:gd name="T3" fmla="*/ 19 h 73"/>
                <a:gd name="T4" fmla="*/ 9 w 52"/>
                <a:gd name="T5" fmla="*/ 18 h 73"/>
                <a:gd name="T6" fmla="*/ 10 w 52"/>
                <a:gd name="T7" fmla="*/ 16 h 73"/>
                <a:gd name="T8" fmla="*/ 11 w 52"/>
                <a:gd name="T9" fmla="*/ 13 h 73"/>
                <a:gd name="T10" fmla="*/ 13 w 52"/>
                <a:gd name="T11" fmla="*/ 9 h 73"/>
                <a:gd name="T12" fmla="*/ 13 w 52"/>
                <a:gd name="T13" fmla="*/ 6 h 73"/>
                <a:gd name="T14" fmla="*/ 13 w 52"/>
                <a:gd name="T15" fmla="*/ 3 h 73"/>
                <a:gd name="T16" fmla="*/ 11 w 52"/>
                <a:gd name="T17" fmla="*/ 1 h 73"/>
                <a:gd name="T18" fmla="*/ 7 w 52"/>
                <a:gd name="T19" fmla="*/ 0 h 73"/>
                <a:gd name="T20" fmla="*/ 3 w 52"/>
                <a:gd name="T21" fmla="*/ 1 h 73"/>
                <a:gd name="T22" fmla="*/ 1 w 52"/>
                <a:gd name="T23" fmla="*/ 3 h 73"/>
                <a:gd name="T24" fmla="*/ 0 w 52"/>
                <a:gd name="T25" fmla="*/ 6 h 73"/>
                <a:gd name="T26" fmla="*/ 1 w 52"/>
                <a:gd name="T27" fmla="*/ 9 h 73"/>
                <a:gd name="T28" fmla="*/ 2 w 52"/>
                <a:gd name="T29" fmla="*/ 13 h 73"/>
                <a:gd name="T30" fmla="*/ 3 w 52"/>
                <a:gd name="T31" fmla="*/ 16 h 73"/>
                <a:gd name="T32" fmla="*/ 5 w 52"/>
                <a:gd name="T33" fmla="*/ 18 h 73"/>
                <a:gd name="T34" fmla="*/ 5 w 52"/>
                <a:gd name="T35" fmla="*/ 19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40" name="Freeform 38"/>
            <p:cNvSpPr/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7 w 71"/>
                <a:gd name="T1" fmla="*/ 15 h 58"/>
                <a:gd name="T2" fmla="*/ 18 w 71"/>
                <a:gd name="T3" fmla="*/ 12 h 58"/>
                <a:gd name="T4" fmla="*/ 18 w 71"/>
                <a:gd name="T5" fmla="*/ 11 h 58"/>
                <a:gd name="T6" fmla="*/ 16 w 71"/>
                <a:gd name="T7" fmla="*/ 9 h 58"/>
                <a:gd name="T8" fmla="*/ 15 w 71"/>
                <a:gd name="T9" fmla="*/ 7 h 58"/>
                <a:gd name="T10" fmla="*/ 13 w 71"/>
                <a:gd name="T11" fmla="*/ 4 h 58"/>
                <a:gd name="T12" fmla="*/ 10 w 71"/>
                <a:gd name="T13" fmla="*/ 2 h 58"/>
                <a:gd name="T14" fmla="*/ 7 w 71"/>
                <a:gd name="T15" fmla="*/ 0 h 58"/>
                <a:gd name="T16" fmla="*/ 4 w 71"/>
                <a:gd name="T17" fmla="*/ 1 h 58"/>
                <a:gd name="T18" fmla="*/ 2 w 71"/>
                <a:gd name="T19" fmla="*/ 5 h 58"/>
                <a:gd name="T20" fmla="*/ 0 w 71"/>
                <a:gd name="T21" fmla="*/ 9 h 58"/>
                <a:gd name="T22" fmla="*/ 1 w 71"/>
                <a:gd name="T23" fmla="*/ 11 h 58"/>
                <a:gd name="T24" fmla="*/ 3 w 71"/>
                <a:gd name="T25" fmla="*/ 13 h 58"/>
                <a:gd name="T26" fmla="*/ 7 w 71"/>
                <a:gd name="T27" fmla="*/ 14 h 58"/>
                <a:gd name="T28" fmla="*/ 10 w 71"/>
                <a:gd name="T29" fmla="*/ 15 h 58"/>
                <a:gd name="T30" fmla="*/ 13 w 71"/>
                <a:gd name="T31" fmla="*/ 15 h 58"/>
                <a:gd name="T32" fmla="*/ 16 w 71"/>
                <a:gd name="T33" fmla="*/ 15 h 58"/>
                <a:gd name="T34" fmla="*/ 17 w 71"/>
                <a:gd name="T35" fmla="*/ 15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41" name="Freeform 39"/>
            <p:cNvSpPr/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8 w 71"/>
                <a:gd name="T1" fmla="*/ 2 h 57"/>
                <a:gd name="T2" fmla="*/ 17 w 71"/>
                <a:gd name="T3" fmla="*/ 0 h 57"/>
                <a:gd name="T4" fmla="*/ 16 w 71"/>
                <a:gd name="T5" fmla="*/ 0 h 57"/>
                <a:gd name="T6" fmla="*/ 14 w 71"/>
                <a:gd name="T7" fmla="*/ 0 h 57"/>
                <a:gd name="T8" fmla="*/ 10 w 71"/>
                <a:gd name="T9" fmla="*/ 0 h 57"/>
                <a:gd name="T10" fmla="*/ 7 w 71"/>
                <a:gd name="T11" fmla="*/ 0 h 57"/>
                <a:gd name="T12" fmla="*/ 4 w 71"/>
                <a:gd name="T13" fmla="*/ 1 h 57"/>
                <a:gd name="T14" fmla="*/ 1 w 71"/>
                <a:gd name="T15" fmla="*/ 3 h 57"/>
                <a:gd name="T16" fmla="*/ 0 w 71"/>
                <a:gd name="T17" fmla="*/ 6 h 57"/>
                <a:gd name="T18" fmla="*/ 2 w 71"/>
                <a:gd name="T19" fmla="*/ 10 h 57"/>
                <a:gd name="T20" fmla="*/ 4 w 71"/>
                <a:gd name="T21" fmla="*/ 13 h 57"/>
                <a:gd name="T22" fmla="*/ 7 w 71"/>
                <a:gd name="T23" fmla="*/ 14 h 57"/>
                <a:gd name="T24" fmla="*/ 10 w 71"/>
                <a:gd name="T25" fmla="*/ 13 h 57"/>
                <a:gd name="T26" fmla="*/ 13 w 71"/>
                <a:gd name="T27" fmla="*/ 11 h 57"/>
                <a:gd name="T28" fmla="*/ 15 w 71"/>
                <a:gd name="T29" fmla="*/ 8 h 57"/>
                <a:gd name="T30" fmla="*/ 16 w 71"/>
                <a:gd name="T31" fmla="*/ 5 h 57"/>
                <a:gd name="T32" fmla="*/ 18 w 71"/>
                <a:gd name="T33" fmla="*/ 3 h 57"/>
                <a:gd name="T34" fmla="*/ 18 w 71"/>
                <a:gd name="T35" fmla="*/ 2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42" name="Freeform 40"/>
            <p:cNvSpPr/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8 w 52"/>
                <a:gd name="T1" fmla="*/ 0 h 73"/>
                <a:gd name="T2" fmla="*/ 5 w 52"/>
                <a:gd name="T3" fmla="*/ 0 h 73"/>
                <a:gd name="T4" fmla="*/ 5 w 52"/>
                <a:gd name="T5" fmla="*/ 1 h 73"/>
                <a:gd name="T6" fmla="*/ 3 w 52"/>
                <a:gd name="T7" fmla="*/ 3 h 73"/>
                <a:gd name="T8" fmla="*/ 2 w 52"/>
                <a:gd name="T9" fmla="*/ 5 h 73"/>
                <a:gd name="T10" fmla="*/ 1 w 52"/>
                <a:gd name="T11" fmla="*/ 9 h 73"/>
                <a:gd name="T12" fmla="*/ 0 w 52"/>
                <a:gd name="T13" fmla="*/ 12 h 73"/>
                <a:gd name="T14" fmla="*/ 1 w 52"/>
                <a:gd name="T15" fmla="*/ 15 h 73"/>
                <a:gd name="T16" fmla="*/ 3 w 52"/>
                <a:gd name="T17" fmla="*/ 17 h 73"/>
                <a:gd name="T18" fmla="*/ 7 w 52"/>
                <a:gd name="T19" fmla="*/ 18 h 73"/>
                <a:gd name="T20" fmla="*/ 11 w 52"/>
                <a:gd name="T21" fmla="*/ 17 h 73"/>
                <a:gd name="T22" fmla="*/ 13 w 52"/>
                <a:gd name="T23" fmla="*/ 15 h 73"/>
                <a:gd name="T24" fmla="*/ 13 w 52"/>
                <a:gd name="T25" fmla="*/ 12 h 73"/>
                <a:gd name="T26" fmla="*/ 13 w 52"/>
                <a:gd name="T27" fmla="*/ 9 h 73"/>
                <a:gd name="T28" fmla="*/ 12 w 52"/>
                <a:gd name="T29" fmla="*/ 5 h 73"/>
                <a:gd name="T30" fmla="*/ 10 w 52"/>
                <a:gd name="T31" fmla="*/ 3 h 73"/>
                <a:gd name="T32" fmla="*/ 9 w 52"/>
                <a:gd name="T33" fmla="*/ 1 h 73"/>
                <a:gd name="T34" fmla="*/ 8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43" name="Freeform 41"/>
            <p:cNvSpPr/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2 w 71"/>
                <a:gd name="T1" fmla="*/ 0 h 57"/>
                <a:gd name="T2" fmla="*/ 0 w 71"/>
                <a:gd name="T3" fmla="*/ 2 h 57"/>
                <a:gd name="T4" fmla="*/ 1 w 71"/>
                <a:gd name="T5" fmla="*/ 3 h 57"/>
                <a:gd name="T6" fmla="*/ 2 w 71"/>
                <a:gd name="T7" fmla="*/ 5 h 57"/>
                <a:gd name="T8" fmla="*/ 4 w 71"/>
                <a:gd name="T9" fmla="*/ 8 h 57"/>
                <a:gd name="T10" fmla="*/ 6 w 71"/>
                <a:gd name="T11" fmla="*/ 11 h 57"/>
                <a:gd name="T12" fmla="*/ 8 w 71"/>
                <a:gd name="T13" fmla="*/ 13 h 57"/>
                <a:gd name="T14" fmla="*/ 11 w 71"/>
                <a:gd name="T15" fmla="*/ 14 h 57"/>
                <a:gd name="T16" fmla="*/ 14 w 71"/>
                <a:gd name="T17" fmla="*/ 13 h 57"/>
                <a:gd name="T18" fmla="*/ 17 w 71"/>
                <a:gd name="T19" fmla="*/ 10 h 57"/>
                <a:gd name="T20" fmla="*/ 18 w 71"/>
                <a:gd name="T21" fmla="*/ 6 h 57"/>
                <a:gd name="T22" fmla="*/ 17 w 71"/>
                <a:gd name="T23" fmla="*/ 3 h 57"/>
                <a:gd name="T24" fmla="*/ 15 w 71"/>
                <a:gd name="T25" fmla="*/ 1 h 57"/>
                <a:gd name="T26" fmla="*/ 12 w 71"/>
                <a:gd name="T27" fmla="*/ 0 h 57"/>
                <a:gd name="T28" fmla="*/ 8 w 71"/>
                <a:gd name="T29" fmla="*/ 0 h 57"/>
                <a:gd name="T30" fmla="*/ 5 w 71"/>
                <a:gd name="T31" fmla="*/ 0 h 57"/>
                <a:gd name="T32" fmla="*/ 3 w 71"/>
                <a:gd name="T33" fmla="*/ 0 h 57"/>
                <a:gd name="T34" fmla="*/ 2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44" name="Freeform 42"/>
            <p:cNvSpPr/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11 h 57"/>
                <a:gd name="T2" fmla="*/ 2 w 71"/>
                <a:gd name="T3" fmla="*/ 14 h 57"/>
                <a:gd name="T4" fmla="*/ 3 w 71"/>
                <a:gd name="T5" fmla="*/ 14 h 57"/>
                <a:gd name="T6" fmla="*/ 5 w 71"/>
                <a:gd name="T7" fmla="*/ 14 h 57"/>
                <a:gd name="T8" fmla="*/ 8 w 71"/>
                <a:gd name="T9" fmla="*/ 14 h 57"/>
                <a:gd name="T10" fmla="*/ 12 w 71"/>
                <a:gd name="T11" fmla="*/ 13 h 57"/>
                <a:gd name="T12" fmla="*/ 15 w 71"/>
                <a:gd name="T13" fmla="*/ 12 h 57"/>
                <a:gd name="T14" fmla="*/ 17 w 71"/>
                <a:gd name="T15" fmla="*/ 10 h 57"/>
                <a:gd name="T16" fmla="*/ 18 w 71"/>
                <a:gd name="T17" fmla="*/ 8 h 57"/>
                <a:gd name="T18" fmla="*/ 17 w 71"/>
                <a:gd name="T19" fmla="*/ 4 h 57"/>
                <a:gd name="T20" fmla="*/ 14 w 71"/>
                <a:gd name="T21" fmla="*/ 1 h 57"/>
                <a:gd name="T22" fmla="*/ 11 w 71"/>
                <a:gd name="T23" fmla="*/ 0 h 57"/>
                <a:gd name="T24" fmla="*/ 8 w 71"/>
                <a:gd name="T25" fmla="*/ 1 h 57"/>
                <a:gd name="T26" fmla="*/ 6 w 71"/>
                <a:gd name="T27" fmla="*/ 3 h 57"/>
                <a:gd name="T28" fmla="*/ 4 w 71"/>
                <a:gd name="T29" fmla="*/ 5 h 57"/>
                <a:gd name="T30" fmla="*/ 2 w 71"/>
                <a:gd name="T31" fmla="*/ 8 h 57"/>
                <a:gd name="T32" fmla="*/ 1 w 71"/>
                <a:gd name="T33" fmla="*/ 10 h 57"/>
                <a:gd name="T34" fmla="*/ 0 w 71"/>
                <a:gd name="T35" fmla="*/ 11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45" name="Freeform 43"/>
            <p:cNvSpPr/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3 w 24"/>
                <a:gd name="T1" fmla="*/ 6 h 24"/>
                <a:gd name="T2" fmla="*/ 2 w 24"/>
                <a:gd name="T3" fmla="*/ 6 h 24"/>
                <a:gd name="T4" fmla="*/ 1 w 24"/>
                <a:gd name="T5" fmla="*/ 5 h 24"/>
                <a:gd name="T6" fmla="*/ 1 w 24"/>
                <a:gd name="T7" fmla="*/ 4 h 24"/>
                <a:gd name="T8" fmla="*/ 0 w 24"/>
                <a:gd name="T9" fmla="*/ 3 h 24"/>
                <a:gd name="T10" fmla="*/ 1 w 24"/>
                <a:gd name="T11" fmla="*/ 2 h 24"/>
                <a:gd name="T12" fmla="*/ 1 w 24"/>
                <a:gd name="T13" fmla="*/ 1 h 24"/>
                <a:gd name="T14" fmla="*/ 2 w 24"/>
                <a:gd name="T15" fmla="*/ 1 h 24"/>
                <a:gd name="T16" fmla="*/ 3 w 24"/>
                <a:gd name="T17" fmla="*/ 0 h 24"/>
                <a:gd name="T18" fmla="*/ 4 w 24"/>
                <a:gd name="T19" fmla="*/ 1 h 24"/>
                <a:gd name="T20" fmla="*/ 5 w 24"/>
                <a:gd name="T21" fmla="*/ 1 h 24"/>
                <a:gd name="T22" fmla="*/ 6 w 24"/>
                <a:gd name="T23" fmla="*/ 2 h 24"/>
                <a:gd name="T24" fmla="*/ 6 w 24"/>
                <a:gd name="T25" fmla="*/ 3 h 24"/>
                <a:gd name="T26" fmla="*/ 6 w 24"/>
                <a:gd name="T27" fmla="*/ 4 h 24"/>
                <a:gd name="T28" fmla="*/ 5 w 24"/>
                <a:gd name="T29" fmla="*/ 5 h 24"/>
                <a:gd name="T30" fmla="*/ 4 w 24"/>
                <a:gd name="T31" fmla="*/ 6 h 24"/>
                <a:gd name="T32" fmla="*/ 3 w 24"/>
                <a:gd name="T33" fmla="*/ 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46" name="Freeform 44"/>
            <p:cNvSpPr/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4 w 53"/>
                <a:gd name="T1" fmla="*/ 18 h 73"/>
                <a:gd name="T2" fmla="*/ 8 w 53"/>
                <a:gd name="T3" fmla="*/ 18 h 73"/>
                <a:gd name="T4" fmla="*/ 8 w 53"/>
                <a:gd name="T5" fmla="*/ 17 h 73"/>
                <a:gd name="T6" fmla="*/ 9 w 53"/>
                <a:gd name="T7" fmla="*/ 15 h 73"/>
                <a:gd name="T8" fmla="*/ 11 w 53"/>
                <a:gd name="T9" fmla="*/ 12 h 73"/>
                <a:gd name="T10" fmla="*/ 12 w 53"/>
                <a:gd name="T11" fmla="*/ 9 h 73"/>
                <a:gd name="T12" fmla="*/ 13 w 53"/>
                <a:gd name="T13" fmla="*/ 5 h 73"/>
                <a:gd name="T14" fmla="*/ 12 w 53"/>
                <a:gd name="T15" fmla="*/ 3 h 73"/>
                <a:gd name="T16" fmla="*/ 10 w 53"/>
                <a:gd name="T17" fmla="*/ 1 h 73"/>
                <a:gd name="T18" fmla="*/ 6 w 53"/>
                <a:gd name="T19" fmla="*/ 0 h 73"/>
                <a:gd name="T20" fmla="*/ 2 w 53"/>
                <a:gd name="T21" fmla="*/ 1 h 73"/>
                <a:gd name="T22" fmla="*/ 0 w 53"/>
                <a:gd name="T23" fmla="*/ 3 h 73"/>
                <a:gd name="T24" fmla="*/ 0 w 53"/>
                <a:gd name="T25" fmla="*/ 5 h 73"/>
                <a:gd name="T26" fmla="*/ 0 w 53"/>
                <a:gd name="T27" fmla="*/ 9 h 73"/>
                <a:gd name="T28" fmla="*/ 1 w 53"/>
                <a:gd name="T29" fmla="*/ 12 h 73"/>
                <a:gd name="T30" fmla="*/ 3 w 53"/>
                <a:gd name="T31" fmla="*/ 15 h 73"/>
                <a:gd name="T32" fmla="*/ 4 w 53"/>
                <a:gd name="T33" fmla="*/ 17 h 73"/>
                <a:gd name="T34" fmla="*/ 4 w 53"/>
                <a:gd name="T35" fmla="*/ 18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47" name="Freeform 45"/>
            <p:cNvSpPr/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4 w 53"/>
                <a:gd name="T1" fmla="*/ 18 h 73"/>
                <a:gd name="T2" fmla="*/ 8 w 53"/>
                <a:gd name="T3" fmla="*/ 18 h 73"/>
                <a:gd name="T4" fmla="*/ 8 w 53"/>
                <a:gd name="T5" fmla="*/ 17 h 73"/>
                <a:gd name="T6" fmla="*/ 9 w 53"/>
                <a:gd name="T7" fmla="*/ 15 h 73"/>
                <a:gd name="T8" fmla="*/ 11 w 53"/>
                <a:gd name="T9" fmla="*/ 12 h 73"/>
                <a:gd name="T10" fmla="*/ 12 w 53"/>
                <a:gd name="T11" fmla="*/ 9 h 73"/>
                <a:gd name="T12" fmla="*/ 13 w 53"/>
                <a:gd name="T13" fmla="*/ 5 h 73"/>
                <a:gd name="T14" fmla="*/ 12 w 53"/>
                <a:gd name="T15" fmla="*/ 3 h 73"/>
                <a:gd name="T16" fmla="*/ 10 w 53"/>
                <a:gd name="T17" fmla="*/ 1 h 73"/>
                <a:gd name="T18" fmla="*/ 6 w 53"/>
                <a:gd name="T19" fmla="*/ 0 h 73"/>
                <a:gd name="T20" fmla="*/ 2 w 53"/>
                <a:gd name="T21" fmla="*/ 1 h 73"/>
                <a:gd name="T22" fmla="*/ 0 w 53"/>
                <a:gd name="T23" fmla="*/ 3 h 73"/>
                <a:gd name="T24" fmla="*/ 0 w 53"/>
                <a:gd name="T25" fmla="*/ 5 h 73"/>
                <a:gd name="T26" fmla="*/ 0 w 53"/>
                <a:gd name="T27" fmla="*/ 9 h 73"/>
                <a:gd name="T28" fmla="*/ 1 w 53"/>
                <a:gd name="T29" fmla="*/ 12 h 73"/>
                <a:gd name="T30" fmla="*/ 3 w 53"/>
                <a:gd name="T31" fmla="*/ 15 h 73"/>
                <a:gd name="T32" fmla="*/ 4 w 53"/>
                <a:gd name="T33" fmla="*/ 17 h 73"/>
                <a:gd name="T34" fmla="*/ 4 w 53"/>
                <a:gd name="T35" fmla="*/ 18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48" name="Freeform 46"/>
            <p:cNvSpPr/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7 w 71"/>
                <a:gd name="T1" fmla="*/ 15 h 58"/>
                <a:gd name="T2" fmla="*/ 18 w 71"/>
                <a:gd name="T3" fmla="*/ 12 h 58"/>
                <a:gd name="T4" fmla="*/ 18 w 71"/>
                <a:gd name="T5" fmla="*/ 11 h 58"/>
                <a:gd name="T6" fmla="*/ 16 w 71"/>
                <a:gd name="T7" fmla="*/ 9 h 58"/>
                <a:gd name="T8" fmla="*/ 15 w 71"/>
                <a:gd name="T9" fmla="*/ 6 h 58"/>
                <a:gd name="T10" fmla="*/ 13 w 71"/>
                <a:gd name="T11" fmla="*/ 4 h 58"/>
                <a:gd name="T12" fmla="*/ 10 w 71"/>
                <a:gd name="T13" fmla="*/ 2 h 58"/>
                <a:gd name="T14" fmla="*/ 7 w 71"/>
                <a:gd name="T15" fmla="*/ 0 h 58"/>
                <a:gd name="T16" fmla="*/ 4 w 71"/>
                <a:gd name="T17" fmla="*/ 1 h 58"/>
                <a:gd name="T18" fmla="*/ 2 w 71"/>
                <a:gd name="T19" fmla="*/ 4 h 58"/>
                <a:gd name="T20" fmla="*/ 0 w 71"/>
                <a:gd name="T21" fmla="*/ 8 h 58"/>
                <a:gd name="T22" fmla="*/ 1 w 71"/>
                <a:gd name="T23" fmla="*/ 11 h 58"/>
                <a:gd name="T24" fmla="*/ 4 w 71"/>
                <a:gd name="T25" fmla="*/ 13 h 58"/>
                <a:gd name="T26" fmla="*/ 7 w 71"/>
                <a:gd name="T27" fmla="*/ 14 h 58"/>
                <a:gd name="T28" fmla="*/ 10 w 71"/>
                <a:gd name="T29" fmla="*/ 15 h 58"/>
                <a:gd name="T30" fmla="*/ 14 w 71"/>
                <a:gd name="T31" fmla="*/ 15 h 58"/>
                <a:gd name="T32" fmla="*/ 16 w 71"/>
                <a:gd name="T33" fmla="*/ 15 h 58"/>
                <a:gd name="T34" fmla="*/ 17 w 71"/>
                <a:gd name="T35" fmla="*/ 15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49" name="Freeform 47"/>
            <p:cNvSpPr/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9 w 72"/>
                <a:gd name="T1" fmla="*/ 3 h 56"/>
                <a:gd name="T2" fmla="*/ 17 w 72"/>
                <a:gd name="T3" fmla="*/ 0 h 56"/>
                <a:gd name="T4" fmla="*/ 16 w 72"/>
                <a:gd name="T5" fmla="*/ 0 h 56"/>
                <a:gd name="T6" fmla="*/ 14 w 72"/>
                <a:gd name="T7" fmla="*/ 0 h 56"/>
                <a:gd name="T8" fmla="*/ 11 w 72"/>
                <a:gd name="T9" fmla="*/ 0 h 56"/>
                <a:gd name="T10" fmla="*/ 7 w 72"/>
                <a:gd name="T11" fmla="*/ 1 h 56"/>
                <a:gd name="T12" fmla="*/ 4 w 72"/>
                <a:gd name="T13" fmla="*/ 2 h 56"/>
                <a:gd name="T14" fmla="*/ 1 w 72"/>
                <a:gd name="T15" fmla="*/ 4 h 56"/>
                <a:gd name="T16" fmla="*/ 0 w 72"/>
                <a:gd name="T17" fmla="*/ 7 h 56"/>
                <a:gd name="T18" fmla="*/ 2 w 72"/>
                <a:gd name="T19" fmla="*/ 11 h 56"/>
                <a:gd name="T20" fmla="*/ 5 w 72"/>
                <a:gd name="T21" fmla="*/ 14 h 56"/>
                <a:gd name="T22" fmla="*/ 8 w 72"/>
                <a:gd name="T23" fmla="*/ 14 h 56"/>
                <a:gd name="T24" fmla="*/ 10 w 72"/>
                <a:gd name="T25" fmla="*/ 14 h 56"/>
                <a:gd name="T26" fmla="*/ 13 w 72"/>
                <a:gd name="T27" fmla="*/ 11 h 56"/>
                <a:gd name="T28" fmla="*/ 15 w 72"/>
                <a:gd name="T29" fmla="*/ 9 h 56"/>
                <a:gd name="T30" fmla="*/ 17 w 72"/>
                <a:gd name="T31" fmla="*/ 6 h 56"/>
                <a:gd name="T32" fmla="*/ 19 w 72"/>
                <a:gd name="T33" fmla="*/ 4 h 56"/>
                <a:gd name="T34" fmla="*/ 19 w 72"/>
                <a:gd name="T35" fmla="*/ 3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50" name="Freeform 48"/>
            <p:cNvSpPr/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8 w 53"/>
                <a:gd name="T1" fmla="*/ 0 h 72"/>
                <a:gd name="T2" fmla="*/ 5 w 53"/>
                <a:gd name="T3" fmla="*/ 0 h 72"/>
                <a:gd name="T4" fmla="*/ 4 w 53"/>
                <a:gd name="T5" fmla="*/ 1 h 72"/>
                <a:gd name="T6" fmla="*/ 3 w 53"/>
                <a:gd name="T7" fmla="*/ 3 h 72"/>
                <a:gd name="T8" fmla="*/ 2 w 53"/>
                <a:gd name="T9" fmla="*/ 6 h 72"/>
                <a:gd name="T10" fmla="*/ 0 w 53"/>
                <a:gd name="T11" fmla="*/ 9 h 72"/>
                <a:gd name="T12" fmla="*/ 0 w 53"/>
                <a:gd name="T13" fmla="*/ 13 h 72"/>
                <a:gd name="T14" fmla="*/ 0 w 53"/>
                <a:gd name="T15" fmla="*/ 16 h 72"/>
                <a:gd name="T16" fmla="*/ 2 w 53"/>
                <a:gd name="T17" fmla="*/ 18 h 72"/>
                <a:gd name="T18" fmla="*/ 6 w 53"/>
                <a:gd name="T19" fmla="*/ 19 h 72"/>
                <a:gd name="T20" fmla="*/ 10 w 53"/>
                <a:gd name="T21" fmla="*/ 18 h 72"/>
                <a:gd name="T22" fmla="*/ 12 w 53"/>
                <a:gd name="T23" fmla="*/ 16 h 72"/>
                <a:gd name="T24" fmla="*/ 13 w 53"/>
                <a:gd name="T25" fmla="*/ 13 h 72"/>
                <a:gd name="T26" fmla="*/ 12 w 53"/>
                <a:gd name="T27" fmla="*/ 9 h 72"/>
                <a:gd name="T28" fmla="*/ 11 w 53"/>
                <a:gd name="T29" fmla="*/ 6 h 72"/>
                <a:gd name="T30" fmla="*/ 10 w 53"/>
                <a:gd name="T31" fmla="*/ 3 h 72"/>
                <a:gd name="T32" fmla="*/ 8 w 53"/>
                <a:gd name="T33" fmla="*/ 1 h 72"/>
                <a:gd name="T34" fmla="*/ 8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51" name="Freeform 49"/>
            <p:cNvSpPr/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2 w 71"/>
                <a:gd name="T1" fmla="*/ 0 h 56"/>
                <a:gd name="T2" fmla="*/ 0 w 71"/>
                <a:gd name="T3" fmla="*/ 3 h 56"/>
                <a:gd name="T4" fmla="*/ 1 w 71"/>
                <a:gd name="T5" fmla="*/ 4 h 56"/>
                <a:gd name="T6" fmla="*/ 2 w 71"/>
                <a:gd name="T7" fmla="*/ 6 h 56"/>
                <a:gd name="T8" fmla="*/ 4 w 71"/>
                <a:gd name="T9" fmla="*/ 9 h 56"/>
                <a:gd name="T10" fmla="*/ 6 w 71"/>
                <a:gd name="T11" fmla="*/ 11 h 56"/>
                <a:gd name="T12" fmla="*/ 8 w 71"/>
                <a:gd name="T13" fmla="*/ 14 h 56"/>
                <a:gd name="T14" fmla="*/ 11 w 71"/>
                <a:gd name="T15" fmla="*/ 14 h 56"/>
                <a:gd name="T16" fmla="*/ 14 w 71"/>
                <a:gd name="T17" fmla="*/ 14 h 56"/>
                <a:gd name="T18" fmla="*/ 17 w 71"/>
                <a:gd name="T19" fmla="*/ 11 h 56"/>
                <a:gd name="T20" fmla="*/ 18 w 71"/>
                <a:gd name="T21" fmla="*/ 7 h 56"/>
                <a:gd name="T22" fmla="*/ 17 w 71"/>
                <a:gd name="T23" fmla="*/ 4 h 56"/>
                <a:gd name="T24" fmla="*/ 15 w 71"/>
                <a:gd name="T25" fmla="*/ 2 h 56"/>
                <a:gd name="T26" fmla="*/ 12 w 71"/>
                <a:gd name="T27" fmla="*/ 1 h 56"/>
                <a:gd name="T28" fmla="*/ 8 w 71"/>
                <a:gd name="T29" fmla="*/ 0 h 56"/>
                <a:gd name="T30" fmla="*/ 5 w 71"/>
                <a:gd name="T31" fmla="*/ 0 h 56"/>
                <a:gd name="T32" fmla="*/ 3 w 71"/>
                <a:gd name="T33" fmla="*/ 0 h 56"/>
                <a:gd name="T34" fmla="*/ 2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52" name="Freeform 50"/>
            <p:cNvSpPr/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11 h 57"/>
                <a:gd name="T2" fmla="*/ 2 w 72"/>
                <a:gd name="T3" fmla="*/ 14 h 57"/>
                <a:gd name="T4" fmla="*/ 3 w 72"/>
                <a:gd name="T5" fmla="*/ 14 h 57"/>
                <a:gd name="T6" fmla="*/ 5 w 72"/>
                <a:gd name="T7" fmla="*/ 14 h 57"/>
                <a:gd name="T8" fmla="*/ 8 w 72"/>
                <a:gd name="T9" fmla="*/ 14 h 57"/>
                <a:gd name="T10" fmla="*/ 12 w 72"/>
                <a:gd name="T11" fmla="*/ 13 h 57"/>
                <a:gd name="T12" fmla="*/ 16 w 72"/>
                <a:gd name="T13" fmla="*/ 12 h 57"/>
                <a:gd name="T14" fmla="*/ 18 w 72"/>
                <a:gd name="T15" fmla="*/ 10 h 57"/>
                <a:gd name="T16" fmla="*/ 19 w 72"/>
                <a:gd name="T17" fmla="*/ 7 h 57"/>
                <a:gd name="T18" fmla="*/ 17 w 72"/>
                <a:gd name="T19" fmla="*/ 4 h 57"/>
                <a:gd name="T20" fmla="*/ 14 w 72"/>
                <a:gd name="T21" fmla="*/ 1 h 57"/>
                <a:gd name="T22" fmla="*/ 12 w 72"/>
                <a:gd name="T23" fmla="*/ 0 h 57"/>
                <a:gd name="T24" fmla="*/ 9 w 72"/>
                <a:gd name="T25" fmla="*/ 1 h 57"/>
                <a:gd name="T26" fmla="*/ 6 w 72"/>
                <a:gd name="T27" fmla="*/ 3 h 57"/>
                <a:gd name="T28" fmla="*/ 4 w 72"/>
                <a:gd name="T29" fmla="*/ 5 h 57"/>
                <a:gd name="T30" fmla="*/ 2 w 72"/>
                <a:gd name="T31" fmla="*/ 8 h 57"/>
                <a:gd name="T32" fmla="*/ 1 w 72"/>
                <a:gd name="T33" fmla="*/ 10 h 57"/>
                <a:gd name="T34" fmla="*/ 0 w 72"/>
                <a:gd name="T35" fmla="*/ 11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53" name="Freeform 51"/>
            <p:cNvSpPr/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3 w 23"/>
                <a:gd name="T1" fmla="*/ 6 h 24"/>
                <a:gd name="T2" fmla="*/ 1 w 23"/>
                <a:gd name="T3" fmla="*/ 6 h 24"/>
                <a:gd name="T4" fmla="*/ 1 w 23"/>
                <a:gd name="T5" fmla="*/ 5 h 24"/>
                <a:gd name="T6" fmla="*/ 0 w 23"/>
                <a:gd name="T7" fmla="*/ 5 h 24"/>
                <a:gd name="T8" fmla="*/ 0 w 23"/>
                <a:gd name="T9" fmla="*/ 3 h 24"/>
                <a:gd name="T10" fmla="*/ 0 w 23"/>
                <a:gd name="T11" fmla="*/ 2 h 24"/>
                <a:gd name="T12" fmla="*/ 1 w 23"/>
                <a:gd name="T13" fmla="*/ 1 h 24"/>
                <a:gd name="T14" fmla="*/ 1 w 23"/>
                <a:gd name="T15" fmla="*/ 1 h 24"/>
                <a:gd name="T16" fmla="*/ 3 w 23"/>
                <a:gd name="T17" fmla="*/ 0 h 24"/>
                <a:gd name="T18" fmla="*/ 4 w 23"/>
                <a:gd name="T19" fmla="*/ 1 h 24"/>
                <a:gd name="T20" fmla="*/ 5 w 23"/>
                <a:gd name="T21" fmla="*/ 1 h 24"/>
                <a:gd name="T22" fmla="*/ 5 w 23"/>
                <a:gd name="T23" fmla="*/ 2 h 24"/>
                <a:gd name="T24" fmla="*/ 5 w 23"/>
                <a:gd name="T25" fmla="*/ 3 h 24"/>
                <a:gd name="T26" fmla="*/ 5 w 23"/>
                <a:gd name="T27" fmla="*/ 5 h 24"/>
                <a:gd name="T28" fmla="*/ 5 w 23"/>
                <a:gd name="T29" fmla="*/ 5 h 24"/>
                <a:gd name="T30" fmla="*/ 4 w 23"/>
                <a:gd name="T31" fmla="*/ 6 h 24"/>
                <a:gd name="T32" fmla="*/ 3 w 23"/>
                <a:gd name="T33" fmla="*/ 6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54" name="Freeform 52"/>
            <p:cNvSpPr/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5 w 52"/>
                <a:gd name="T1" fmla="*/ 18 h 73"/>
                <a:gd name="T2" fmla="*/ 7 w 52"/>
                <a:gd name="T3" fmla="*/ 18 h 73"/>
                <a:gd name="T4" fmla="*/ 9 w 52"/>
                <a:gd name="T5" fmla="*/ 17 h 73"/>
                <a:gd name="T6" fmla="*/ 10 w 52"/>
                <a:gd name="T7" fmla="*/ 15 h 73"/>
                <a:gd name="T8" fmla="*/ 11 w 52"/>
                <a:gd name="T9" fmla="*/ 12 h 73"/>
                <a:gd name="T10" fmla="*/ 13 w 52"/>
                <a:gd name="T11" fmla="*/ 9 h 73"/>
                <a:gd name="T12" fmla="*/ 13 w 52"/>
                <a:gd name="T13" fmla="*/ 5 h 73"/>
                <a:gd name="T14" fmla="*/ 13 w 52"/>
                <a:gd name="T15" fmla="*/ 3 h 73"/>
                <a:gd name="T16" fmla="*/ 11 w 52"/>
                <a:gd name="T17" fmla="*/ 1 h 73"/>
                <a:gd name="T18" fmla="*/ 7 w 52"/>
                <a:gd name="T19" fmla="*/ 0 h 73"/>
                <a:gd name="T20" fmla="*/ 3 w 52"/>
                <a:gd name="T21" fmla="*/ 1 h 73"/>
                <a:gd name="T22" fmla="*/ 1 w 52"/>
                <a:gd name="T23" fmla="*/ 3 h 73"/>
                <a:gd name="T24" fmla="*/ 0 w 52"/>
                <a:gd name="T25" fmla="*/ 5 h 73"/>
                <a:gd name="T26" fmla="*/ 1 w 52"/>
                <a:gd name="T27" fmla="*/ 9 h 73"/>
                <a:gd name="T28" fmla="*/ 2 w 52"/>
                <a:gd name="T29" fmla="*/ 12 h 73"/>
                <a:gd name="T30" fmla="*/ 3 w 52"/>
                <a:gd name="T31" fmla="*/ 15 h 73"/>
                <a:gd name="T32" fmla="*/ 5 w 52"/>
                <a:gd name="T33" fmla="*/ 17 h 73"/>
                <a:gd name="T34" fmla="*/ 5 w 52"/>
                <a:gd name="T35" fmla="*/ 18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55" name="Freeform 53"/>
            <p:cNvSpPr/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5 w 52"/>
                <a:gd name="T1" fmla="*/ 18 h 73"/>
                <a:gd name="T2" fmla="*/ 7 w 52"/>
                <a:gd name="T3" fmla="*/ 18 h 73"/>
                <a:gd name="T4" fmla="*/ 9 w 52"/>
                <a:gd name="T5" fmla="*/ 17 h 73"/>
                <a:gd name="T6" fmla="*/ 10 w 52"/>
                <a:gd name="T7" fmla="*/ 15 h 73"/>
                <a:gd name="T8" fmla="*/ 11 w 52"/>
                <a:gd name="T9" fmla="*/ 12 h 73"/>
                <a:gd name="T10" fmla="*/ 13 w 52"/>
                <a:gd name="T11" fmla="*/ 9 h 73"/>
                <a:gd name="T12" fmla="*/ 13 w 52"/>
                <a:gd name="T13" fmla="*/ 5 h 73"/>
                <a:gd name="T14" fmla="*/ 13 w 52"/>
                <a:gd name="T15" fmla="*/ 3 h 73"/>
                <a:gd name="T16" fmla="*/ 11 w 52"/>
                <a:gd name="T17" fmla="*/ 1 h 73"/>
                <a:gd name="T18" fmla="*/ 7 w 52"/>
                <a:gd name="T19" fmla="*/ 0 h 73"/>
                <a:gd name="T20" fmla="*/ 3 w 52"/>
                <a:gd name="T21" fmla="*/ 1 h 73"/>
                <a:gd name="T22" fmla="*/ 1 w 52"/>
                <a:gd name="T23" fmla="*/ 3 h 73"/>
                <a:gd name="T24" fmla="*/ 0 w 52"/>
                <a:gd name="T25" fmla="*/ 5 h 73"/>
                <a:gd name="T26" fmla="*/ 1 w 52"/>
                <a:gd name="T27" fmla="*/ 9 h 73"/>
                <a:gd name="T28" fmla="*/ 2 w 52"/>
                <a:gd name="T29" fmla="*/ 12 h 73"/>
                <a:gd name="T30" fmla="*/ 3 w 52"/>
                <a:gd name="T31" fmla="*/ 15 h 73"/>
                <a:gd name="T32" fmla="*/ 5 w 52"/>
                <a:gd name="T33" fmla="*/ 17 h 73"/>
                <a:gd name="T34" fmla="*/ 5 w 52"/>
                <a:gd name="T35" fmla="*/ 18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56" name="Freeform 54"/>
            <p:cNvSpPr/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16 w 72"/>
                <a:gd name="T1" fmla="*/ 14 h 58"/>
                <a:gd name="T2" fmla="*/ 17 w 72"/>
                <a:gd name="T3" fmla="*/ 11 h 58"/>
                <a:gd name="T4" fmla="*/ 17 w 72"/>
                <a:gd name="T5" fmla="*/ 10 h 58"/>
                <a:gd name="T6" fmla="*/ 16 w 72"/>
                <a:gd name="T7" fmla="*/ 8 h 58"/>
                <a:gd name="T8" fmla="*/ 14 w 72"/>
                <a:gd name="T9" fmla="*/ 6 h 58"/>
                <a:gd name="T10" fmla="*/ 12 w 72"/>
                <a:gd name="T11" fmla="*/ 3 h 58"/>
                <a:gd name="T12" fmla="*/ 9 w 72"/>
                <a:gd name="T13" fmla="*/ 1 h 58"/>
                <a:gd name="T14" fmla="*/ 7 w 72"/>
                <a:gd name="T15" fmla="*/ 0 h 58"/>
                <a:gd name="T16" fmla="*/ 4 w 72"/>
                <a:gd name="T17" fmla="*/ 0 h 58"/>
                <a:gd name="T18" fmla="*/ 1 w 72"/>
                <a:gd name="T19" fmla="*/ 3 h 58"/>
                <a:gd name="T20" fmla="*/ 0 w 72"/>
                <a:gd name="T21" fmla="*/ 7 h 58"/>
                <a:gd name="T22" fmla="*/ 1 w 72"/>
                <a:gd name="T23" fmla="*/ 10 h 58"/>
                <a:gd name="T24" fmla="*/ 3 w 72"/>
                <a:gd name="T25" fmla="*/ 12 h 58"/>
                <a:gd name="T26" fmla="*/ 6 w 72"/>
                <a:gd name="T27" fmla="*/ 13 h 58"/>
                <a:gd name="T28" fmla="*/ 9 w 72"/>
                <a:gd name="T29" fmla="*/ 14 h 58"/>
                <a:gd name="T30" fmla="*/ 12 w 72"/>
                <a:gd name="T31" fmla="*/ 14 h 58"/>
                <a:gd name="T32" fmla="*/ 15 w 72"/>
                <a:gd name="T33" fmla="*/ 14 h 58"/>
                <a:gd name="T34" fmla="*/ 16 w 72"/>
                <a:gd name="T35" fmla="*/ 14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57" name="Freeform 55"/>
            <p:cNvSpPr/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17 w 72"/>
                <a:gd name="T1" fmla="*/ 3 h 56"/>
                <a:gd name="T2" fmla="*/ 16 w 72"/>
                <a:gd name="T3" fmla="*/ 0 h 56"/>
                <a:gd name="T4" fmla="*/ 15 w 72"/>
                <a:gd name="T5" fmla="*/ 0 h 56"/>
                <a:gd name="T6" fmla="*/ 13 w 72"/>
                <a:gd name="T7" fmla="*/ 0 h 56"/>
                <a:gd name="T8" fmla="*/ 9 w 72"/>
                <a:gd name="T9" fmla="*/ 0 h 56"/>
                <a:gd name="T10" fmla="*/ 6 w 72"/>
                <a:gd name="T11" fmla="*/ 1 h 56"/>
                <a:gd name="T12" fmla="*/ 3 w 72"/>
                <a:gd name="T13" fmla="*/ 2 h 56"/>
                <a:gd name="T14" fmla="*/ 1 w 72"/>
                <a:gd name="T15" fmla="*/ 4 h 56"/>
                <a:gd name="T16" fmla="*/ 0 w 72"/>
                <a:gd name="T17" fmla="*/ 7 h 56"/>
                <a:gd name="T18" fmla="*/ 1 w 72"/>
                <a:gd name="T19" fmla="*/ 11 h 56"/>
                <a:gd name="T20" fmla="*/ 4 w 72"/>
                <a:gd name="T21" fmla="*/ 14 h 56"/>
                <a:gd name="T22" fmla="*/ 7 w 72"/>
                <a:gd name="T23" fmla="*/ 15 h 56"/>
                <a:gd name="T24" fmla="*/ 9 w 72"/>
                <a:gd name="T25" fmla="*/ 14 h 56"/>
                <a:gd name="T26" fmla="*/ 12 w 72"/>
                <a:gd name="T27" fmla="*/ 12 h 56"/>
                <a:gd name="T28" fmla="*/ 14 w 72"/>
                <a:gd name="T29" fmla="*/ 9 h 56"/>
                <a:gd name="T30" fmla="*/ 16 w 72"/>
                <a:gd name="T31" fmla="*/ 6 h 56"/>
                <a:gd name="T32" fmla="*/ 17 w 72"/>
                <a:gd name="T33" fmla="*/ 4 h 56"/>
                <a:gd name="T34" fmla="*/ 17 w 72"/>
                <a:gd name="T35" fmla="*/ 3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58" name="Freeform 56"/>
            <p:cNvSpPr/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8 w 53"/>
                <a:gd name="T1" fmla="*/ 0 h 72"/>
                <a:gd name="T2" fmla="*/ 6 w 53"/>
                <a:gd name="T3" fmla="*/ 0 h 72"/>
                <a:gd name="T4" fmla="*/ 5 w 53"/>
                <a:gd name="T5" fmla="*/ 1 h 72"/>
                <a:gd name="T6" fmla="*/ 4 w 53"/>
                <a:gd name="T7" fmla="*/ 3 h 72"/>
                <a:gd name="T8" fmla="*/ 2 w 53"/>
                <a:gd name="T9" fmla="*/ 6 h 72"/>
                <a:gd name="T10" fmla="*/ 1 w 53"/>
                <a:gd name="T11" fmla="*/ 9 h 72"/>
                <a:gd name="T12" fmla="*/ 0 w 53"/>
                <a:gd name="T13" fmla="*/ 13 h 72"/>
                <a:gd name="T14" fmla="*/ 1 w 53"/>
                <a:gd name="T15" fmla="*/ 16 h 72"/>
                <a:gd name="T16" fmla="*/ 3 w 53"/>
                <a:gd name="T17" fmla="*/ 18 h 72"/>
                <a:gd name="T18" fmla="*/ 7 w 53"/>
                <a:gd name="T19" fmla="*/ 19 h 72"/>
                <a:gd name="T20" fmla="*/ 11 w 53"/>
                <a:gd name="T21" fmla="*/ 18 h 72"/>
                <a:gd name="T22" fmla="*/ 13 w 53"/>
                <a:gd name="T23" fmla="*/ 16 h 72"/>
                <a:gd name="T24" fmla="*/ 14 w 53"/>
                <a:gd name="T25" fmla="*/ 13 h 72"/>
                <a:gd name="T26" fmla="*/ 13 w 53"/>
                <a:gd name="T27" fmla="*/ 9 h 72"/>
                <a:gd name="T28" fmla="*/ 12 w 53"/>
                <a:gd name="T29" fmla="*/ 6 h 72"/>
                <a:gd name="T30" fmla="*/ 10 w 53"/>
                <a:gd name="T31" fmla="*/ 3 h 72"/>
                <a:gd name="T32" fmla="*/ 9 w 53"/>
                <a:gd name="T33" fmla="*/ 1 h 72"/>
                <a:gd name="T34" fmla="*/ 8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59" name="Freeform 57"/>
            <p:cNvSpPr/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1 w 72"/>
                <a:gd name="T1" fmla="*/ 0 h 57"/>
                <a:gd name="T2" fmla="*/ 0 w 72"/>
                <a:gd name="T3" fmla="*/ 3 h 57"/>
                <a:gd name="T4" fmla="*/ 0 w 72"/>
                <a:gd name="T5" fmla="*/ 4 h 57"/>
                <a:gd name="T6" fmla="*/ 1 w 72"/>
                <a:gd name="T7" fmla="*/ 6 h 57"/>
                <a:gd name="T8" fmla="*/ 3 w 72"/>
                <a:gd name="T9" fmla="*/ 9 h 57"/>
                <a:gd name="T10" fmla="*/ 5 w 72"/>
                <a:gd name="T11" fmla="*/ 11 h 57"/>
                <a:gd name="T12" fmla="*/ 8 w 72"/>
                <a:gd name="T13" fmla="*/ 14 h 57"/>
                <a:gd name="T14" fmla="*/ 10 w 72"/>
                <a:gd name="T15" fmla="*/ 15 h 57"/>
                <a:gd name="T16" fmla="*/ 13 w 72"/>
                <a:gd name="T17" fmla="*/ 14 h 57"/>
                <a:gd name="T18" fmla="*/ 16 w 72"/>
                <a:gd name="T19" fmla="*/ 11 h 57"/>
                <a:gd name="T20" fmla="*/ 17 w 72"/>
                <a:gd name="T21" fmla="*/ 7 h 57"/>
                <a:gd name="T22" fmla="*/ 16 w 72"/>
                <a:gd name="T23" fmla="*/ 4 h 57"/>
                <a:gd name="T24" fmla="*/ 14 w 72"/>
                <a:gd name="T25" fmla="*/ 2 h 57"/>
                <a:gd name="T26" fmla="*/ 11 w 72"/>
                <a:gd name="T27" fmla="*/ 1 h 57"/>
                <a:gd name="T28" fmla="*/ 8 w 72"/>
                <a:gd name="T29" fmla="*/ 0 h 57"/>
                <a:gd name="T30" fmla="*/ 5 w 72"/>
                <a:gd name="T31" fmla="*/ 0 h 57"/>
                <a:gd name="T32" fmla="*/ 2 w 72"/>
                <a:gd name="T33" fmla="*/ 0 h 57"/>
                <a:gd name="T34" fmla="*/ 1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60" name="Freeform 58"/>
            <p:cNvSpPr/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2 h 58"/>
                <a:gd name="T2" fmla="*/ 1 w 72"/>
                <a:gd name="T3" fmla="*/ 15 h 58"/>
                <a:gd name="T4" fmla="*/ 2 w 72"/>
                <a:gd name="T5" fmla="*/ 15 h 58"/>
                <a:gd name="T6" fmla="*/ 5 w 72"/>
                <a:gd name="T7" fmla="*/ 15 h 58"/>
                <a:gd name="T8" fmla="*/ 8 w 72"/>
                <a:gd name="T9" fmla="*/ 15 h 58"/>
                <a:gd name="T10" fmla="*/ 11 w 72"/>
                <a:gd name="T11" fmla="*/ 14 h 58"/>
                <a:gd name="T12" fmla="*/ 14 w 72"/>
                <a:gd name="T13" fmla="*/ 13 h 58"/>
                <a:gd name="T14" fmla="*/ 16 w 72"/>
                <a:gd name="T15" fmla="*/ 11 h 58"/>
                <a:gd name="T16" fmla="*/ 17 w 72"/>
                <a:gd name="T17" fmla="*/ 8 h 58"/>
                <a:gd name="T18" fmla="*/ 16 w 72"/>
                <a:gd name="T19" fmla="*/ 4 h 58"/>
                <a:gd name="T20" fmla="*/ 13 w 72"/>
                <a:gd name="T21" fmla="*/ 1 h 58"/>
                <a:gd name="T22" fmla="*/ 10 w 72"/>
                <a:gd name="T23" fmla="*/ 0 h 58"/>
                <a:gd name="T24" fmla="*/ 8 w 72"/>
                <a:gd name="T25" fmla="*/ 2 h 58"/>
                <a:gd name="T26" fmla="*/ 5 w 72"/>
                <a:gd name="T27" fmla="*/ 4 h 58"/>
                <a:gd name="T28" fmla="*/ 3 w 72"/>
                <a:gd name="T29" fmla="*/ 6 h 58"/>
                <a:gd name="T30" fmla="*/ 1 w 72"/>
                <a:gd name="T31" fmla="*/ 9 h 58"/>
                <a:gd name="T32" fmla="*/ 0 w 72"/>
                <a:gd name="T33" fmla="*/ 11 h 58"/>
                <a:gd name="T34" fmla="*/ 0 w 72"/>
                <a:gd name="T35" fmla="*/ 12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61" name="Freeform 59"/>
            <p:cNvSpPr/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36 w 144"/>
                <a:gd name="T1" fmla="*/ 0 h 167"/>
                <a:gd name="T2" fmla="*/ 36 w 144"/>
                <a:gd name="T3" fmla="*/ 7 h 167"/>
                <a:gd name="T4" fmla="*/ 35 w 144"/>
                <a:gd name="T5" fmla="*/ 15 h 167"/>
                <a:gd name="T6" fmla="*/ 33 w 144"/>
                <a:gd name="T7" fmla="*/ 21 h 167"/>
                <a:gd name="T8" fmla="*/ 29 w 144"/>
                <a:gd name="T9" fmla="*/ 28 h 167"/>
                <a:gd name="T10" fmla="*/ 25 w 144"/>
                <a:gd name="T11" fmla="*/ 34 h 167"/>
                <a:gd name="T12" fmla="*/ 20 w 144"/>
                <a:gd name="T13" fmla="*/ 38 h 167"/>
                <a:gd name="T14" fmla="*/ 15 w 144"/>
                <a:gd name="T15" fmla="*/ 41 h 167"/>
                <a:gd name="T16" fmla="*/ 9 w 144"/>
                <a:gd name="T17" fmla="*/ 42 h 167"/>
                <a:gd name="T18" fmla="*/ 4 w 144"/>
                <a:gd name="T19" fmla="*/ 41 h 167"/>
                <a:gd name="T20" fmla="*/ 1 w 144"/>
                <a:gd name="T21" fmla="*/ 38 h 167"/>
                <a:gd name="T22" fmla="*/ 0 w 144"/>
                <a:gd name="T23" fmla="*/ 35 h 167"/>
                <a:gd name="T24" fmla="*/ 1 w 144"/>
                <a:gd name="T25" fmla="*/ 31 h 167"/>
                <a:gd name="T26" fmla="*/ 3 w 144"/>
                <a:gd name="T27" fmla="*/ 28 h 167"/>
                <a:gd name="T28" fmla="*/ 6 w 144"/>
                <a:gd name="T29" fmla="*/ 24 h 167"/>
                <a:gd name="T30" fmla="*/ 10 w 144"/>
                <a:gd name="T31" fmla="*/ 22 h 167"/>
                <a:gd name="T32" fmla="*/ 15 w 144"/>
                <a:gd name="T33" fmla="*/ 21 h 167"/>
                <a:gd name="T34" fmla="*/ 20 w 144"/>
                <a:gd name="T35" fmla="*/ 20 h 167"/>
                <a:gd name="T36" fmla="*/ 23 w 144"/>
                <a:gd name="T37" fmla="*/ 18 h 167"/>
                <a:gd name="T38" fmla="*/ 27 w 144"/>
                <a:gd name="T39" fmla="*/ 15 h 167"/>
                <a:gd name="T40" fmla="*/ 30 w 144"/>
                <a:gd name="T41" fmla="*/ 11 h 167"/>
                <a:gd name="T42" fmla="*/ 33 w 144"/>
                <a:gd name="T43" fmla="*/ 7 h 167"/>
                <a:gd name="T44" fmla="*/ 35 w 144"/>
                <a:gd name="T45" fmla="*/ 4 h 167"/>
                <a:gd name="T46" fmla="*/ 36 w 144"/>
                <a:gd name="T47" fmla="*/ 1 h 167"/>
                <a:gd name="T48" fmla="*/ 36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62" name="Freeform 60"/>
            <p:cNvSpPr/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51 w 204"/>
                <a:gd name="T1" fmla="*/ 0 h 82"/>
                <a:gd name="T2" fmla="*/ 49 w 204"/>
                <a:gd name="T3" fmla="*/ 2 h 82"/>
                <a:gd name="T4" fmla="*/ 47 w 204"/>
                <a:gd name="T5" fmla="*/ 5 h 82"/>
                <a:gd name="T6" fmla="*/ 44 w 204"/>
                <a:gd name="T7" fmla="*/ 7 h 82"/>
                <a:gd name="T8" fmla="*/ 42 w 204"/>
                <a:gd name="T9" fmla="*/ 10 h 82"/>
                <a:gd name="T10" fmla="*/ 38 w 204"/>
                <a:gd name="T11" fmla="*/ 12 h 82"/>
                <a:gd name="T12" fmla="*/ 35 w 204"/>
                <a:gd name="T13" fmla="*/ 14 h 82"/>
                <a:gd name="T14" fmla="*/ 31 w 204"/>
                <a:gd name="T15" fmla="*/ 16 h 82"/>
                <a:gd name="T16" fmla="*/ 28 w 204"/>
                <a:gd name="T17" fmla="*/ 17 h 82"/>
                <a:gd name="T18" fmla="*/ 25 w 204"/>
                <a:gd name="T19" fmla="*/ 18 h 82"/>
                <a:gd name="T20" fmla="*/ 22 w 204"/>
                <a:gd name="T21" fmla="*/ 19 h 82"/>
                <a:gd name="T22" fmla="*/ 19 w 204"/>
                <a:gd name="T23" fmla="*/ 20 h 82"/>
                <a:gd name="T24" fmla="*/ 15 w 204"/>
                <a:gd name="T25" fmla="*/ 20 h 82"/>
                <a:gd name="T26" fmla="*/ 12 w 204"/>
                <a:gd name="T27" fmla="*/ 20 h 82"/>
                <a:gd name="T28" fmla="*/ 10 w 204"/>
                <a:gd name="T29" fmla="*/ 19 h 82"/>
                <a:gd name="T30" fmla="*/ 6 w 204"/>
                <a:gd name="T31" fmla="*/ 17 h 82"/>
                <a:gd name="T32" fmla="*/ 3 w 204"/>
                <a:gd name="T33" fmla="*/ 16 h 82"/>
                <a:gd name="T34" fmla="*/ 1 w 204"/>
                <a:gd name="T35" fmla="*/ 11 h 82"/>
                <a:gd name="T36" fmla="*/ 0 w 204"/>
                <a:gd name="T37" fmla="*/ 8 h 82"/>
                <a:gd name="T38" fmla="*/ 2 w 204"/>
                <a:gd name="T39" fmla="*/ 5 h 82"/>
                <a:gd name="T40" fmla="*/ 5 w 204"/>
                <a:gd name="T41" fmla="*/ 2 h 82"/>
                <a:gd name="T42" fmla="*/ 9 w 204"/>
                <a:gd name="T43" fmla="*/ 0 h 82"/>
                <a:gd name="T44" fmla="*/ 13 w 204"/>
                <a:gd name="T45" fmla="*/ 0 h 82"/>
                <a:gd name="T46" fmla="*/ 18 w 204"/>
                <a:gd name="T47" fmla="*/ 1 h 82"/>
                <a:gd name="T48" fmla="*/ 23 w 204"/>
                <a:gd name="T49" fmla="*/ 3 h 82"/>
                <a:gd name="T50" fmla="*/ 26 w 204"/>
                <a:gd name="T51" fmla="*/ 5 h 82"/>
                <a:gd name="T52" fmla="*/ 30 w 204"/>
                <a:gd name="T53" fmla="*/ 6 h 82"/>
                <a:gd name="T54" fmla="*/ 36 w 204"/>
                <a:gd name="T55" fmla="*/ 5 h 82"/>
                <a:gd name="T56" fmla="*/ 40 w 204"/>
                <a:gd name="T57" fmla="*/ 4 h 82"/>
                <a:gd name="T58" fmla="*/ 45 w 204"/>
                <a:gd name="T59" fmla="*/ 3 h 82"/>
                <a:gd name="T60" fmla="*/ 48 w 204"/>
                <a:gd name="T61" fmla="*/ 1 h 82"/>
                <a:gd name="T62" fmla="*/ 50 w 204"/>
                <a:gd name="T63" fmla="*/ 0 h 82"/>
                <a:gd name="T64" fmla="*/ 5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63" name="Freeform 61"/>
            <p:cNvSpPr/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6 w 84"/>
                <a:gd name="T1" fmla="*/ 0 h 208"/>
                <a:gd name="T2" fmla="*/ 11 w 84"/>
                <a:gd name="T3" fmla="*/ 6 h 208"/>
                <a:gd name="T4" fmla="*/ 14 w 84"/>
                <a:gd name="T5" fmla="*/ 12 h 208"/>
                <a:gd name="T6" fmla="*/ 18 w 84"/>
                <a:gd name="T7" fmla="*/ 19 h 208"/>
                <a:gd name="T8" fmla="*/ 20 w 84"/>
                <a:gd name="T9" fmla="*/ 25 h 208"/>
                <a:gd name="T10" fmla="*/ 21 w 84"/>
                <a:gd name="T11" fmla="*/ 32 h 208"/>
                <a:gd name="T12" fmla="*/ 21 w 84"/>
                <a:gd name="T13" fmla="*/ 39 h 208"/>
                <a:gd name="T14" fmla="*/ 19 w 84"/>
                <a:gd name="T15" fmla="*/ 45 h 208"/>
                <a:gd name="T16" fmla="*/ 14 w 84"/>
                <a:gd name="T17" fmla="*/ 50 h 208"/>
                <a:gd name="T18" fmla="*/ 10 w 84"/>
                <a:gd name="T19" fmla="*/ 52 h 208"/>
                <a:gd name="T20" fmla="*/ 6 w 84"/>
                <a:gd name="T21" fmla="*/ 52 h 208"/>
                <a:gd name="T22" fmla="*/ 3 w 84"/>
                <a:gd name="T23" fmla="*/ 51 h 208"/>
                <a:gd name="T24" fmla="*/ 1 w 84"/>
                <a:gd name="T25" fmla="*/ 47 h 208"/>
                <a:gd name="T26" fmla="*/ 0 w 84"/>
                <a:gd name="T27" fmla="*/ 43 h 208"/>
                <a:gd name="T28" fmla="*/ 1 w 84"/>
                <a:gd name="T29" fmla="*/ 38 h 208"/>
                <a:gd name="T30" fmla="*/ 1 w 84"/>
                <a:gd name="T31" fmla="*/ 34 h 208"/>
                <a:gd name="T32" fmla="*/ 5 w 84"/>
                <a:gd name="T33" fmla="*/ 28 h 208"/>
                <a:gd name="T34" fmla="*/ 9 w 84"/>
                <a:gd name="T35" fmla="*/ 21 h 208"/>
                <a:gd name="T36" fmla="*/ 9 w 84"/>
                <a:gd name="T37" fmla="*/ 12 h 208"/>
                <a:gd name="T38" fmla="*/ 6 w 84"/>
                <a:gd name="T39" fmla="*/ 3 h 208"/>
                <a:gd name="T40" fmla="*/ 6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64" name="Freeform 62"/>
            <p:cNvSpPr/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6 w 144"/>
                <a:gd name="T3" fmla="*/ 1 h 170"/>
                <a:gd name="T4" fmla="*/ 13 w 144"/>
                <a:gd name="T5" fmla="*/ 4 h 170"/>
                <a:gd name="T6" fmla="*/ 20 w 144"/>
                <a:gd name="T7" fmla="*/ 8 h 170"/>
                <a:gd name="T8" fmla="*/ 26 w 144"/>
                <a:gd name="T9" fmla="*/ 12 h 170"/>
                <a:gd name="T10" fmla="*/ 30 w 144"/>
                <a:gd name="T11" fmla="*/ 17 h 170"/>
                <a:gd name="T12" fmla="*/ 35 w 144"/>
                <a:gd name="T13" fmla="*/ 22 h 170"/>
                <a:gd name="T14" fmla="*/ 36 w 144"/>
                <a:gd name="T15" fmla="*/ 29 h 170"/>
                <a:gd name="T16" fmla="*/ 36 w 144"/>
                <a:gd name="T17" fmla="*/ 35 h 170"/>
                <a:gd name="T18" fmla="*/ 34 w 144"/>
                <a:gd name="T19" fmla="*/ 39 h 170"/>
                <a:gd name="T20" fmla="*/ 30 w 144"/>
                <a:gd name="T21" fmla="*/ 41 h 170"/>
                <a:gd name="T22" fmla="*/ 26 w 144"/>
                <a:gd name="T23" fmla="*/ 42 h 170"/>
                <a:gd name="T24" fmla="*/ 23 w 144"/>
                <a:gd name="T25" fmla="*/ 40 h 170"/>
                <a:gd name="T26" fmla="*/ 20 w 144"/>
                <a:gd name="T27" fmla="*/ 37 h 170"/>
                <a:gd name="T28" fmla="*/ 18 w 144"/>
                <a:gd name="T29" fmla="*/ 33 h 170"/>
                <a:gd name="T30" fmla="*/ 16 w 144"/>
                <a:gd name="T31" fmla="*/ 29 h 170"/>
                <a:gd name="T32" fmla="*/ 17 w 144"/>
                <a:gd name="T33" fmla="*/ 24 h 170"/>
                <a:gd name="T34" fmla="*/ 17 w 144"/>
                <a:gd name="T35" fmla="*/ 20 h 170"/>
                <a:gd name="T36" fmla="*/ 14 w 144"/>
                <a:gd name="T37" fmla="*/ 15 h 170"/>
                <a:gd name="T38" fmla="*/ 12 w 144"/>
                <a:gd name="T39" fmla="*/ 11 h 170"/>
                <a:gd name="T40" fmla="*/ 9 w 144"/>
                <a:gd name="T41" fmla="*/ 7 h 170"/>
                <a:gd name="T42" fmla="*/ 5 w 144"/>
                <a:gd name="T43" fmla="*/ 4 h 170"/>
                <a:gd name="T44" fmla="*/ 3 w 144"/>
                <a:gd name="T45" fmla="*/ 2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65" name="Freeform 63"/>
            <p:cNvSpPr/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4 h 103"/>
                <a:gd name="T2" fmla="*/ 3 w 199"/>
                <a:gd name="T3" fmla="*/ 3 h 103"/>
                <a:gd name="T4" fmla="*/ 6 w 199"/>
                <a:gd name="T5" fmla="*/ 2 h 103"/>
                <a:gd name="T6" fmla="*/ 10 w 199"/>
                <a:gd name="T7" fmla="*/ 1 h 103"/>
                <a:gd name="T8" fmla="*/ 13 w 199"/>
                <a:gd name="T9" fmla="*/ 0 h 103"/>
                <a:gd name="T10" fmla="*/ 17 w 199"/>
                <a:gd name="T11" fmla="*/ 0 h 103"/>
                <a:gd name="T12" fmla="*/ 21 w 199"/>
                <a:gd name="T13" fmla="*/ 0 h 103"/>
                <a:gd name="T14" fmla="*/ 24 w 199"/>
                <a:gd name="T15" fmla="*/ 0 h 103"/>
                <a:gd name="T16" fmla="*/ 28 w 199"/>
                <a:gd name="T17" fmla="*/ 0 h 103"/>
                <a:gd name="T18" fmla="*/ 32 w 199"/>
                <a:gd name="T19" fmla="*/ 1 h 103"/>
                <a:gd name="T20" fmla="*/ 35 w 199"/>
                <a:gd name="T21" fmla="*/ 2 h 103"/>
                <a:gd name="T22" fmla="*/ 38 w 199"/>
                <a:gd name="T23" fmla="*/ 3 h 103"/>
                <a:gd name="T24" fmla="*/ 41 w 199"/>
                <a:gd name="T25" fmla="*/ 4 h 103"/>
                <a:gd name="T26" fmla="*/ 43 w 199"/>
                <a:gd name="T27" fmla="*/ 6 h 103"/>
                <a:gd name="T28" fmla="*/ 45 w 199"/>
                <a:gd name="T29" fmla="*/ 8 h 103"/>
                <a:gd name="T30" fmla="*/ 47 w 199"/>
                <a:gd name="T31" fmla="*/ 11 h 103"/>
                <a:gd name="T32" fmla="*/ 49 w 199"/>
                <a:gd name="T33" fmla="*/ 14 h 103"/>
                <a:gd name="T34" fmla="*/ 49 w 199"/>
                <a:gd name="T35" fmla="*/ 19 h 103"/>
                <a:gd name="T36" fmla="*/ 48 w 199"/>
                <a:gd name="T37" fmla="*/ 22 h 103"/>
                <a:gd name="T38" fmla="*/ 45 w 199"/>
                <a:gd name="T39" fmla="*/ 24 h 103"/>
                <a:gd name="T40" fmla="*/ 41 w 199"/>
                <a:gd name="T41" fmla="*/ 25 h 103"/>
                <a:gd name="T42" fmla="*/ 37 w 199"/>
                <a:gd name="T43" fmla="*/ 25 h 103"/>
                <a:gd name="T44" fmla="*/ 33 w 199"/>
                <a:gd name="T45" fmla="*/ 23 h 103"/>
                <a:gd name="T46" fmla="*/ 29 w 199"/>
                <a:gd name="T47" fmla="*/ 20 h 103"/>
                <a:gd name="T48" fmla="*/ 26 w 199"/>
                <a:gd name="T49" fmla="*/ 15 h 103"/>
                <a:gd name="T50" fmla="*/ 24 w 199"/>
                <a:gd name="T51" fmla="*/ 12 h 103"/>
                <a:gd name="T52" fmla="*/ 20 w 199"/>
                <a:gd name="T53" fmla="*/ 9 h 103"/>
                <a:gd name="T54" fmla="*/ 16 w 199"/>
                <a:gd name="T55" fmla="*/ 7 h 103"/>
                <a:gd name="T56" fmla="*/ 11 w 199"/>
                <a:gd name="T57" fmla="*/ 6 h 103"/>
                <a:gd name="T58" fmla="*/ 7 w 199"/>
                <a:gd name="T59" fmla="*/ 5 h 103"/>
                <a:gd name="T60" fmla="*/ 3 w 199"/>
                <a:gd name="T61" fmla="*/ 4 h 103"/>
                <a:gd name="T62" fmla="*/ 1 w 199"/>
                <a:gd name="T63" fmla="*/ 4 h 103"/>
                <a:gd name="T64" fmla="*/ 0 w 199"/>
                <a:gd name="T65" fmla="*/ 4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66" name="Freeform 64"/>
            <p:cNvSpPr/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23 w 107"/>
                <a:gd name="T1" fmla="*/ 0 h 195"/>
                <a:gd name="T2" fmla="*/ 25 w 107"/>
                <a:gd name="T3" fmla="*/ 7 h 195"/>
                <a:gd name="T4" fmla="*/ 26 w 107"/>
                <a:gd name="T5" fmla="*/ 14 h 195"/>
                <a:gd name="T6" fmla="*/ 26 w 107"/>
                <a:gd name="T7" fmla="*/ 22 h 195"/>
                <a:gd name="T8" fmla="*/ 26 w 107"/>
                <a:gd name="T9" fmla="*/ 29 h 195"/>
                <a:gd name="T10" fmla="*/ 24 w 107"/>
                <a:gd name="T11" fmla="*/ 36 h 195"/>
                <a:gd name="T12" fmla="*/ 20 w 107"/>
                <a:gd name="T13" fmla="*/ 41 h 195"/>
                <a:gd name="T14" fmla="*/ 16 w 107"/>
                <a:gd name="T15" fmla="*/ 46 h 195"/>
                <a:gd name="T16" fmla="*/ 11 w 107"/>
                <a:gd name="T17" fmla="*/ 49 h 195"/>
                <a:gd name="T18" fmla="*/ 6 w 107"/>
                <a:gd name="T19" fmla="*/ 49 h 195"/>
                <a:gd name="T20" fmla="*/ 2 w 107"/>
                <a:gd name="T21" fmla="*/ 48 h 195"/>
                <a:gd name="T22" fmla="*/ 0 w 107"/>
                <a:gd name="T23" fmla="*/ 45 h 195"/>
                <a:gd name="T24" fmla="*/ 0 w 107"/>
                <a:gd name="T25" fmla="*/ 41 h 195"/>
                <a:gd name="T26" fmla="*/ 0 w 107"/>
                <a:gd name="T27" fmla="*/ 37 h 195"/>
                <a:gd name="T28" fmla="*/ 3 w 107"/>
                <a:gd name="T29" fmla="*/ 32 h 195"/>
                <a:gd name="T30" fmla="*/ 6 w 107"/>
                <a:gd name="T31" fmla="*/ 29 h 195"/>
                <a:gd name="T32" fmla="*/ 10 w 107"/>
                <a:gd name="T33" fmla="*/ 26 h 195"/>
                <a:gd name="T34" fmla="*/ 14 w 107"/>
                <a:gd name="T35" fmla="*/ 24 h 195"/>
                <a:gd name="T36" fmla="*/ 17 w 107"/>
                <a:gd name="T37" fmla="*/ 20 h 195"/>
                <a:gd name="T38" fmla="*/ 19 w 107"/>
                <a:gd name="T39" fmla="*/ 16 h 195"/>
                <a:gd name="T40" fmla="*/ 21 w 107"/>
                <a:gd name="T41" fmla="*/ 12 h 195"/>
                <a:gd name="T42" fmla="*/ 22 w 107"/>
                <a:gd name="T43" fmla="*/ 7 h 195"/>
                <a:gd name="T44" fmla="*/ 23 w 107"/>
                <a:gd name="T45" fmla="*/ 4 h 195"/>
                <a:gd name="T46" fmla="*/ 23 w 107"/>
                <a:gd name="T47" fmla="*/ 1 h 195"/>
                <a:gd name="T48" fmla="*/ 23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67" name="Freeform 65"/>
            <p:cNvSpPr/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45 w 183"/>
                <a:gd name="T1" fmla="*/ 0 h 126"/>
                <a:gd name="T2" fmla="*/ 43 w 183"/>
                <a:gd name="T3" fmla="*/ 7 h 126"/>
                <a:gd name="T4" fmla="*/ 39 w 183"/>
                <a:gd name="T5" fmla="*/ 13 h 126"/>
                <a:gd name="T6" fmla="*/ 35 w 183"/>
                <a:gd name="T7" fmla="*/ 19 h 126"/>
                <a:gd name="T8" fmla="*/ 30 w 183"/>
                <a:gd name="T9" fmla="*/ 24 h 126"/>
                <a:gd name="T10" fmla="*/ 24 w 183"/>
                <a:gd name="T11" fmla="*/ 28 h 126"/>
                <a:gd name="T12" fmla="*/ 18 w 183"/>
                <a:gd name="T13" fmla="*/ 31 h 126"/>
                <a:gd name="T14" fmla="*/ 12 w 183"/>
                <a:gd name="T15" fmla="*/ 32 h 126"/>
                <a:gd name="T16" fmla="*/ 6 w 183"/>
                <a:gd name="T17" fmla="*/ 30 h 126"/>
                <a:gd name="T18" fmla="*/ 1 w 183"/>
                <a:gd name="T19" fmla="*/ 28 h 126"/>
                <a:gd name="T20" fmla="*/ 0 w 183"/>
                <a:gd name="T21" fmla="*/ 24 h 126"/>
                <a:gd name="T22" fmla="*/ 0 w 183"/>
                <a:gd name="T23" fmla="*/ 21 h 126"/>
                <a:gd name="T24" fmla="*/ 2 w 183"/>
                <a:gd name="T25" fmla="*/ 18 h 126"/>
                <a:gd name="T26" fmla="*/ 5 w 183"/>
                <a:gd name="T27" fmla="*/ 15 h 126"/>
                <a:gd name="T28" fmla="*/ 9 w 183"/>
                <a:gd name="T29" fmla="*/ 13 h 126"/>
                <a:gd name="T30" fmla="*/ 14 w 183"/>
                <a:gd name="T31" fmla="*/ 12 h 126"/>
                <a:gd name="T32" fmla="*/ 19 w 183"/>
                <a:gd name="T33" fmla="*/ 13 h 126"/>
                <a:gd name="T34" fmla="*/ 24 w 183"/>
                <a:gd name="T35" fmla="*/ 13 h 126"/>
                <a:gd name="T36" fmla="*/ 28 w 183"/>
                <a:gd name="T37" fmla="*/ 12 h 126"/>
                <a:gd name="T38" fmla="*/ 32 w 183"/>
                <a:gd name="T39" fmla="*/ 10 h 126"/>
                <a:gd name="T40" fmla="*/ 37 w 183"/>
                <a:gd name="T41" fmla="*/ 8 h 126"/>
                <a:gd name="T42" fmla="*/ 40 w 183"/>
                <a:gd name="T43" fmla="*/ 5 h 126"/>
                <a:gd name="T44" fmla="*/ 43 w 183"/>
                <a:gd name="T45" fmla="*/ 3 h 126"/>
                <a:gd name="T46" fmla="*/ 45 w 183"/>
                <a:gd name="T47" fmla="*/ 1 h 126"/>
                <a:gd name="T48" fmla="*/ 45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68" name="Freeform 66"/>
            <p:cNvSpPr/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6 w 102"/>
                <a:gd name="T3" fmla="*/ 3 h 197"/>
                <a:gd name="T4" fmla="*/ 12 w 102"/>
                <a:gd name="T5" fmla="*/ 8 h 197"/>
                <a:gd name="T6" fmla="*/ 17 w 102"/>
                <a:gd name="T7" fmla="*/ 13 h 197"/>
                <a:gd name="T8" fmla="*/ 21 w 102"/>
                <a:gd name="T9" fmla="*/ 19 h 197"/>
                <a:gd name="T10" fmla="*/ 24 w 102"/>
                <a:gd name="T11" fmla="*/ 25 h 197"/>
                <a:gd name="T12" fmla="*/ 27 w 102"/>
                <a:gd name="T13" fmla="*/ 32 h 197"/>
                <a:gd name="T14" fmla="*/ 27 w 102"/>
                <a:gd name="T15" fmla="*/ 38 h 197"/>
                <a:gd name="T16" fmla="*/ 24 w 102"/>
                <a:gd name="T17" fmla="*/ 44 h 197"/>
                <a:gd name="T18" fmla="*/ 20 w 102"/>
                <a:gd name="T19" fmla="*/ 47 h 197"/>
                <a:gd name="T20" fmla="*/ 17 w 102"/>
                <a:gd name="T21" fmla="*/ 49 h 197"/>
                <a:gd name="T22" fmla="*/ 13 w 102"/>
                <a:gd name="T23" fmla="*/ 48 h 197"/>
                <a:gd name="T24" fmla="*/ 10 w 102"/>
                <a:gd name="T25" fmla="*/ 45 h 197"/>
                <a:gd name="T26" fmla="*/ 8 w 102"/>
                <a:gd name="T27" fmla="*/ 42 h 197"/>
                <a:gd name="T28" fmla="*/ 7 w 102"/>
                <a:gd name="T29" fmla="*/ 37 h 197"/>
                <a:gd name="T30" fmla="*/ 7 w 102"/>
                <a:gd name="T31" fmla="*/ 33 h 197"/>
                <a:gd name="T32" fmla="*/ 8 w 102"/>
                <a:gd name="T33" fmla="*/ 28 h 197"/>
                <a:gd name="T34" fmla="*/ 10 w 102"/>
                <a:gd name="T35" fmla="*/ 24 h 197"/>
                <a:gd name="T36" fmla="*/ 9 w 102"/>
                <a:gd name="T37" fmla="*/ 19 h 197"/>
                <a:gd name="T38" fmla="*/ 8 w 102"/>
                <a:gd name="T39" fmla="*/ 14 h 197"/>
                <a:gd name="T40" fmla="*/ 6 w 102"/>
                <a:gd name="T41" fmla="*/ 10 h 197"/>
                <a:gd name="T42" fmla="*/ 4 w 102"/>
                <a:gd name="T43" fmla="*/ 6 h 197"/>
                <a:gd name="T44" fmla="*/ 2 w 102"/>
                <a:gd name="T45" fmla="*/ 3 h 197"/>
                <a:gd name="T46" fmla="*/ 1 w 102"/>
                <a:gd name="T47" fmla="*/ 1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69" name="Freeform 67"/>
            <p:cNvSpPr/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7 w 180"/>
                <a:gd name="T3" fmla="*/ 0 h 129"/>
                <a:gd name="T4" fmla="*/ 14 w 180"/>
                <a:gd name="T5" fmla="*/ 0 h 129"/>
                <a:gd name="T6" fmla="*/ 22 w 180"/>
                <a:gd name="T7" fmla="*/ 1 h 129"/>
                <a:gd name="T8" fmla="*/ 28 w 180"/>
                <a:gd name="T9" fmla="*/ 4 h 129"/>
                <a:gd name="T10" fmla="*/ 35 w 180"/>
                <a:gd name="T11" fmla="*/ 7 h 129"/>
                <a:gd name="T12" fmla="*/ 40 w 180"/>
                <a:gd name="T13" fmla="*/ 11 h 129"/>
                <a:gd name="T14" fmla="*/ 44 w 180"/>
                <a:gd name="T15" fmla="*/ 16 h 129"/>
                <a:gd name="T16" fmla="*/ 45 w 180"/>
                <a:gd name="T17" fmla="*/ 22 h 129"/>
                <a:gd name="T18" fmla="*/ 45 w 180"/>
                <a:gd name="T19" fmla="*/ 27 h 129"/>
                <a:gd name="T20" fmla="*/ 43 w 180"/>
                <a:gd name="T21" fmla="*/ 30 h 129"/>
                <a:gd name="T22" fmla="*/ 39 w 180"/>
                <a:gd name="T23" fmla="*/ 32 h 129"/>
                <a:gd name="T24" fmla="*/ 36 w 180"/>
                <a:gd name="T25" fmla="*/ 32 h 129"/>
                <a:gd name="T26" fmla="*/ 31 w 180"/>
                <a:gd name="T27" fmla="*/ 30 h 129"/>
                <a:gd name="T28" fmla="*/ 27 w 180"/>
                <a:gd name="T29" fmla="*/ 27 h 129"/>
                <a:gd name="T30" fmla="*/ 24 w 180"/>
                <a:gd name="T31" fmla="*/ 23 h 129"/>
                <a:gd name="T32" fmla="*/ 23 w 180"/>
                <a:gd name="T33" fmla="*/ 18 h 129"/>
                <a:gd name="T34" fmla="*/ 22 w 180"/>
                <a:gd name="T35" fmla="*/ 14 h 129"/>
                <a:gd name="T36" fmla="*/ 19 w 180"/>
                <a:gd name="T37" fmla="*/ 11 h 129"/>
                <a:gd name="T38" fmla="*/ 15 w 180"/>
                <a:gd name="T39" fmla="*/ 7 h 129"/>
                <a:gd name="T40" fmla="*/ 11 w 180"/>
                <a:gd name="T41" fmla="*/ 5 h 129"/>
                <a:gd name="T42" fmla="*/ 7 w 180"/>
                <a:gd name="T43" fmla="*/ 3 h 129"/>
                <a:gd name="T44" fmla="*/ 3 w 180"/>
                <a:gd name="T45" fmla="*/ 1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70" name="Freeform 68"/>
            <p:cNvSpPr/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13 h 85"/>
                <a:gd name="T2" fmla="*/ 3 w 206"/>
                <a:gd name="T3" fmla="*/ 11 h 85"/>
                <a:gd name="T4" fmla="*/ 6 w 206"/>
                <a:gd name="T5" fmla="*/ 9 h 85"/>
                <a:gd name="T6" fmla="*/ 9 w 206"/>
                <a:gd name="T7" fmla="*/ 7 h 85"/>
                <a:gd name="T8" fmla="*/ 12 w 206"/>
                <a:gd name="T9" fmla="*/ 5 h 85"/>
                <a:gd name="T10" fmla="*/ 15 w 206"/>
                <a:gd name="T11" fmla="*/ 4 h 85"/>
                <a:gd name="T12" fmla="*/ 19 w 206"/>
                <a:gd name="T13" fmla="*/ 2 h 85"/>
                <a:gd name="T14" fmla="*/ 22 w 206"/>
                <a:gd name="T15" fmla="*/ 1 h 85"/>
                <a:gd name="T16" fmla="*/ 26 w 206"/>
                <a:gd name="T17" fmla="*/ 0 h 85"/>
                <a:gd name="T18" fmla="*/ 29 w 206"/>
                <a:gd name="T19" fmla="*/ 0 h 85"/>
                <a:gd name="T20" fmla="*/ 33 w 206"/>
                <a:gd name="T21" fmla="*/ 0 h 85"/>
                <a:gd name="T22" fmla="*/ 36 w 206"/>
                <a:gd name="T23" fmla="*/ 0 h 85"/>
                <a:gd name="T24" fmla="*/ 39 w 206"/>
                <a:gd name="T25" fmla="*/ 0 h 85"/>
                <a:gd name="T26" fmla="*/ 42 w 206"/>
                <a:gd name="T27" fmla="*/ 1 h 85"/>
                <a:gd name="T28" fmla="*/ 45 w 206"/>
                <a:gd name="T29" fmla="*/ 3 h 85"/>
                <a:gd name="T30" fmla="*/ 48 w 206"/>
                <a:gd name="T31" fmla="*/ 4 h 85"/>
                <a:gd name="T32" fmla="*/ 50 w 206"/>
                <a:gd name="T33" fmla="*/ 7 h 85"/>
                <a:gd name="T34" fmla="*/ 52 w 206"/>
                <a:gd name="T35" fmla="*/ 11 h 85"/>
                <a:gd name="T36" fmla="*/ 52 w 206"/>
                <a:gd name="T37" fmla="*/ 15 h 85"/>
                <a:gd name="T38" fmla="*/ 50 w 206"/>
                <a:gd name="T39" fmla="*/ 18 h 85"/>
                <a:gd name="T40" fmla="*/ 47 w 206"/>
                <a:gd name="T41" fmla="*/ 20 h 85"/>
                <a:gd name="T42" fmla="*/ 42 w 206"/>
                <a:gd name="T43" fmla="*/ 21 h 85"/>
                <a:gd name="T44" fmla="*/ 38 w 206"/>
                <a:gd name="T45" fmla="*/ 21 h 85"/>
                <a:gd name="T46" fmla="*/ 33 w 206"/>
                <a:gd name="T47" fmla="*/ 19 h 85"/>
                <a:gd name="T48" fmla="*/ 29 w 206"/>
                <a:gd name="T49" fmla="*/ 15 h 85"/>
                <a:gd name="T50" fmla="*/ 26 w 206"/>
                <a:gd name="T51" fmla="*/ 13 h 85"/>
                <a:gd name="T52" fmla="*/ 21 w 206"/>
                <a:gd name="T53" fmla="*/ 11 h 85"/>
                <a:gd name="T54" fmla="*/ 17 w 206"/>
                <a:gd name="T55" fmla="*/ 11 h 85"/>
                <a:gd name="T56" fmla="*/ 12 w 206"/>
                <a:gd name="T57" fmla="*/ 11 h 85"/>
                <a:gd name="T58" fmla="*/ 7 w 206"/>
                <a:gd name="T59" fmla="*/ 12 h 85"/>
                <a:gd name="T60" fmla="*/ 3 w 206"/>
                <a:gd name="T61" fmla="*/ 12 h 85"/>
                <a:gd name="T62" fmla="*/ 1 w 206"/>
                <a:gd name="T63" fmla="*/ 13 h 85"/>
                <a:gd name="T64" fmla="*/ 0 w 206"/>
                <a:gd name="T65" fmla="*/ 13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71" name="Freeform 69"/>
            <p:cNvSpPr/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1 h 95"/>
                <a:gd name="T2" fmla="*/ 6 w 147"/>
                <a:gd name="T3" fmla="*/ 0 h 95"/>
                <a:gd name="T4" fmla="*/ 12 w 147"/>
                <a:gd name="T5" fmla="*/ 0 h 95"/>
                <a:gd name="T6" fmla="*/ 17 w 147"/>
                <a:gd name="T7" fmla="*/ 0 h 95"/>
                <a:gd name="T8" fmla="*/ 23 w 147"/>
                <a:gd name="T9" fmla="*/ 2 h 95"/>
                <a:gd name="T10" fmla="*/ 28 w 147"/>
                <a:gd name="T11" fmla="*/ 4 h 95"/>
                <a:gd name="T12" fmla="*/ 32 w 147"/>
                <a:gd name="T13" fmla="*/ 7 h 95"/>
                <a:gd name="T14" fmla="*/ 36 w 147"/>
                <a:gd name="T15" fmla="*/ 11 h 95"/>
                <a:gd name="T16" fmla="*/ 37 w 147"/>
                <a:gd name="T17" fmla="*/ 15 h 95"/>
                <a:gd name="T18" fmla="*/ 37 w 147"/>
                <a:gd name="T19" fmla="*/ 19 h 95"/>
                <a:gd name="T20" fmla="*/ 36 w 147"/>
                <a:gd name="T21" fmla="*/ 22 h 95"/>
                <a:gd name="T22" fmla="*/ 33 w 147"/>
                <a:gd name="T23" fmla="*/ 23 h 95"/>
                <a:gd name="T24" fmla="*/ 30 w 147"/>
                <a:gd name="T25" fmla="*/ 23 h 95"/>
                <a:gd name="T26" fmla="*/ 27 w 147"/>
                <a:gd name="T27" fmla="*/ 22 h 95"/>
                <a:gd name="T28" fmla="*/ 24 w 147"/>
                <a:gd name="T29" fmla="*/ 20 h 95"/>
                <a:gd name="T30" fmla="*/ 21 w 147"/>
                <a:gd name="T31" fmla="*/ 17 h 95"/>
                <a:gd name="T32" fmla="*/ 20 w 147"/>
                <a:gd name="T33" fmla="*/ 13 h 95"/>
                <a:gd name="T34" fmla="*/ 18 w 147"/>
                <a:gd name="T35" fmla="*/ 10 h 95"/>
                <a:gd name="T36" fmla="*/ 16 w 147"/>
                <a:gd name="T37" fmla="*/ 8 h 95"/>
                <a:gd name="T38" fmla="*/ 13 w 147"/>
                <a:gd name="T39" fmla="*/ 5 h 95"/>
                <a:gd name="T40" fmla="*/ 9 w 147"/>
                <a:gd name="T41" fmla="*/ 4 h 95"/>
                <a:gd name="T42" fmla="*/ 6 w 147"/>
                <a:gd name="T43" fmla="*/ 3 h 95"/>
                <a:gd name="T44" fmla="*/ 3 w 147"/>
                <a:gd name="T45" fmla="*/ 1 h 95"/>
                <a:gd name="T46" fmla="*/ 1 w 147"/>
                <a:gd name="T47" fmla="*/ 1 h 95"/>
                <a:gd name="T48" fmla="*/ 0 w 147"/>
                <a:gd name="T49" fmla="*/ 1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72" name="Freeform 70"/>
            <p:cNvSpPr/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5 w 87"/>
                <a:gd name="T3" fmla="*/ 2 h 154"/>
                <a:gd name="T4" fmla="*/ 9 w 87"/>
                <a:gd name="T5" fmla="*/ 6 h 154"/>
                <a:gd name="T6" fmla="*/ 14 w 87"/>
                <a:gd name="T7" fmla="*/ 10 h 154"/>
                <a:gd name="T8" fmla="*/ 17 w 87"/>
                <a:gd name="T9" fmla="*/ 14 h 154"/>
                <a:gd name="T10" fmla="*/ 20 w 87"/>
                <a:gd name="T11" fmla="*/ 19 h 154"/>
                <a:gd name="T12" fmla="*/ 21 w 87"/>
                <a:gd name="T13" fmla="*/ 24 h 154"/>
                <a:gd name="T14" fmla="*/ 21 w 87"/>
                <a:gd name="T15" fmla="*/ 29 h 154"/>
                <a:gd name="T16" fmla="*/ 20 w 87"/>
                <a:gd name="T17" fmla="*/ 35 h 154"/>
                <a:gd name="T18" fmla="*/ 17 w 87"/>
                <a:gd name="T19" fmla="*/ 38 h 154"/>
                <a:gd name="T20" fmla="*/ 14 w 87"/>
                <a:gd name="T21" fmla="*/ 39 h 154"/>
                <a:gd name="T22" fmla="*/ 12 w 87"/>
                <a:gd name="T23" fmla="*/ 38 h 154"/>
                <a:gd name="T24" fmla="*/ 9 w 87"/>
                <a:gd name="T25" fmla="*/ 36 h 154"/>
                <a:gd name="T26" fmla="*/ 7 w 87"/>
                <a:gd name="T27" fmla="*/ 34 h 154"/>
                <a:gd name="T28" fmla="*/ 6 w 87"/>
                <a:gd name="T29" fmla="*/ 29 h 154"/>
                <a:gd name="T30" fmla="*/ 6 w 87"/>
                <a:gd name="T31" fmla="*/ 25 h 154"/>
                <a:gd name="T32" fmla="*/ 7 w 87"/>
                <a:gd name="T33" fmla="*/ 22 h 154"/>
                <a:gd name="T34" fmla="*/ 8 w 87"/>
                <a:gd name="T35" fmla="*/ 19 h 154"/>
                <a:gd name="T36" fmla="*/ 7 w 87"/>
                <a:gd name="T37" fmla="*/ 15 h 154"/>
                <a:gd name="T38" fmla="*/ 6 w 87"/>
                <a:gd name="T39" fmla="*/ 11 h 154"/>
                <a:gd name="T40" fmla="*/ 5 w 87"/>
                <a:gd name="T41" fmla="*/ 7 h 154"/>
                <a:gd name="T42" fmla="*/ 3 w 87"/>
                <a:gd name="T43" fmla="*/ 5 h 154"/>
                <a:gd name="T44" fmla="*/ 1 w 87"/>
                <a:gd name="T45" fmla="*/ 2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73" name="Freeform 71"/>
            <p:cNvSpPr/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17 h 69"/>
                <a:gd name="T2" fmla="*/ 4 w 161"/>
                <a:gd name="T3" fmla="*/ 13 h 69"/>
                <a:gd name="T4" fmla="*/ 8 w 161"/>
                <a:gd name="T5" fmla="*/ 9 h 69"/>
                <a:gd name="T6" fmla="*/ 13 w 161"/>
                <a:gd name="T7" fmla="*/ 5 h 69"/>
                <a:gd name="T8" fmla="*/ 18 w 161"/>
                <a:gd name="T9" fmla="*/ 2 h 69"/>
                <a:gd name="T10" fmla="*/ 23 w 161"/>
                <a:gd name="T11" fmla="*/ 1 h 69"/>
                <a:gd name="T12" fmla="*/ 28 w 161"/>
                <a:gd name="T13" fmla="*/ 0 h 69"/>
                <a:gd name="T14" fmla="*/ 33 w 161"/>
                <a:gd name="T15" fmla="*/ 1 h 69"/>
                <a:gd name="T16" fmla="*/ 37 w 161"/>
                <a:gd name="T17" fmla="*/ 3 h 69"/>
                <a:gd name="T18" fmla="*/ 40 w 161"/>
                <a:gd name="T19" fmla="*/ 6 h 69"/>
                <a:gd name="T20" fmla="*/ 41 w 161"/>
                <a:gd name="T21" fmla="*/ 9 h 69"/>
                <a:gd name="T22" fmla="*/ 39 w 161"/>
                <a:gd name="T23" fmla="*/ 11 h 69"/>
                <a:gd name="T24" fmla="*/ 37 w 161"/>
                <a:gd name="T25" fmla="*/ 13 h 69"/>
                <a:gd name="T26" fmla="*/ 34 w 161"/>
                <a:gd name="T27" fmla="*/ 15 h 69"/>
                <a:gd name="T28" fmla="*/ 31 w 161"/>
                <a:gd name="T29" fmla="*/ 16 h 69"/>
                <a:gd name="T30" fmla="*/ 27 w 161"/>
                <a:gd name="T31" fmla="*/ 15 h 69"/>
                <a:gd name="T32" fmla="*/ 23 w 161"/>
                <a:gd name="T33" fmla="*/ 13 h 69"/>
                <a:gd name="T34" fmla="*/ 20 w 161"/>
                <a:gd name="T35" fmla="*/ 12 h 69"/>
                <a:gd name="T36" fmla="*/ 16 w 161"/>
                <a:gd name="T37" fmla="*/ 11 h 69"/>
                <a:gd name="T38" fmla="*/ 12 w 161"/>
                <a:gd name="T39" fmla="*/ 12 h 69"/>
                <a:gd name="T40" fmla="*/ 9 w 161"/>
                <a:gd name="T41" fmla="*/ 13 h 69"/>
                <a:gd name="T42" fmla="*/ 6 w 161"/>
                <a:gd name="T43" fmla="*/ 14 h 69"/>
                <a:gd name="T44" fmla="*/ 3 w 161"/>
                <a:gd name="T45" fmla="*/ 16 h 69"/>
                <a:gd name="T46" fmla="*/ 1 w 161"/>
                <a:gd name="T47" fmla="*/ 17 h 69"/>
                <a:gd name="T48" fmla="*/ 0 w 161"/>
                <a:gd name="T49" fmla="*/ 17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74" name="Freeform 72"/>
            <p:cNvSpPr/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33 h 133"/>
                <a:gd name="T2" fmla="*/ 1 w 114"/>
                <a:gd name="T3" fmla="*/ 27 h 133"/>
                <a:gd name="T4" fmla="*/ 2 w 114"/>
                <a:gd name="T5" fmla="*/ 22 h 133"/>
                <a:gd name="T6" fmla="*/ 3 w 114"/>
                <a:gd name="T7" fmla="*/ 16 h 133"/>
                <a:gd name="T8" fmla="*/ 6 w 114"/>
                <a:gd name="T9" fmla="*/ 11 h 133"/>
                <a:gd name="T10" fmla="*/ 9 w 114"/>
                <a:gd name="T11" fmla="*/ 6 h 133"/>
                <a:gd name="T12" fmla="*/ 13 w 114"/>
                <a:gd name="T13" fmla="*/ 3 h 133"/>
                <a:gd name="T14" fmla="*/ 17 w 114"/>
                <a:gd name="T15" fmla="*/ 0 h 133"/>
                <a:gd name="T16" fmla="*/ 22 w 114"/>
                <a:gd name="T17" fmla="*/ 0 h 133"/>
                <a:gd name="T18" fmla="*/ 26 w 114"/>
                <a:gd name="T19" fmla="*/ 1 h 133"/>
                <a:gd name="T20" fmla="*/ 28 w 114"/>
                <a:gd name="T21" fmla="*/ 3 h 133"/>
                <a:gd name="T22" fmla="*/ 29 w 114"/>
                <a:gd name="T23" fmla="*/ 5 h 133"/>
                <a:gd name="T24" fmla="*/ 28 w 114"/>
                <a:gd name="T25" fmla="*/ 8 h 133"/>
                <a:gd name="T26" fmla="*/ 27 w 114"/>
                <a:gd name="T27" fmla="*/ 11 h 133"/>
                <a:gd name="T28" fmla="*/ 24 w 114"/>
                <a:gd name="T29" fmla="*/ 14 h 133"/>
                <a:gd name="T30" fmla="*/ 21 w 114"/>
                <a:gd name="T31" fmla="*/ 16 h 133"/>
                <a:gd name="T32" fmla="*/ 16 w 114"/>
                <a:gd name="T33" fmla="*/ 16 h 133"/>
                <a:gd name="T34" fmla="*/ 13 w 114"/>
                <a:gd name="T35" fmla="*/ 17 h 133"/>
                <a:gd name="T36" fmla="*/ 10 w 114"/>
                <a:gd name="T37" fmla="*/ 19 h 133"/>
                <a:gd name="T38" fmla="*/ 7 w 114"/>
                <a:gd name="T39" fmla="*/ 22 h 133"/>
                <a:gd name="T40" fmla="*/ 5 w 114"/>
                <a:gd name="T41" fmla="*/ 24 h 133"/>
                <a:gd name="T42" fmla="*/ 3 w 114"/>
                <a:gd name="T43" fmla="*/ 28 h 133"/>
                <a:gd name="T44" fmla="*/ 2 w 114"/>
                <a:gd name="T45" fmla="*/ 30 h 133"/>
                <a:gd name="T46" fmla="*/ 1 w 114"/>
                <a:gd name="T47" fmla="*/ 32 h 133"/>
                <a:gd name="T48" fmla="*/ 0 w 114"/>
                <a:gd name="T49" fmla="*/ 33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75" name="Freeform 73"/>
            <p:cNvSpPr/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7 w 70"/>
                <a:gd name="T1" fmla="*/ 41 h 163"/>
                <a:gd name="T2" fmla="*/ 4 w 70"/>
                <a:gd name="T3" fmla="*/ 37 h 163"/>
                <a:gd name="T4" fmla="*/ 2 w 70"/>
                <a:gd name="T5" fmla="*/ 31 h 163"/>
                <a:gd name="T6" fmla="*/ 1 w 70"/>
                <a:gd name="T7" fmla="*/ 26 h 163"/>
                <a:gd name="T8" fmla="*/ 0 w 70"/>
                <a:gd name="T9" fmla="*/ 20 h 163"/>
                <a:gd name="T10" fmla="*/ 0 w 70"/>
                <a:gd name="T11" fmla="*/ 14 h 163"/>
                <a:gd name="T12" fmla="*/ 1 w 70"/>
                <a:gd name="T13" fmla="*/ 9 h 163"/>
                <a:gd name="T14" fmla="*/ 3 w 70"/>
                <a:gd name="T15" fmla="*/ 5 h 163"/>
                <a:gd name="T16" fmla="*/ 7 w 70"/>
                <a:gd name="T17" fmla="*/ 2 h 163"/>
                <a:gd name="T18" fmla="*/ 10 w 70"/>
                <a:gd name="T19" fmla="*/ 0 h 163"/>
                <a:gd name="T20" fmla="*/ 14 w 70"/>
                <a:gd name="T21" fmla="*/ 1 h 163"/>
                <a:gd name="T22" fmla="*/ 16 w 70"/>
                <a:gd name="T23" fmla="*/ 3 h 163"/>
                <a:gd name="T24" fmla="*/ 18 w 70"/>
                <a:gd name="T25" fmla="*/ 6 h 163"/>
                <a:gd name="T26" fmla="*/ 18 w 70"/>
                <a:gd name="T27" fmla="*/ 9 h 163"/>
                <a:gd name="T28" fmla="*/ 17 w 70"/>
                <a:gd name="T29" fmla="*/ 12 h 163"/>
                <a:gd name="T30" fmla="*/ 14 w 70"/>
                <a:gd name="T31" fmla="*/ 16 h 163"/>
                <a:gd name="T32" fmla="*/ 12 w 70"/>
                <a:gd name="T33" fmla="*/ 19 h 163"/>
                <a:gd name="T34" fmla="*/ 9 w 70"/>
                <a:gd name="T35" fmla="*/ 25 h 163"/>
                <a:gd name="T36" fmla="*/ 6 w 70"/>
                <a:gd name="T37" fmla="*/ 32 h 163"/>
                <a:gd name="T38" fmla="*/ 7 w 70"/>
                <a:gd name="T39" fmla="*/ 38 h 163"/>
                <a:gd name="T40" fmla="*/ 7 w 70"/>
                <a:gd name="T41" fmla="*/ 4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76" name="Freeform 74"/>
            <p:cNvSpPr/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2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2 w 361"/>
                <a:gd name="T7" fmla="*/ 0 h 348"/>
                <a:gd name="T8" fmla="*/ 5 w 361"/>
                <a:gd name="T9" fmla="*/ 1 h 348"/>
                <a:gd name="T10" fmla="*/ 11 w 361"/>
                <a:gd name="T11" fmla="*/ 2 h 348"/>
                <a:gd name="T12" fmla="*/ 17 w 361"/>
                <a:gd name="T13" fmla="*/ 4 h 348"/>
                <a:gd name="T14" fmla="*/ 24 w 361"/>
                <a:gd name="T15" fmla="*/ 6 h 348"/>
                <a:gd name="T16" fmla="*/ 32 w 361"/>
                <a:gd name="T17" fmla="*/ 10 h 348"/>
                <a:gd name="T18" fmla="*/ 40 w 361"/>
                <a:gd name="T19" fmla="*/ 13 h 348"/>
                <a:gd name="T20" fmla="*/ 49 w 361"/>
                <a:gd name="T21" fmla="*/ 19 h 348"/>
                <a:gd name="T22" fmla="*/ 57 w 361"/>
                <a:gd name="T23" fmla="*/ 24 h 348"/>
                <a:gd name="T24" fmla="*/ 65 w 361"/>
                <a:gd name="T25" fmla="*/ 30 h 348"/>
                <a:gd name="T26" fmla="*/ 72 w 361"/>
                <a:gd name="T27" fmla="*/ 37 h 348"/>
                <a:gd name="T28" fmla="*/ 79 w 361"/>
                <a:gd name="T29" fmla="*/ 44 h 348"/>
                <a:gd name="T30" fmla="*/ 85 w 361"/>
                <a:gd name="T31" fmla="*/ 52 h 348"/>
                <a:gd name="T32" fmla="*/ 89 w 361"/>
                <a:gd name="T33" fmla="*/ 61 h 348"/>
                <a:gd name="T34" fmla="*/ 90 w 361"/>
                <a:gd name="T35" fmla="*/ 67 h 348"/>
                <a:gd name="T36" fmla="*/ 89 w 361"/>
                <a:gd name="T37" fmla="*/ 72 h 348"/>
                <a:gd name="T38" fmla="*/ 88 w 361"/>
                <a:gd name="T39" fmla="*/ 76 h 348"/>
                <a:gd name="T40" fmla="*/ 86 w 361"/>
                <a:gd name="T41" fmla="*/ 80 h 348"/>
                <a:gd name="T42" fmla="*/ 84 w 361"/>
                <a:gd name="T43" fmla="*/ 83 h 348"/>
                <a:gd name="T44" fmla="*/ 82 w 361"/>
                <a:gd name="T45" fmla="*/ 85 h 348"/>
                <a:gd name="T46" fmla="*/ 80 w 361"/>
                <a:gd name="T47" fmla="*/ 87 h 348"/>
                <a:gd name="T48" fmla="*/ 80 w 361"/>
                <a:gd name="T49" fmla="*/ 87 h 348"/>
                <a:gd name="T50" fmla="*/ 80 w 361"/>
                <a:gd name="T51" fmla="*/ 87 h 348"/>
                <a:gd name="T52" fmla="*/ 81 w 361"/>
                <a:gd name="T53" fmla="*/ 86 h 348"/>
                <a:gd name="T54" fmla="*/ 82 w 361"/>
                <a:gd name="T55" fmla="*/ 83 h 348"/>
                <a:gd name="T56" fmla="*/ 84 w 361"/>
                <a:gd name="T57" fmla="*/ 80 h 348"/>
                <a:gd name="T58" fmla="*/ 85 w 361"/>
                <a:gd name="T59" fmla="*/ 77 h 348"/>
                <a:gd name="T60" fmla="*/ 85 w 361"/>
                <a:gd name="T61" fmla="*/ 72 h 348"/>
                <a:gd name="T62" fmla="*/ 85 w 361"/>
                <a:gd name="T63" fmla="*/ 67 h 348"/>
                <a:gd name="T64" fmla="*/ 84 w 361"/>
                <a:gd name="T65" fmla="*/ 61 h 348"/>
                <a:gd name="T66" fmla="*/ 81 w 361"/>
                <a:gd name="T67" fmla="*/ 55 h 348"/>
                <a:gd name="T68" fmla="*/ 77 w 361"/>
                <a:gd name="T69" fmla="*/ 48 h 348"/>
                <a:gd name="T70" fmla="*/ 70 w 361"/>
                <a:gd name="T71" fmla="*/ 42 h 348"/>
                <a:gd name="T72" fmla="*/ 62 w 361"/>
                <a:gd name="T73" fmla="*/ 34 h 348"/>
                <a:gd name="T74" fmla="*/ 51 w 361"/>
                <a:gd name="T75" fmla="*/ 26 h 348"/>
                <a:gd name="T76" fmla="*/ 38 w 361"/>
                <a:gd name="T77" fmla="*/ 19 h 348"/>
                <a:gd name="T78" fmla="*/ 22 w 361"/>
                <a:gd name="T79" fmla="*/ 10 h 348"/>
                <a:gd name="T80" fmla="*/ 2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77" name="Freeform 75"/>
            <p:cNvSpPr/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7 w 126"/>
                <a:gd name="T1" fmla="*/ 0 h 343"/>
                <a:gd name="T2" fmla="*/ 3 w 126"/>
                <a:gd name="T3" fmla="*/ 7 h 343"/>
                <a:gd name="T4" fmla="*/ 1 w 126"/>
                <a:gd name="T5" fmla="*/ 17 h 343"/>
                <a:gd name="T6" fmla="*/ 0 w 126"/>
                <a:gd name="T7" fmla="*/ 30 h 343"/>
                <a:gd name="T8" fmla="*/ 2 w 126"/>
                <a:gd name="T9" fmla="*/ 43 h 343"/>
                <a:gd name="T10" fmla="*/ 5 w 126"/>
                <a:gd name="T11" fmla="*/ 57 h 343"/>
                <a:gd name="T12" fmla="*/ 11 w 126"/>
                <a:gd name="T13" fmla="*/ 69 h 343"/>
                <a:gd name="T14" fmla="*/ 20 w 126"/>
                <a:gd name="T15" fmla="*/ 79 h 343"/>
                <a:gd name="T16" fmla="*/ 32 w 126"/>
                <a:gd name="T17" fmla="*/ 85 h 343"/>
                <a:gd name="T18" fmla="*/ 31 w 126"/>
                <a:gd name="T19" fmla="*/ 85 h 343"/>
                <a:gd name="T20" fmla="*/ 29 w 126"/>
                <a:gd name="T21" fmla="*/ 83 h 343"/>
                <a:gd name="T22" fmla="*/ 26 w 126"/>
                <a:gd name="T23" fmla="*/ 80 h 343"/>
                <a:gd name="T24" fmla="*/ 22 w 126"/>
                <a:gd name="T25" fmla="*/ 76 h 343"/>
                <a:gd name="T26" fmla="*/ 18 w 126"/>
                <a:gd name="T27" fmla="*/ 72 h 343"/>
                <a:gd name="T28" fmla="*/ 14 w 126"/>
                <a:gd name="T29" fmla="*/ 66 h 343"/>
                <a:gd name="T30" fmla="*/ 11 w 126"/>
                <a:gd name="T31" fmla="*/ 61 h 343"/>
                <a:gd name="T32" fmla="*/ 8 w 126"/>
                <a:gd name="T33" fmla="*/ 55 h 343"/>
                <a:gd name="T34" fmla="*/ 5 w 126"/>
                <a:gd name="T35" fmla="*/ 45 h 343"/>
                <a:gd name="T36" fmla="*/ 4 w 126"/>
                <a:gd name="T37" fmla="*/ 36 h 343"/>
                <a:gd name="T38" fmla="*/ 3 w 126"/>
                <a:gd name="T39" fmla="*/ 27 h 343"/>
                <a:gd name="T40" fmla="*/ 4 w 126"/>
                <a:gd name="T41" fmla="*/ 18 h 343"/>
                <a:gd name="T42" fmla="*/ 5 w 126"/>
                <a:gd name="T43" fmla="*/ 10 h 343"/>
                <a:gd name="T44" fmla="*/ 5 w 126"/>
                <a:gd name="T45" fmla="*/ 5 h 343"/>
                <a:gd name="T46" fmla="*/ 6 w 126"/>
                <a:gd name="T47" fmla="*/ 1 h 343"/>
                <a:gd name="T48" fmla="*/ 7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78" name="Freeform 76"/>
            <p:cNvSpPr/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82 w 332"/>
                <a:gd name="T1" fmla="*/ 40 h 160"/>
                <a:gd name="T2" fmla="*/ 81 w 332"/>
                <a:gd name="T3" fmla="*/ 37 h 160"/>
                <a:gd name="T4" fmla="*/ 79 w 332"/>
                <a:gd name="T5" fmla="*/ 33 h 160"/>
                <a:gd name="T6" fmla="*/ 76 w 332"/>
                <a:gd name="T7" fmla="*/ 28 h 160"/>
                <a:gd name="T8" fmla="*/ 72 w 332"/>
                <a:gd name="T9" fmla="*/ 24 h 160"/>
                <a:gd name="T10" fmla="*/ 68 w 332"/>
                <a:gd name="T11" fmla="*/ 20 h 160"/>
                <a:gd name="T12" fmla="*/ 63 w 332"/>
                <a:gd name="T13" fmla="*/ 15 h 160"/>
                <a:gd name="T14" fmla="*/ 57 w 332"/>
                <a:gd name="T15" fmla="*/ 12 h 160"/>
                <a:gd name="T16" fmla="*/ 51 w 332"/>
                <a:gd name="T17" fmla="*/ 9 h 160"/>
                <a:gd name="T18" fmla="*/ 45 w 332"/>
                <a:gd name="T19" fmla="*/ 5 h 160"/>
                <a:gd name="T20" fmla="*/ 39 w 332"/>
                <a:gd name="T21" fmla="*/ 3 h 160"/>
                <a:gd name="T22" fmla="*/ 33 w 332"/>
                <a:gd name="T23" fmla="*/ 1 h 160"/>
                <a:gd name="T24" fmla="*/ 26 w 332"/>
                <a:gd name="T25" fmla="*/ 0 h 160"/>
                <a:gd name="T26" fmla="*/ 19 w 332"/>
                <a:gd name="T27" fmla="*/ 0 h 160"/>
                <a:gd name="T28" fmla="*/ 12 w 332"/>
                <a:gd name="T29" fmla="*/ 1 h 160"/>
                <a:gd name="T30" fmla="*/ 6 w 332"/>
                <a:gd name="T31" fmla="*/ 3 h 160"/>
                <a:gd name="T32" fmla="*/ 0 w 332"/>
                <a:gd name="T33" fmla="*/ 5 h 160"/>
                <a:gd name="T34" fmla="*/ 1 w 332"/>
                <a:gd name="T35" fmla="*/ 5 h 160"/>
                <a:gd name="T36" fmla="*/ 3 w 332"/>
                <a:gd name="T37" fmla="*/ 5 h 160"/>
                <a:gd name="T38" fmla="*/ 8 w 332"/>
                <a:gd name="T39" fmla="*/ 5 h 160"/>
                <a:gd name="T40" fmla="*/ 13 w 332"/>
                <a:gd name="T41" fmla="*/ 3 h 160"/>
                <a:gd name="T42" fmla="*/ 19 w 332"/>
                <a:gd name="T43" fmla="*/ 3 h 160"/>
                <a:gd name="T44" fmla="*/ 26 w 332"/>
                <a:gd name="T45" fmla="*/ 3 h 160"/>
                <a:gd name="T46" fmla="*/ 33 w 332"/>
                <a:gd name="T47" fmla="*/ 5 h 160"/>
                <a:gd name="T48" fmla="*/ 39 w 332"/>
                <a:gd name="T49" fmla="*/ 6 h 160"/>
                <a:gd name="T50" fmla="*/ 48 w 332"/>
                <a:gd name="T51" fmla="*/ 10 h 160"/>
                <a:gd name="T52" fmla="*/ 56 w 332"/>
                <a:gd name="T53" fmla="*/ 14 h 160"/>
                <a:gd name="T54" fmla="*/ 63 w 332"/>
                <a:gd name="T55" fmla="*/ 20 h 160"/>
                <a:gd name="T56" fmla="*/ 70 w 332"/>
                <a:gd name="T57" fmla="*/ 26 h 160"/>
                <a:gd name="T58" fmla="*/ 75 w 332"/>
                <a:gd name="T59" fmla="*/ 31 h 160"/>
                <a:gd name="T60" fmla="*/ 79 w 332"/>
                <a:gd name="T61" fmla="*/ 36 h 160"/>
                <a:gd name="T62" fmla="*/ 82 w 332"/>
                <a:gd name="T63" fmla="*/ 39 h 160"/>
                <a:gd name="T64" fmla="*/ 82 w 332"/>
                <a:gd name="T65" fmla="*/ 40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79" name="Freeform 77"/>
            <p:cNvSpPr/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82 w 373"/>
                <a:gd name="T1" fmla="*/ 334 h 1340"/>
                <a:gd name="T2" fmla="*/ 60 w 373"/>
                <a:gd name="T3" fmla="*/ 331 h 1340"/>
                <a:gd name="T4" fmla="*/ 40 w 373"/>
                <a:gd name="T5" fmla="*/ 326 h 1340"/>
                <a:gd name="T6" fmla="*/ 24 w 373"/>
                <a:gd name="T7" fmla="*/ 317 h 1340"/>
                <a:gd name="T8" fmla="*/ 13 w 373"/>
                <a:gd name="T9" fmla="*/ 303 h 1340"/>
                <a:gd name="T10" fmla="*/ 10 w 373"/>
                <a:gd name="T11" fmla="*/ 283 h 1340"/>
                <a:gd name="T12" fmla="*/ 17 w 373"/>
                <a:gd name="T13" fmla="*/ 254 h 1340"/>
                <a:gd name="T14" fmla="*/ 35 w 373"/>
                <a:gd name="T15" fmla="*/ 216 h 1340"/>
                <a:gd name="T16" fmla="*/ 62 w 373"/>
                <a:gd name="T17" fmla="*/ 175 h 1340"/>
                <a:gd name="T18" fmla="*/ 79 w 373"/>
                <a:gd name="T19" fmla="*/ 139 h 1340"/>
                <a:gd name="T20" fmla="*/ 89 w 373"/>
                <a:gd name="T21" fmla="*/ 106 h 1340"/>
                <a:gd name="T22" fmla="*/ 92 w 373"/>
                <a:gd name="T23" fmla="*/ 78 h 1340"/>
                <a:gd name="T24" fmla="*/ 88 w 373"/>
                <a:gd name="T25" fmla="*/ 52 h 1340"/>
                <a:gd name="T26" fmla="*/ 80 w 373"/>
                <a:gd name="T27" fmla="*/ 33 h 1340"/>
                <a:gd name="T28" fmla="*/ 69 w 373"/>
                <a:gd name="T29" fmla="*/ 17 h 1340"/>
                <a:gd name="T30" fmla="*/ 54 w 373"/>
                <a:gd name="T31" fmla="*/ 5 h 1340"/>
                <a:gd name="T32" fmla="*/ 40 w 373"/>
                <a:gd name="T33" fmla="*/ 1 h 1340"/>
                <a:gd name="T34" fmla="*/ 29 w 373"/>
                <a:gd name="T35" fmla="*/ 1 h 1340"/>
                <a:gd name="T36" fmla="*/ 21 w 373"/>
                <a:gd name="T37" fmla="*/ 3 h 1340"/>
                <a:gd name="T38" fmla="*/ 14 w 373"/>
                <a:gd name="T39" fmla="*/ 9 h 1340"/>
                <a:gd name="T40" fmla="*/ 8 w 373"/>
                <a:gd name="T41" fmla="*/ 15 h 1340"/>
                <a:gd name="T42" fmla="*/ 4 w 373"/>
                <a:gd name="T43" fmla="*/ 21 h 1340"/>
                <a:gd name="T44" fmla="*/ 1 w 373"/>
                <a:gd name="T45" fmla="*/ 27 h 1340"/>
                <a:gd name="T46" fmla="*/ 0 w 373"/>
                <a:gd name="T47" fmla="*/ 30 h 1340"/>
                <a:gd name="T48" fmla="*/ 0 w 373"/>
                <a:gd name="T49" fmla="*/ 30 h 1340"/>
                <a:gd name="T50" fmla="*/ 2 w 373"/>
                <a:gd name="T51" fmla="*/ 27 h 1340"/>
                <a:gd name="T52" fmla="*/ 5 w 373"/>
                <a:gd name="T53" fmla="*/ 23 h 1340"/>
                <a:gd name="T54" fmla="*/ 11 w 373"/>
                <a:gd name="T55" fmla="*/ 19 h 1340"/>
                <a:gd name="T56" fmla="*/ 17 w 373"/>
                <a:gd name="T57" fmla="*/ 13 h 1340"/>
                <a:gd name="T58" fmla="*/ 24 w 373"/>
                <a:gd name="T59" fmla="*/ 10 h 1340"/>
                <a:gd name="T60" fmla="*/ 33 w 373"/>
                <a:gd name="T61" fmla="*/ 6 h 1340"/>
                <a:gd name="T62" fmla="*/ 42 w 373"/>
                <a:gd name="T63" fmla="*/ 6 h 1340"/>
                <a:gd name="T64" fmla="*/ 52 w 373"/>
                <a:gd name="T65" fmla="*/ 10 h 1340"/>
                <a:gd name="T66" fmla="*/ 63 w 373"/>
                <a:gd name="T67" fmla="*/ 18 h 1340"/>
                <a:gd name="T68" fmla="*/ 73 w 373"/>
                <a:gd name="T69" fmla="*/ 28 h 1340"/>
                <a:gd name="T70" fmla="*/ 81 w 373"/>
                <a:gd name="T71" fmla="*/ 42 h 1340"/>
                <a:gd name="T72" fmla="*/ 87 w 373"/>
                <a:gd name="T73" fmla="*/ 59 h 1340"/>
                <a:gd name="T74" fmla="*/ 90 w 373"/>
                <a:gd name="T75" fmla="*/ 79 h 1340"/>
                <a:gd name="T76" fmla="*/ 88 w 373"/>
                <a:gd name="T77" fmla="*/ 100 h 1340"/>
                <a:gd name="T78" fmla="*/ 80 w 373"/>
                <a:gd name="T79" fmla="*/ 125 h 1340"/>
                <a:gd name="T80" fmla="*/ 67 w 373"/>
                <a:gd name="T81" fmla="*/ 153 h 1340"/>
                <a:gd name="T82" fmla="*/ 51 w 373"/>
                <a:gd name="T83" fmla="*/ 178 h 1340"/>
                <a:gd name="T84" fmla="*/ 36 w 373"/>
                <a:gd name="T85" fmla="*/ 203 h 1340"/>
                <a:gd name="T86" fmla="*/ 23 w 373"/>
                <a:gd name="T87" fmla="*/ 225 h 1340"/>
                <a:gd name="T88" fmla="*/ 12 w 373"/>
                <a:gd name="T89" fmla="*/ 246 h 1340"/>
                <a:gd name="T90" fmla="*/ 4 w 373"/>
                <a:gd name="T91" fmla="*/ 265 h 1340"/>
                <a:gd name="T92" fmla="*/ 1 w 373"/>
                <a:gd name="T93" fmla="*/ 283 h 1340"/>
                <a:gd name="T94" fmla="*/ 4 w 373"/>
                <a:gd name="T95" fmla="*/ 299 h 1340"/>
                <a:gd name="T96" fmla="*/ 14 w 373"/>
                <a:gd name="T97" fmla="*/ 313 h 1340"/>
                <a:gd name="T98" fmla="*/ 26 w 373"/>
                <a:gd name="T99" fmla="*/ 323 h 1340"/>
                <a:gd name="T100" fmla="*/ 39 w 373"/>
                <a:gd name="T101" fmla="*/ 330 h 1340"/>
                <a:gd name="T102" fmla="*/ 53 w 373"/>
                <a:gd name="T103" fmla="*/ 333 h 1340"/>
                <a:gd name="T104" fmla="*/ 67 w 373"/>
                <a:gd name="T105" fmla="*/ 335 h 1340"/>
                <a:gd name="T106" fmla="*/ 79 w 373"/>
                <a:gd name="T107" fmla="*/ 335 h 1340"/>
                <a:gd name="T108" fmla="*/ 87 w 373"/>
                <a:gd name="T109" fmla="*/ 335 h 1340"/>
                <a:gd name="T110" fmla="*/ 92 w 373"/>
                <a:gd name="T111" fmla="*/ 334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80" name="Freeform 78"/>
            <p:cNvSpPr/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25 w 110"/>
                <a:gd name="T1" fmla="*/ 16 h 123"/>
                <a:gd name="T2" fmla="*/ 27 w 110"/>
                <a:gd name="T3" fmla="*/ 14 h 123"/>
                <a:gd name="T4" fmla="*/ 28 w 110"/>
                <a:gd name="T5" fmla="*/ 12 h 123"/>
                <a:gd name="T6" fmla="*/ 28 w 110"/>
                <a:gd name="T7" fmla="*/ 10 h 123"/>
                <a:gd name="T8" fmla="*/ 27 w 110"/>
                <a:gd name="T9" fmla="*/ 8 h 123"/>
                <a:gd name="T10" fmla="*/ 26 w 110"/>
                <a:gd name="T11" fmla="*/ 7 h 123"/>
                <a:gd name="T12" fmla="*/ 24 w 110"/>
                <a:gd name="T13" fmla="*/ 6 h 123"/>
                <a:gd name="T14" fmla="*/ 22 w 110"/>
                <a:gd name="T15" fmla="*/ 5 h 123"/>
                <a:gd name="T16" fmla="*/ 20 w 110"/>
                <a:gd name="T17" fmla="*/ 6 h 123"/>
                <a:gd name="T18" fmla="*/ 19 w 110"/>
                <a:gd name="T19" fmla="*/ 4 h 123"/>
                <a:gd name="T20" fmla="*/ 18 w 110"/>
                <a:gd name="T21" fmla="*/ 2 h 123"/>
                <a:gd name="T22" fmla="*/ 15 w 110"/>
                <a:gd name="T23" fmla="*/ 1 h 123"/>
                <a:gd name="T24" fmla="*/ 14 w 110"/>
                <a:gd name="T25" fmla="*/ 0 h 123"/>
                <a:gd name="T26" fmla="*/ 12 w 110"/>
                <a:gd name="T27" fmla="*/ 1 h 123"/>
                <a:gd name="T28" fmla="*/ 11 w 110"/>
                <a:gd name="T29" fmla="*/ 2 h 123"/>
                <a:gd name="T30" fmla="*/ 9 w 110"/>
                <a:gd name="T31" fmla="*/ 4 h 123"/>
                <a:gd name="T32" fmla="*/ 9 w 110"/>
                <a:gd name="T33" fmla="*/ 6 h 123"/>
                <a:gd name="T34" fmla="*/ 7 w 110"/>
                <a:gd name="T35" fmla="*/ 5 h 123"/>
                <a:gd name="T36" fmla="*/ 5 w 110"/>
                <a:gd name="T37" fmla="*/ 5 h 123"/>
                <a:gd name="T38" fmla="*/ 3 w 110"/>
                <a:gd name="T39" fmla="*/ 6 h 123"/>
                <a:gd name="T40" fmla="*/ 1 w 110"/>
                <a:gd name="T41" fmla="*/ 8 h 123"/>
                <a:gd name="T42" fmla="*/ 1 w 110"/>
                <a:gd name="T43" fmla="*/ 10 h 123"/>
                <a:gd name="T44" fmla="*/ 1 w 110"/>
                <a:gd name="T45" fmla="*/ 12 h 123"/>
                <a:gd name="T46" fmla="*/ 1 w 110"/>
                <a:gd name="T47" fmla="*/ 14 h 123"/>
                <a:gd name="T48" fmla="*/ 3 w 110"/>
                <a:gd name="T49" fmla="*/ 16 h 123"/>
                <a:gd name="T50" fmla="*/ 1 w 110"/>
                <a:gd name="T51" fmla="*/ 17 h 123"/>
                <a:gd name="T52" fmla="*/ 0 w 110"/>
                <a:gd name="T53" fmla="*/ 19 h 123"/>
                <a:gd name="T54" fmla="*/ 0 w 110"/>
                <a:gd name="T55" fmla="*/ 21 h 123"/>
                <a:gd name="T56" fmla="*/ 1 w 110"/>
                <a:gd name="T57" fmla="*/ 23 h 123"/>
                <a:gd name="T58" fmla="*/ 2 w 110"/>
                <a:gd name="T59" fmla="*/ 25 h 123"/>
                <a:gd name="T60" fmla="*/ 4 w 110"/>
                <a:gd name="T61" fmla="*/ 26 h 123"/>
                <a:gd name="T62" fmla="*/ 6 w 110"/>
                <a:gd name="T63" fmla="*/ 26 h 123"/>
                <a:gd name="T64" fmla="*/ 9 w 110"/>
                <a:gd name="T65" fmla="*/ 25 h 123"/>
                <a:gd name="T66" fmla="*/ 9 w 110"/>
                <a:gd name="T67" fmla="*/ 28 h 123"/>
                <a:gd name="T68" fmla="*/ 10 w 110"/>
                <a:gd name="T69" fmla="*/ 29 h 123"/>
                <a:gd name="T70" fmla="*/ 12 w 110"/>
                <a:gd name="T71" fmla="*/ 31 h 123"/>
                <a:gd name="T72" fmla="*/ 14 w 110"/>
                <a:gd name="T73" fmla="*/ 31 h 123"/>
                <a:gd name="T74" fmla="*/ 15 w 110"/>
                <a:gd name="T75" fmla="*/ 31 h 123"/>
                <a:gd name="T76" fmla="*/ 18 w 110"/>
                <a:gd name="T77" fmla="*/ 29 h 123"/>
                <a:gd name="T78" fmla="*/ 19 w 110"/>
                <a:gd name="T79" fmla="*/ 28 h 123"/>
                <a:gd name="T80" fmla="*/ 19 w 110"/>
                <a:gd name="T81" fmla="*/ 26 h 123"/>
                <a:gd name="T82" fmla="*/ 22 w 110"/>
                <a:gd name="T83" fmla="*/ 26 h 123"/>
                <a:gd name="T84" fmla="*/ 24 w 110"/>
                <a:gd name="T85" fmla="*/ 26 h 123"/>
                <a:gd name="T86" fmla="*/ 26 w 110"/>
                <a:gd name="T87" fmla="*/ 25 h 123"/>
                <a:gd name="T88" fmla="*/ 27 w 110"/>
                <a:gd name="T89" fmla="*/ 24 h 123"/>
                <a:gd name="T90" fmla="*/ 28 w 110"/>
                <a:gd name="T91" fmla="*/ 22 h 123"/>
                <a:gd name="T92" fmla="*/ 28 w 110"/>
                <a:gd name="T93" fmla="*/ 20 h 123"/>
                <a:gd name="T94" fmla="*/ 27 w 110"/>
                <a:gd name="T95" fmla="*/ 18 h 123"/>
                <a:gd name="T96" fmla="*/ 25 w 110"/>
                <a:gd name="T97" fmla="*/ 16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81" name="Freeform 79"/>
            <p:cNvSpPr/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4 w 31"/>
                <a:gd name="T1" fmla="*/ 8 h 33"/>
                <a:gd name="T2" fmla="*/ 3 w 31"/>
                <a:gd name="T3" fmla="*/ 8 h 33"/>
                <a:gd name="T4" fmla="*/ 1 w 31"/>
                <a:gd name="T5" fmla="*/ 7 h 33"/>
                <a:gd name="T6" fmla="*/ 1 w 31"/>
                <a:gd name="T7" fmla="*/ 6 h 33"/>
                <a:gd name="T8" fmla="*/ 0 w 31"/>
                <a:gd name="T9" fmla="*/ 4 h 33"/>
                <a:gd name="T10" fmla="*/ 1 w 31"/>
                <a:gd name="T11" fmla="*/ 2 h 33"/>
                <a:gd name="T12" fmla="*/ 1 w 31"/>
                <a:gd name="T13" fmla="*/ 1 h 33"/>
                <a:gd name="T14" fmla="*/ 3 w 31"/>
                <a:gd name="T15" fmla="*/ 0 h 33"/>
                <a:gd name="T16" fmla="*/ 4 w 31"/>
                <a:gd name="T17" fmla="*/ 0 h 33"/>
                <a:gd name="T18" fmla="*/ 6 w 31"/>
                <a:gd name="T19" fmla="*/ 0 h 33"/>
                <a:gd name="T20" fmla="*/ 7 w 31"/>
                <a:gd name="T21" fmla="*/ 1 h 33"/>
                <a:gd name="T22" fmla="*/ 8 w 31"/>
                <a:gd name="T23" fmla="*/ 2 h 33"/>
                <a:gd name="T24" fmla="*/ 8 w 31"/>
                <a:gd name="T25" fmla="*/ 4 h 33"/>
                <a:gd name="T26" fmla="*/ 8 w 31"/>
                <a:gd name="T27" fmla="*/ 6 h 33"/>
                <a:gd name="T28" fmla="*/ 7 w 31"/>
                <a:gd name="T29" fmla="*/ 7 h 33"/>
                <a:gd name="T30" fmla="*/ 6 w 31"/>
                <a:gd name="T31" fmla="*/ 8 h 33"/>
                <a:gd name="T32" fmla="*/ 4 w 31"/>
                <a:gd name="T33" fmla="*/ 8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82" name="Freeform 80"/>
            <p:cNvSpPr/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26 w 111"/>
                <a:gd name="T1" fmla="*/ 15 h 122"/>
                <a:gd name="T2" fmla="*/ 27 w 111"/>
                <a:gd name="T3" fmla="*/ 14 h 122"/>
                <a:gd name="T4" fmla="*/ 28 w 111"/>
                <a:gd name="T5" fmla="*/ 12 h 122"/>
                <a:gd name="T6" fmla="*/ 28 w 111"/>
                <a:gd name="T7" fmla="*/ 10 h 122"/>
                <a:gd name="T8" fmla="*/ 28 w 111"/>
                <a:gd name="T9" fmla="*/ 8 h 122"/>
                <a:gd name="T10" fmla="*/ 26 w 111"/>
                <a:gd name="T11" fmla="*/ 6 h 122"/>
                <a:gd name="T12" fmla="*/ 24 w 111"/>
                <a:gd name="T13" fmla="*/ 6 h 122"/>
                <a:gd name="T14" fmla="*/ 22 w 111"/>
                <a:gd name="T15" fmla="*/ 5 h 122"/>
                <a:gd name="T16" fmla="*/ 20 w 111"/>
                <a:gd name="T17" fmla="*/ 6 h 122"/>
                <a:gd name="T18" fmla="*/ 20 w 111"/>
                <a:gd name="T19" fmla="*/ 4 h 122"/>
                <a:gd name="T20" fmla="*/ 18 w 111"/>
                <a:gd name="T21" fmla="*/ 2 h 122"/>
                <a:gd name="T22" fmla="*/ 16 w 111"/>
                <a:gd name="T23" fmla="*/ 1 h 122"/>
                <a:gd name="T24" fmla="*/ 14 w 111"/>
                <a:gd name="T25" fmla="*/ 0 h 122"/>
                <a:gd name="T26" fmla="*/ 12 w 111"/>
                <a:gd name="T27" fmla="*/ 1 h 122"/>
                <a:gd name="T28" fmla="*/ 11 w 111"/>
                <a:gd name="T29" fmla="*/ 2 h 122"/>
                <a:gd name="T30" fmla="*/ 9 w 111"/>
                <a:gd name="T31" fmla="*/ 4 h 122"/>
                <a:gd name="T32" fmla="*/ 9 w 111"/>
                <a:gd name="T33" fmla="*/ 6 h 122"/>
                <a:gd name="T34" fmla="*/ 7 w 111"/>
                <a:gd name="T35" fmla="*/ 5 h 122"/>
                <a:gd name="T36" fmla="*/ 5 w 111"/>
                <a:gd name="T37" fmla="*/ 5 h 122"/>
                <a:gd name="T38" fmla="*/ 3 w 111"/>
                <a:gd name="T39" fmla="*/ 6 h 122"/>
                <a:gd name="T40" fmla="*/ 1 w 111"/>
                <a:gd name="T41" fmla="*/ 8 h 122"/>
                <a:gd name="T42" fmla="*/ 1 w 111"/>
                <a:gd name="T43" fmla="*/ 10 h 122"/>
                <a:gd name="T44" fmla="*/ 1 w 111"/>
                <a:gd name="T45" fmla="*/ 12 h 122"/>
                <a:gd name="T46" fmla="*/ 1 w 111"/>
                <a:gd name="T47" fmla="*/ 14 h 122"/>
                <a:gd name="T48" fmla="*/ 3 w 111"/>
                <a:gd name="T49" fmla="*/ 15 h 122"/>
                <a:gd name="T50" fmla="*/ 1 w 111"/>
                <a:gd name="T51" fmla="*/ 17 h 122"/>
                <a:gd name="T52" fmla="*/ 1 w 111"/>
                <a:gd name="T53" fmla="*/ 19 h 122"/>
                <a:gd name="T54" fmla="*/ 0 w 111"/>
                <a:gd name="T55" fmla="*/ 21 h 122"/>
                <a:gd name="T56" fmla="*/ 1 w 111"/>
                <a:gd name="T57" fmla="*/ 23 h 122"/>
                <a:gd name="T58" fmla="*/ 2 w 111"/>
                <a:gd name="T59" fmla="*/ 25 h 122"/>
                <a:gd name="T60" fmla="*/ 4 w 111"/>
                <a:gd name="T61" fmla="*/ 26 h 122"/>
                <a:gd name="T62" fmla="*/ 6 w 111"/>
                <a:gd name="T63" fmla="*/ 26 h 122"/>
                <a:gd name="T64" fmla="*/ 9 w 111"/>
                <a:gd name="T65" fmla="*/ 25 h 122"/>
                <a:gd name="T66" fmla="*/ 9 w 111"/>
                <a:gd name="T67" fmla="*/ 27 h 122"/>
                <a:gd name="T68" fmla="*/ 10 w 111"/>
                <a:gd name="T69" fmla="*/ 29 h 122"/>
                <a:gd name="T70" fmla="*/ 12 w 111"/>
                <a:gd name="T71" fmla="*/ 30 h 122"/>
                <a:gd name="T72" fmla="*/ 14 w 111"/>
                <a:gd name="T73" fmla="*/ 31 h 122"/>
                <a:gd name="T74" fmla="*/ 16 w 111"/>
                <a:gd name="T75" fmla="*/ 30 h 122"/>
                <a:gd name="T76" fmla="*/ 18 w 111"/>
                <a:gd name="T77" fmla="*/ 29 h 122"/>
                <a:gd name="T78" fmla="*/ 19 w 111"/>
                <a:gd name="T79" fmla="*/ 27 h 122"/>
                <a:gd name="T80" fmla="*/ 20 w 111"/>
                <a:gd name="T81" fmla="*/ 25 h 122"/>
                <a:gd name="T82" fmla="*/ 22 w 111"/>
                <a:gd name="T83" fmla="*/ 26 h 122"/>
                <a:gd name="T84" fmla="*/ 24 w 111"/>
                <a:gd name="T85" fmla="*/ 26 h 122"/>
                <a:gd name="T86" fmla="*/ 26 w 111"/>
                <a:gd name="T87" fmla="*/ 25 h 122"/>
                <a:gd name="T88" fmla="*/ 28 w 111"/>
                <a:gd name="T89" fmla="*/ 23 h 122"/>
                <a:gd name="T90" fmla="*/ 28 w 111"/>
                <a:gd name="T91" fmla="*/ 21 h 122"/>
                <a:gd name="T92" fmla="*/ 28 w 111"/>
                <a:gd name="T93" fmla="*/ 19 h 122"/>
                <a:gd name="T94" fmla="*/ 27 w 111"/>
                <a:gd name="T95" fmla="*/ 17 h 122"/>
                <a:gd name="T96" fmla="*/ 26 w 111"/>
                <a:gd name="T97" fmla="*/ 15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83" name="Freeform 81"/>
            <p:cNvSpPr/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4 w 32"/>
                <a:gd name="T1" fmla="*/ 8 h 32"/>
                <a:gd name="T2" fmla="*/ 2 w 32"/>
                <a:gd name="T3" fmla="*/ 7 h 32"/>
                <a:gd name="T4" fmla="*/ 1 w 32"/>
                <a:gd name="T5" fmla="*/ 7 h 32"/>
                <a:gd name="T6" fmla="*/ 1 w 32"/>
                <a:gd name="T7" fmla="*/ 5 h 32"/>
                <a:gd name="T8" fmla="*/ 0 w 32"/>
                <a:gd name="T9" fmla="*/ 4 h 32"/>
                <a:gd name="T10" fmla="*/ 1 w 32"/>
                <a:gd name="T11" fmla="*/ 2 h 32"/>
                <a:gd name="T12" fmla="*/ 1 w 32"/>
                <a:gd name="T13" fmla="*/ 1 h 32"/>
                <a:gd name="T14" fmla="*/ 2 w 32"/>
                <a:gd name="T15" fmla="*/ 1 h 32"/>
                <a:gd name="T16" fmla="*/ 4 w 32"/>
                <a:gd name="T17" fmla="*/ 0 h 32"/>
                <a:gd name="T18" fmla="*/ 5 w 32"/>
                <a:gd name="T19" fmla="*/ 1 h 32"/>
                <a:gd name="T20" fmla="*/ 6 w 32"/>
                <a:gd name="T21" fmla="*/ 1 h 32"/>
                <a:gd name="T22" fmla="*/ 7 w 32"/>
                <a:gd name="T23" fmla="*/ 2 h 32"/>
                <a:gd name="T24" fmla="*/ 8 w 32"/>
                <a:gd name="T25" fmla="*/ 4 h 32"/>
                <a:gd name="T26" fmla="*/ 7 w 32"/>
                <a:gd name="T27" fmla="*/ 5 h 32"/>
                <a:gd name="T28" fmla="*/ 6 w 32"/>
                <a:gd name="T29" fmla="*/ 7 h 32"/>
                <a:gd name="T30" fmla="*/ 5 w 32"/>
                <a:gd name="T31" fmla="*/ 7 h 32"/>
                <a:gd name="T32" fmla="*/ 4 w 32"/>
                <a:gd name="T33" fmla="*/ 8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84" name="Freeform 82"/>
            <p:cNvSpPr/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33 w 136"/>
                <a:gd name="T1" fmla="*/ 16 h 149"/>
                <a:gd name="T2" fmla="*/ 34 w 136"/>
                <a:gd name="T3" fmla="*/ 11 h 149"/>
                <a:gd name="T4" fmla="*/ 33 w 136"/>
                <a:gd name="T5" fmla="*/ 8 h 149"/>
                <a:gd name="T6" fmla="*/ 30 w 136"/>
                <a:gd name="T7" fmla="*/ 7 h 149"/>
                <a:gd name="T8" fmla="*/ 28 w 136"/>
                <a:gd name="T9" fmla="*/ 6 h 149"/>
                <a:gd name="T10" fmla="*/ 25 w 136"/>
                <a:gd name="T11" fmla="*/ 6 h 149"/>
                <a:gd name="T12" fmla="*/ 23 w 136"/>
                <a:gd name="T13" fmla="*/ 4 h 149"/>
                <a:gd name="T14" fmla="*/ 19 w 136"/>
                <a:gd name="T15" fmla="*/ 0 h 149"/>
                <a:gd name="T16" fmla="*/ 14 w 136"/>
                <a:gd name="T17" fmla="*/ 0 h 149"/>
                <a:gd name="T18" fmla="*/ 11 w 136"/>
                <a:gd name="T19" fmla="*/ 4 h 149"/>
                <a:gd name="T20" fmla="*/ 9 w 136"/>
                <a:gd name="T21" fmla="*/ 6 h 149"/>
                <a:gd name="T22" fmla="*/ 6 w 136"/>
                <a:gd name="T23" fmla="*/ 6 h 149"/>
                <a:gd name="T24" fmla="*/ 3 w 136"/>
                <a:gd name="T25" fmla="*/ 6 h 149"/>
                <a:gd name="T26" fmla="*/ 1 w 136"/>
                <a:gd name="T27" fmla="*/ 8 h 149"/>
                <a:gd name="T28" fmla="*/ 0 w 136"/>
                <a:gd name="T29" fmla="*/ 11 h 149"/>
                <a:gd name="T30" fmla="*/ 1 w 136"/>
                <a:gd name="T31" fmla="*/ 16 h 149"/>
                <a:gd name="T32" fmla="*/ 1 w 136"/>
                <a:gd name="T33" fmla="*/ 20 h 149"/>
                <a:gd name="T34" fmla="*/ 0 w 136"/>
                <a:gd name="T35" fmla="*/ 25 h 149"/>
                <a:gd name="T36" fmla="*/ 1 w 136"/>
                <a:gd name="T37" fmla="*/ 28 h 149"/>
                <a:gd name="T38" fmla="*/ 3 w 136"/>
                <a:gd name="T39" fmla="*/ 30 h 149"/>
                <a:gd name="T40" fmla="*/ 6 w 136"/>
                <a:gd name="T41" fmla="*/ 30 h 149"/>
                <a:gd name="T42" fmla="*/ 9 w 136"/>
                <a:gd name="T43" fmla="*/ 30 h 149"/>
                <a:gd name="T44" fmla="*/ 10 w 136"/>
                <a:gd name="T45" fmla="*/ 33 h 149"/>
                <a:gd name="T46" fmla="*/ 14 w 136"/>
                <a:gd name="T47" fmla="*/ 36 h 149"/>
                <a:gd name="T48" fmla="*/ 19 w 136"/>
                <a:gd name="T49" fmla="*/ 36 h 149"/>
                <a:gd name="T50" fmla="*/ 22 w 136"/>
                <a:gd name="T51" fmla="*/ 33 h 149"/>
                <a:gd name="T52" fmla="*/ 25 w 136"/>
                <a:gd name="T53" fmla="*/ 30 h 149"/>
                <a:gd name="T54" fmla="*/ 27 w 136"/>
                <a:gd name="T55" fmla="*/ 31 h 149"/>
                <a:gd name="T56" fmla="*/ 30 w 136"/>
                <a:gd name="T57" fmla="*/ 30 h 149"/>
                <a:gd name="T58" fmla="*/ 32 w 136"/>
                <a:gd name="T59" fmla="*/ 29 h 149"/>
                <a:gd name="T60" fmla="*/ 34 w 136"/>
                <a:gd name="T61" fmla="*/ 25 h 149"/>
                <a:gd name="T62" fmla="*/ 33 w 136"/>
                <a:gd name="T63" fmla="*/ 2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85" name="Freeform 83"/>
            <p:cNvSpPr/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5 w 39"/>
                <a:gd name="T1" fmla="*/ 10 h 40"/>
                <a:gd name="T2" fmla="*/ 3 w 39"/>
                <a:gd name="T3" fmla="*/ 10 h 40"/>
                <a:gd name="T4" fmla="*/ 2 w 39"/>
                <a:gd name="T5" fmla="*/ 9 h 40"/>
                <a:gd name="T6" fmla="*/ 1 w 39"/>
                <a:gd name="T7" fmla="*/ 6 h 40"/>
                <a:gd name="T8" fmla="*/ 0 w 39"/>
                <a:gd name="T9" fmla="*/ 5 h 40"/>
                <a:gd name="T10" fmla="*/ 1 w 39"/>
                <a:gd name="T11" fmla="*/ 3 h 40"/>
                <a:gd name="T12" fmla="*/ 2 w 39"/>
                <a:gd name="T13" fmla="*/ 1 h 40"/>
                <a:gd name="T14" fmla="*/ 3 w 39"/>
                <a:gd name="T15" fmla="*/ 1 h 40"/>
                <a:gd name="T16" fmla="*/ 5 w 39"/>
                <a:gd name="T17" fmla="*/ 0 h 40"/>
                <a:gd name="T18" fmla="*/ 7 w 39"/>
                <a:gd name="T19" fmla="*/ 1 h 40"/>
                <a:gd name="T20" fmla="*/ 9 w 39"/>
                <a:gd name="T21" fmla="*/ 1 h 40"/>
                <a:gd name="T22" fmla="*/ 10 w 39"/>
                <a:gd name="T23" fmla="*/ 3 h 40"/>
                <a:gd name="T24" fmla="*/ 10 w 39"/>
                <a:gd name="T25" fmla="*/ 5 h 40"/>
                <a:gd name="T26" fmla="*/ 10 w 39"/>
                <a:gd name="T27" fmla="*/ 6 h 40"/>
                <a:gd name="T28" fmla="*/ 9 w 39"/>
                <a:gd name="T29" fmla="*/ 9 h 40"/>
                <a:gd name="T30" fmla="*/ 7 w 39"/>
                <a:gd name="T31" fmla="*/ 10 h 40"/>
                <a:gd name="T32" fmla="*/ 5 w 39"/>
                <a:gd name="T33" fmla="*/ 1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86" name="Freeform 84"/>
            <p:cNvSpPr/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45 h 181"/>
                <a:gd name="T2" fmla="*/ 6 w 129"/>
                <a:gd name="T3" fmla="*/ 43 h 181"/>
                <a:gd name="T4" fmla="*/ 13 w 129"/>
                <a:gd name="T5" fmla="*/ 39 h 181"/>
                <a:gd name="T6" fmla="*/ 19 w 129"/>
                <a:gd name="T7" fmla="*/ 35 h 181"/>
                <a:gd name="T8" fmla="*/ 24 w 129"/>
                <a:gd name="T9" fmla="*/ 30 h 181"/>
                <a:gd name="T10" fmla="*/ 28 w 129"/>
                <a:gd name="T11" fmla="*/ 24 h 181"/>
                <a:gd name="T12" fmla="*/ 31 w 129"/>
                <a:gd name="T13" fmla="*/ 18 h 181"/>
                <a:gd name="T14" fmla="*/ 32 w 129"/>
                <a:gd name="T15" fmla="*/ 12 h 181"/>
                <a:gd name="T16" fmla="*/ 31 w 129"/>
                <a:gd name="T17" fmla="*/ 6 h 181"/>
                <a:gd name="T18" fmla="*/ 28 w 129"/>
                <a:gd name="T19" fmla="*/ 2 h 181"/>
                <a:gd name="T20" fmla="*/ 25 w 129"/>
                <a:gd name="T21" fmla="*/ 0 h 181"/>
                <a:gd name="T22" fmla="*/ 21 w 129"/>
                <a:gd name="T23" fmla="*/ 0 h 181"/>
                <a:gd name="T24" fmla="*/ 18 w 129"/>
                <a:gd name="T25" fmla="*/ 2 h 181"/>
                <a:gd name="T26" fmla="*/ 15 w 129"/>
                <a:gd name="T27" fmla="*/ 5 h 181"/>
                <a:gd name="T28" fmla="*/ 13 w 129"/>
                <a:gd name="T29" fmla="*/ 9 h 181"/>
                <a:gd name="T30" fmla="*/ 12 w 129"/>
                <a:gd name="T31" fmla="*/ 14 h 181"/>
                <a:gd name="T32" fmla="*/ 13 w 129"/>
                <a:gd name="T33" fmla="*/ 19 h 181"/>
                <a:gd name="T34" fmla="*/ 13 w 129"/>
                <a:gd name="T35" fmla="*/ 23 h 181"/>
                <a:gd name="T36" fmla="*/ 12 w 129"/>
                <a:gd name="T37" fmla="*/ 28 h 181"/>
                <a:gd name="T38" fmla="*/ 10 w 129"/>
                <a:gd name="T39" fmla="*/ 32 h 181"/>
                <a:gd name="T40" fmla="*/ 7 w 129"/>
                <a:gd name="T41" fmla="*/ 36 h 181"/>
                <a:gd name="T42" fmla="*/ 4 w 129"/>
                <a:gd name="T43" fmla="*/ 40 h 181"/>
                <a:gd name="T44" fmla="*/ 2 w 129"/>
                <a:gd name="T45" fmla="*/ 42 h 181"/>
                <a:gd name="T46" fmla="*/ 0 w 129"/>
                <a:gd name="T47" fmla="*/ 44 h 181"/>
                <a:gd name="T48" fmla="*/ 0 w 129"/>
                <a:gd name="T49" fmla="*/ 45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87" name="Freeform 85"/>
            <p:cNvSpPr/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2 w 90"/>
                <a:gd name="T1" fmla="*/ 52 h 206"/>
                <a:gd name="T2" fmla="*/ 17 w 90"/>
                <a:gd name="T3" fmla="*/ 46 h 206"/>
                <a:gd name="T4" fmla="*/ 20 w 90"/>
                <a:gd name="T5" fmla="*/ 40 h 206"/>
                <a:gd name="T6" fmla="*/ 22 w 90"/>
                <a:gd name="T7" fmla="*/ 32 h 206"/>
                <a:gd name="T8" fmla="*/ 23 w 90"/>
                <a:gd name="T9" fmla="*/ 25 h 206"/>
                <a:gd name="T10" fmla="*/ 22 w 90"/>
                <a:gd name="T11" fmla="*/ 18 h 206"/>
                <a:gd name="T12" fmla="*/ 21 w 90"/>
                <a:gd name="T13" fmla="*/ 12 h 206"/>
                <a:gd name="T14" fmla="*/ 18 w 90"/>
                <a:gd name="T15" fmla="*/ 6 h 206"/>
                <a:gd name="T16" fmla="*/ 13 w 90"/>
                <a:gd name="T17" fmla="*/ 2 h 206"/>
                <a:gd name="T18" fmla="*/ 9 w 90"/>
                <a:gd name="T19" fmla="*/ 0 h 206"/>
                <a:gd name="T20" fmla="*/ 5 w 90"/>
                <a:gd name="T21" fmla="*/ 1 h 206"/>
                <a:gd name="T22" fmla="*/ 1 w 90"/>
                <a:gd name="T23" fmla="*/ 3 h 206"/>
                <a:gd name="T24" fmla="*/ 1 w 90"/>
                <a:gd name="T25" fmla="*/ 6 h 206"/>
                <a:gd name="T26" fmla="*/ 0 w 90"/>
                <a:gd name="T27" fmla="*/ 11 h 206"/>
                <a:gd name="T28" fmla="*/ 1 w 90"/>
                <a:gd name="T29" fmla="*/ 15 h 206"/>
                <a:gd name="T30" fmla="*/ 3 w 90"/>
                <a:gd name="T31" fmla="*/ 20 h 206"/>
                <a:gd name="T32" fmla="*/ 6 w 90"/>
                <a:gd name="T33" fmla="*/ 24 h 206"/>
                <a:gd name="T34" fmla="*/ 10 w 90"/>
                <a:gd name="T35" fmla="*/ 26 h 206"/>
                <a:gd name="T36" fmla="*/ 11 w 90"/>
                <a:gd name="T37" fmla="*/ 30 h 206"/>
                <a:gd name="T38" fmla="*/ 13 w 90"/>
                <a:gd name="T39" fmla="*/ 36 h 206"/>
                <a:gd name="T40" fmla="*/ 13 w 90"/>
                <a:gd name="T41" fmla="*/ 40 h 206"/>
                <a:gd name="T42" fmla="*/ 13 w 90"/>
                <a:gd name="T43" fmla="*/ 45 h 206"/>
                <a:gd name="T44" fmla="*/ 13 w 90"/>
                <a:gd name="T45" fmla="*/ 49 h 206"/>
                <a:gd name="T46" fmla="*/ 12 w 90"/>
                <a:gd name="T47" fmla="*/ 51 h 206"/>
                <a:gd name="T48" fmla="*/ 12 w 90"/>
                <a:gd name="T49" fmla="*/ 52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88" name="Freeform 86"/>
            <p:cNvSpPr/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20 h 99"/>
                <a:gd name="T2" fmla="*/ 3 w 201"/>
                <a:gd name="T3" fmla="*/ 21 h 99"/>
                <a:gd name="T4" fmla="*/ 6 w 201"/>
                <a:gd name="T5" fmla="*/ 22 h 99"/>
                <a:gd name="T6" fmla="*/ 9 w 201"/>
                <a:gd name="T7" fmla="*/ 23 h 99"/>
                <a:gd name="T8" fmla="*/ 13 w 201"/>
                <a:gd name="T9" fmla="*/ 24 h 99"/>
                <a:gd name="T10" fmla="*/ 17 w 201"/>
                <a:gd name="T11" fmla="*/ 25 h 99"/>
                <a:gd name="T12" fmla="*/ 20 w 201"/>
                <a:gd name="T13" fmla="*/ 25 h 99"/>
                <a:gd name="T14" fmla="*/ 24 w 201"/>
                <a:gd name="T15" fmla="*/ 25 h 99"/>
                <a:gd name="T16" fmla="*/ 28 w 201"/>
                <a:gd name="T17" fmla="*/ 25 h 99"/>
                <a:gd name="T18" fmla="*/ 31 w 201"/>
                <a:gd name="T19" fmla="*/ 24 h 99"/>
                <a:gd name="T20" fmla="*/ 35 w 201"/>
                <a:gd name="T21" fmla="*/ 24 h 99"/>
                <a:gd name="T22" fmla="*/ 38 w 201"/>
                <a:gd name="T23" fmla="*/ 23 h 99"/>
                <a:gd name="T24" fmla="*/ 41 w 201"/>
                <a:gd name="T25" fmla="*/ 21 h 99"/>
                <a:gd name="T26" fmla="*/ 43 w 201"/>
                <a:gd name="T27" fmla="*/ 20 h 99"/>
                <a:gd name="T28" fmla="*/ 46 w 201"/>
                <a:gd name="T29" fmla="*/ 17 h 99"/>
                <a:gd name="T30" fmla="*/ 47 w 201"/>
                <a:gd name="T31" fmla="*/ 15 h 99"/>
                <a:gd name="T32" fmla="*/ 49 w 201"/>
                <a:gd name="T33" fmla="*/ 12 h 99"/>
                <a:gd name="T34" fmla="*/ 50 w 201"/>
                <a:gd name="T35" fmla="*/ 7 h 99"/>
                <a:gd name="T36" fmla="*/ 49 w 201"/>
                <a:gd name="T37" fmla="*/ 3 h 99"/>
                <a:gd name="T38" fmla="*/ 46 w 201"/>
                <a:gd name="T39" fmla="*/ 1 h 99"/>
                <a:gd name="T40" fmla="*/ 42 w 201"/>
                <a:gd name="T41" fmla="*/ 0 h 99"/>
                <a:gd name="T42" fmla="*/ 38 w 201"/>
                <a:gd name="T43" fmla="*/ 1 h 99"/>
                <a:gd name="T44" fmla="*/ 34 w 201"/>
                <a:gd name="T45" fmla="*/ 3 h 99"/>
                <a:gd name="T46" fmla="*/ 30 w 201"/>
                <a:gd name="T47" fmla="*/ 5 h 99"/>
                <a:gd name="T48" fmla="*/ 27 w 201"/>
                <a:gd name="T49" fmla="*/ 10 h 99"/>
                <a:gd name="T50" fmla="*/ 24 w 201"/>
                <a:gd name="T51" fmla="*/ 13 h 99"/>
                <a:gd name="T52" fmla="*/ 20 w 201"/>
                <a:gd name="T53" fmla="*/ 16 h 99"/>
                <a:gd name="T54" fmla="*/ 16 w 201"/>
                <a:gd name="T55" fmla="*/ 18 h 99"/>
                <a:gd name="T56" fmla="*/ 11 w 201"/>
                <a:gd name="T57" fmla="*/ 19 h 99"/>
                <a:gd name="T58" fmla="*/ 7 w 201"/>
                <a:gd name="T59" fmla="*/ 19 h 99"/>
                <a:gd name="T60" fmla="*/ 3 w 201"/>
                <a:gd name="T61" fmla="*/ 20 h 99"/>
                <a:gd name="T62" fmla="*/ 1 w 201"/>
                <a:gd name="T63" fmla="*/ 20 h 99"/>
                <a:gd name="T64" fmla="*/ 0 w 201"/>
                <a:gd name="T65" fmla="*/ 20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89" name="Freeform 87"/>
            <p:cNvSpPr/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3 w 198"/>
                <a:gd name="T3" fmla="*/ 6 h 100"/>
                <a:gd name="T4" fmla="*/ 9 w 198"/>
                <a:gd name="T5" fmla="*/ 11 h 100"/>
                <a:gd name="T6" fmla="*/ 13 w 198"/>
                <a:gd name="T7" fmla="*/ 17 h 100"/>
                <a:gd name="T8" fmla="*/ 20 w 198"/>
                <a:gd name="T9" fmla="*/ 21 h 100"/>
                <a:gd name="T10" fmla="*/ 26 w 198"/>
                <a:gd name="T11" fmla="*/ 24 h 100"/>
                <a:gd name="T12" fmla="*/ 33 w 198"/>
                <a:gd name="T13" fmla="*/ 25 h 100"/>
                <a:gd name="T14" fmla="*/ 39 w 198"/>
                <a:gd name="T15" fmla="*/ 25 h 100"/>
                <a:gd name="T16" fmla="*/ 45 w 198"/>
                <a:gd name="T17" fmla="*/ 23 h 100"/>
                <a:gd name="T18" fmla="*/ 48 w 198"/>
                <a:gd name="T19" fmla="*/ 19 h 100"/>
                <a:gd name="T20" fmla="*/ 50 w 198"/>
                <a:gd name="T21" fmla="*/ 15 h 100"/>
                <a:gd name="T22" fmla="*/ 49 w 198"/>
                <a:gd name="T23" fmla="*/ 12 h 100"/>
                <a:gd name="T24" fmla="*/ 46 w 198"/>
                <a:gd name="T25" fmla="*/ 9 h 100"/>
                <a:gd name="T26" fmla="*/ 43 w 198"/>
                <a:gd name="T27" fmla="*/ 6 h 100"/>
                <a:gd name="T28" fmla="*/ 38 w 198"/>
                <a:gd name="T29" fmla="*/ 6 h 100"/>
                <a:gd name="T30" fmla="*/ 33 w 198"/>
                <a:gd name="T31" fmla="*/ 6 h 100"/>
                <a:gd name="T32" fmla="*/ 27 w 198"/>
                <a:gd name="T33" fmla="*/ 7 h 100"/>
                <a:gd name="T34" fmla="*/ 24 w 198"/>
                <a:gd name="T35" fmla="*/ 9 h 100"/>
                <a:gd name="T36" fmla="*/ 20 w 198"/>
                <a:gd name="T37" fmla="*/ 9 h 100"/>
                <a:gd name="T38" fmla="*/ 14 w 198"/>
                <a:gd name="T39" fmla="*/ 7 h 100"/>
                <a:gd name="T40" fmla="*/ 11 w 198"/>
                <a:gd name="T41" fmla="*/ 6 h 100"/>
                <a:gd name="T42" fmla="*/ 6 w 198"/>
                <a:gd name="T43" fmla="*/ 3 h 100"/>
                <a:gd name="T44" fmla="*/ 3 w 198"/>
                <a:gd name="T45" fmla="*/ 2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90" name="Freeform 88"/>
            <p:cNvSpPr/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7 h 174"/>
                <a:gd name="T4" fmla="*/ 1 w 136"/>
                <a:gd name="T5" fmla="*/ 14 h 174"/>
                <a:gd name="T6" fmla="*/ 2 w 136"/>
                <a:gd name="T7" fmla="*/ 22 h 174"/>
                <a:gd name="T8" fmla="*/ 5 w 136"/>
                <a:gd name="T9" fmla="*/ 28 h 174"/>
                <a:gd name="T10" fmla="*/ 9 w 136"/>
                <a:gd name="T11" fmla="*/ 35 h 174"/>
                <a:gd name="T12" fmla="*/ 13 w 136"/>
                <a:gd name="T13" fmla="*/ 40 h 174"/>
                <a:gd name="T14" fmla="*/ 18 w 136"/>
                <a:gd name="T15" fmla="*/ 43 h 174"/>
                <a:gd name="T16" fmla="*/ 24 w 136"/>
                <a:gd name="T17" fmla="*/ 44 h 174"/>
                <a:gd name="T18" fmla="*/ 29 w 136"/>
                <a:gd name="T19" fmla="*/ 43 h 174"/>
                <a:gd name="T20" fmla="*/ 33 w 136"/>
                <a:gd name="T21" fmla="*/ 41 h 174"/>
                <a:gd name="T22" fmla="*/ 34 w 136"/>
                <a:gd name="T23" fmla="*/ 37 h 174"/>
                <a:gd name="T24" fmla="*/ 34 w 136"/>
                <a:gd name="T25" fmla="*/ 33 h 174"/>
                <a:gd name="T26" fmla="*/ 31 w 136"/>
                <a:gd name="T27" fmla="*/ 29 h 174"/>
                <a:gd name="T28" fmla="*/ 28 w 136"/>
                <a:gd name="T29" fmla="*/ 25 h 174"/>
                <a:gd name="T30" fmla="*/ 24 w 136"/>
                <a:gd name="T31" fmla="*/ 23 h 174"/>
                <a:gd name="T32" fmla="*/ 19 w 136"/>
                <a:gd name="T33" fmla="*/ 22 h 174"/>
                <a:gd name="T34" fmla="*/ 15 w 136"/>
                <a:gd name="T35" fmla="*/ 21 h 174"/>
                <a:gd name="T36" fmla="*/ 11 w 136"/>
                <a:gd name="T37" fmla="*/ 19 h 174"/>
                <a:gd name="T38" fmla="*/ 8 w 136"/>
                <a:gd name="T39" fmla="*/ 14 h 174"/>
                <a:gd name="T40" fmla="*/ 5 w 136"/>
                <a:gd name="T41" fmla="*/ 11 h 174"/>
                <a:gd name="T42" fmla="*/ 3 w 136"/>
                <a:gd name="T43" fmla="*/ 6 h 174"/>
                <a:gd name="T44" fmla="*/ 1 w 136"/>
                <a:gd name="T45" fmla="*/ 3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91" name="Freeform 89"/>
            <p:cNvSpPr/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2 w 469"/>
                <a:gd name="T1" fmla="*/ 1 h 163"/>
                <a:gd name="T2" fmla="*/ 0 w 469"/>
                <a:gd name="T3" fmla="*/ 0 h 163"/>
                <a:gd name="T4" fmla="*/ 0 w 469"/>
                <a:gd name="T5" fmla="*/ 0 h 163"/>
                <a:gd name="T6" fmla="*/ 1 w 469"/>
                <a:gd name="T7" fmla="*/ 2 h 163"/>
                <a:gd name="T8" fmla="*/ 4 w 469"/>
                <a:gd name="T9" fmla="*/ 4 h 163"/>
                <a:gd name="T10" fmla="*/ 8 w 469"/>
                <a:gd name="T11" fmla="*/ 8 h 163"/>
                <a:gd name="T12" fmla="*/ 13 w 469"/>
                <a:gd name="T13" fmla="*/ 12 h 163"/>
                <a:gd name="T14" fmla="*/ 19 w 469"/>
                <a:gd name="T15" fmla="*/ 16 h 163"/>
                <a:gd name="T16" fmla="*/ 26 w 469"/>
                <a:gd name="T17" fmla="*/ 21 h 163"/>
                <a:gd name="T18" fmla="*/ 34 w 469"/>
                <a:gd name="T19" fmla="*/ 26 h 163"/>
                <a:gd name="T20" fmla="*/ 43 w 469"/>
                <a:gd name="T21" fmla="*/ 30 h 163"/>
                <a:gd name="T22" fmla="*/ 52 w 469"/>
                <a:gd name="T23" fmla="*/ 34 h 163"/>
                <a:gd name="T24" fmla="*/ 62 w 469"/>
                <a:gd name="T25" fmla="*/ 37 h 163"/>
                <a:gd name="T26" fmla="*/ 71 w 469"/>
                <a:gd name="T27" fmla="*/ 39 h 163"/>
                <a:gd name="T28" fmla="*/ 81 w 469"/>
                <a:gd name="T29" fmla="*/ 40 h 163"/>
                <a:gd name="T30" fmla="*/ 91 w 469"/>
                <a:gd name="T31" fmla="*/ 40 h 163"/>
                <a:gd name="T32" fmla="*/ 101 w 469"/>
                <a:gd name="T33" fmla="*/ 38 h 163"/>
                <a:gd name="T34" fmla="*/ 106 w 469"/>
                <a:gd name="T35" fmla="*/ 36 h 163"/>
                <a:gd name="T36" fmla="*/ 110 w 469"/>
                <a:gd name="T37" fmla="*/ 33 h 163"/>
                <a:gd name="T38" fmla="*/ 112 w 469"/>
                <a:gd name="T39" fmla="*/ 30 h 163"/>
                <a:gd name="T40" fmla="*/ 115 w 469"/>
                <a:gd name="T41" fmla="*/ 26 h 163"/>
                <a:gd name="T42" fmla="*/ 116 w 469"/>
                <a:gd name="T43" fmla="*/ 22 h 163"/>
                <a:gd name="T44" fmla="*/ 117 w 469"/>
                <a:gd name="T45" fmla="*/ 20 h 163"/>
                <a:gd name="T46" fmla="*/ 117 w 469"/>
                <a:gd name="T47" fmla="*/ 18 h 163"/>
                <a:gd name="T48" fmla="*/ 117 w 469"/>
                <a:gd name="T49" fmla="*/ 17 h 163"/>
                <a:gd name="T50" fmla="*/ 117 w 469"/>
                <a:gd name="T51" fmla="*/ 17 h 163"/>
                <a:gd name="T52" fmla="*/ 116 w 469"/>
                <a:gd name="T53" fmla="*/ 19 h 163"/>
                <a:gd name="T54" fmla="*/ 115 w 469"/>
                <a:gd name="T55" fmla="*/ 21 h 163"/>
                <a:gd name="T56" fmla="*/ 113 w 469"/>
                <a:gd name="T57" fmla="*/ 24 h 163"/>
                <a:gd name="T58" fmla="*/ 111 w 469"/>
                <a:gd name="T59" fmla="*/ 27 h 163"/>
                <a:gd name="T60" fmla="*/ 108 w 469"/>
                <a:gd name="T61" fmla="*/ 30 h 163"/>
                <a:gd name="T62" fmla="*/ 103 w 469"/>
                <a:gd name="T63" fmla="*/ 32 h 163"/>
                <a:gd name="T64" fmla="*/ 98 w 469"/>
                <a:gd name="T65" fmla="*/ 34 h 163"/>
                <a:gd name="T66" fmla="*/ 91 w 469"/>
                <a:gd name="T67" fmla="*/ 36 h 163"/>
                <a:gd name="T68" fmla="*/ 83 w 469"/>
                <a:gd name="T69" fmla="*/ 36 h 163"/>
                <a:gd name="T70" fmla="*/ 74 w 469"/>
                <a:gd name="T71" fmla="*/ 35 h 163"/>
                <a:gd name="T72" fmla="*/ 63 w 469"/>
                <a:gd name="T73" fmla="*/ 32 h 163"/>
                <a:gd name="T74" fmla="*/ 51 w 469"/>
                <a:gd name="T75" fmla="*/ 28 h 163"/>
                <a:gd name="T76" fmla="*/ 36 w 469"/>
                <a:gd name="T77" fmla="*/ 21 h 163"/>
                <a:gd name="T78" fmla="*/ 20 w 469"/>
                <a:gd name="T79" fmla="*/ 12 h 163"/>
                <a:gd name="T80" fmla="*/ 2 w 469"/>
                <a:gd name="T81" fmla="*/ 1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92" name="Freeform 90"/>
            <p:cNvSpPr/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21 w 142"/>
                <a:gd name="T1" fmla="*/ 34 h 145"/>
                <a:gd name="T2" fmla="*/ 17 w 142"/>
                <a:gd name="T3" fmla="*/ 37 h 145"/>
                <a:gd name="T4" fmla="*/ 12 w 142"/>
                <a:gd name="T5" fmla="*/ 35 h 145"/>
                <a:gd name="T6" fmla="*/ 9 w 142"/>
                <a:gd name="T7" fmla="*/ 31 h 145"/>
                <a:gd name="T8" fmla="*/ 7 w 142"/>
                <a:gd name="T9" fmla="*/ 29 h 145"/>
                <a:gd name="T10" fmla="*/ 5 w 142"/>
                <a:gd name="T11" fmla="*/ 29 h 145"/>
                <a:gd name="T12" fmla="*/ 2 w 142"/>
                <a:gd name="T13" fmla="*/ 27 h 145"/>
                <a:gd name="T14" fmla="*/ 1 w 142"/>
                <a:gd name="T15" fmla="*/ 26 h 145"/>
                <a:gd name="T16" fmla="*/ 0 w 142"/>
                <a:gd name="T17" fmla="*/ 22 h 145"/>
                <a:gd name="T18" fmla="*/ 2 w 142"/>
                <a:gd name="T19" fmla="*/ 17 h 145"/>
                <a:gd name="T20" fmla="*/ 3 w 142"/>
                <a:gd name="T21" fmla="*/ 14 h 145"/>
                <a:gd name="T22" fmla="*/ 2 w 142"/>
                <a:gd name="T23" fmla="*/ 8 h 145"/>
                <a:gd name="T24" fmla="*/ 4 w 142"/>
                <a:gd name="T25" fmla="*/ 5 h 145"/>
                <a:gd name="T26" fmla="*/ 7 w 142"/>
                <a:gd name="T27" fmla="*/ 4 h 145"/>
                <a:gd name="T28" fmla="*/ 9 w 142"/>
                <a:gd name="T29" fmla="*/ 4 h 145"/>
                <a:gd name="T30" fmla="*/ 12 w 142"/>
                <a:gd name="T31" fmla="*/ 5 h 145"/>
                <a:gd name="T32" fmla="*/ 14 w 142"/>
                <a:gd name="T33" fmla="*/ 3 h 145"/>
                <a:gd name="T34" fmla="*/ 18 w 142"/>
                <a:gd name="T35" fmla="*/ 0 h 145"/>
                <a:gd name="T36" fmla="*/ 23 w 142"/>
                <a:gd name="T37" fmla="*/ 1 h 145"/>
                <a:gd name="T38" fmla="*/ 26 w 142"/>
                <a:gd name="T39" fmla="*/ 6 h 145"/>
                <a:gd name="T40" fmla="*/ 28 w 142"/>
                <a:gd name="T41" fmla="*/ 8 h 145"/>
                <a:gd name="T42" fmla="*/ 30 w 142"/>
                <a:gd name="T43" fmla="*/ 8 h 145"/>
                <a:gd name="T44" fmla="*/ 34 w 142"/>
                <a:gd name="T45" fmla="*/ 9 h 145"/>
                <a:gd name="T46" fmla="*/ 35 w 142"/>
                <a:gd name="T47" fmla="*/ 11 h 145"/>
                <a:gd name="T48" fmla="*/ 36 w 142"/>
                <a:gd name="T49" fmla="*/ 15 h 145"/>
                <a:gd name="T50" fmla="*/ 34 w 142"/>
                <a:gd name="T51" fmla="*/ 19 h 145"/>
                <a:gd name="T52" fmla="*/ 33 w 142"/>
                <a:gd name="T53" fmla="*/ 23 h 145"/>
                <a:gd name="T54" fmla="*/ 33 w 142"/>
                <a:gd name="T55" fmla="*/ 28 h 145"/>
                <a:gd name="T56" fmla="*/ 31 w 142"/>
                <a:gd name="T57" fmla="*/ 31 h 145"/>
                <a:gd name="T58" fmla="*/ 28 w 142"/>
                <a:gd name="T59" fmla="*/ 33 h 145"/>
                <a:gd name="T60" fmla="*/ 26 w 142"/>
                <a:gd name="T61" fmla="*/ 33 h 145"/>
                <a:gd name="T62" fmla="*/ 23 w 142"/>
                <a:gd name="T63" fmla="*/ 32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93" name="Freeform 91"/>
            <p:cNvSpPr/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0 w 40"/>
                <a:gd name="T1" fmla="*/ 4 h 39"/>
                <a:gd name="T2" fmla="*/ 10 w 40"/>
                <a:gd name="T3" fmla="*/ 2 h 39"/>
                <a:gd name="T4" fmla="*/ 8 w 40"/>
                <a:gd name="T5" fmla="*/ 1 h 39"/>
                <a:gd name="T6" fmla="*/ 6 w 40"/>
                <a:gd name="T7" fmla="*/ 0 h 39"/>
                <a:gd name="T8" fmla="*/ 4 w 40"/>
                <a:gd name="T9" fmla="*/ 1 h 39"/>
                <a:gd name="T10" fmla="*/ 2 w 40"/>
                <a:gd name="T11" fmla="*/ 1 h 39"/>
                <a:gd name="T12" fmla="*/ 1 w 40"/>
                <a:gd name="T13" fmla="*/ 3 h 39"/>
                <a:gd name="T14" fmla="*/ 0 w 40"/>
                <a:gd name="T15" fmla="*/ 5 h 39"/>
                <a:gd name="T16" fmla="*/ 1 w 40"/>
                <a:gd name="T17" fmla="*/ 7 h 39"/>
                <a:gd name="T18" fmla="*/ 2 w 40"/>
                <a:gd name="T19" fmla="*/ 8 h 39"/>
                <a:gd name="T20" fmla="*/ 3 w 40"/>
                <a:gd name="T21" fmla="*/ 10 h 39"/>
                <a:gd name="T22" fmla="*/ 5 w 40"/>
                <a:gd name="T23" fmla="*/ 10 h 39"/>
                <a:gd name="T24" fmla="*/ 7 w 40"/>
                <a:gd name="T25" fmla="*/ 10 h 39"/>
                <a:gd name="T26" fmla="*/ 9 w 40"/>
                <a:gd name="T27" fmla="*/ 9 h 39"/>
                <a:gd name="T28" fmla="*/ 10 w 40"/>
                <a:gd name="T29" fmla="*/ 8 h 39"/>
                <a:gd name="T30" fmla="*/ 11 w 40"/>
                <a:gd name="T31" fmla="*/ 6 h 39"/>
                <a:gd name="T32" fmla="*/ 10 w 40"/>
                <a:gd name="T33" fmla="*/ 4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94" name="Freeform 92"/>
            <p:cNvSpPr/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7 w 52"/>
                <a:gd name="T1" fmla="*/ 14 h 50"/>
                <a:gd name="T2" fmla="*/ 10 w 52"/>
                <a:gd name="T3" fmla="*/ 13 h 50"/>
                <a:gd name="T4" fmla="*/ 12 w 52"/>
                <a:gd name="T5" fmla="*/ 11 h 50"/>
                <a:gd name="T6" fmla="*/ 13 w 52"/>
                <a:gd name="T7" fmla="*/ 9 h 50"/>
                <a:gd name="T8" fmla="*/ 13 w 52"/>
                <a:gd name="T9" fmla="*/ 7 h 50"/>
                <a:gd name="T10" fmla="*/ 13 w 52"/>
                <a:gd name="T11" fmla="*/ 4 h 50"/>
                <a:gd name="T12" fmla="*/ 12 w 52"/>
                <a:gd name="T13" fmla="*/ 2 h 50"/>
                <a:gd name="T14" fmla="*/ 10 w 52"/>
                <a:gd name="T15" fmla="*/ 1 h 50"/>
                <a:gd name="T16" fmla="*/ 7 w 52"/>
                <a:gd name="T17" fmla="*/ 0 h 50"/>
                <a:gd name="T18" fmla="*/ 4 w 52"/>
                <a:gd name="T19" fmla="*/ 1 h 50"/>
                <a:gd name="T20" fmla="*/ 2 w 52"/>
                <a:gd name="T21" fmla="*/ 2 h 50"/>
                <a:gd name="T22" fmla="*/ 1 w 52"/>
                <a:gd name="T23" fmla="*/ 4 h 50"/>
                <a:gd name="T24" fmla="*/ 0 w 52"/>
                <a:gd name="T25" fmla="*/ 7 h 50"/>
                <a:gd name="T26" fmla="*/ 1 w 52"/>
                <a:gd name="T27" fmla="*/ 9 h 50"/>
                <a:gd name="T28" fmla="*/ 2 w 52"/>
                <a:gd name="T29" fmla="*/ 11 h 50"/>
                <a:gd name="T30" fmla="*/ 4 w 52"/>
                <a:gd name="T31" fmla="*/ 13 h 50"/>
                <a:gd name="T32" fmla="*/ 7 w 52"/>
                <a:gd name="T33" fmla="*/ 14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95" name="Freeform 93"/>
            <p:cNvSpPr/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17 w 113"/>
                <a:gd name="T1" fmla="*/ 39 h 156"/>
                <a:gd name="T2" fmla="*/ 11 w 113"/>
                <a:gd name="T3" fmla="*/ 39 h 156"/>
                <a:gd name="T4" fmla="*/ 9 w 113"/>
                <a:gd name="T5" fmla="*/ 38 h 156"/>
                <a:gd name="T6" fmla="*/ 7 w 113"/>
                <a:gd name="T7" fmla="*/ 33 h 156"/>
                <a:gd name="T8" fmla="*/ 4 w 113"/>
                <a:gd name="T9" fmla="*/ 26 h 156"/>
                <a:gd name="T10" fmla="*/ 1 w 113"/>
                <a:gd name="T11" fmla="*/ 20 h 156"/>
                <a:gd name="T12" fmla="*/ 0 w 113"/>
                <a:gd name="T13" fmla="*/ 12 h 156"/>
                <a:gd name="T14" fmla="*/ 1 w 113"/>
                <a:gd name="T15" fmla="*/ 6 h 156"/>
                <a:gd name="T16" fmla="*/ 5 w 113"/>
                <a:gd name="T17" fmla="*/ 1 h 156"/>
                <a:gd name="T18" fmla="*/ 13 w 113"/>
                <a:gd name="T19" fmla="*/ 0 h 156"/>
                <a:gd name="T20" fmla="*/ 22 w 113"/>
                <a:gd name="T21" fmla="*/ 1 h 156"/>
                <a:gd name="T22" fmla="*/ 27 w 113"/>
                <a:gd name="T23" fmla="*/ 6 h 156"/>
                <a:gd name="T24" fmla="*/ 28 w 113"/>
                <a:gd name="T25" fmla="*/ 12 h 156"/>
                <a:gd name="T26" fmla="*/ 26 w 113"/>
                <a:gd name="T27" fmla="*/ 20 h 156"/>
                <a:gd name="T28" fmla="*/ 24 w 113"/>
                <a:gd name="T29" fmla="*/ 26 h 156"/>
                <a:gd name="T30" fmla="*/ 21 w 113"/>
                <a:gd name="T31" fmla="*/ 33 h 156"/>
                <a:gd name="T32" fmla="*/ 18 w 113"/>
                <a:gd name="T33" fmla="*/ 38 h 156"/>
                <a:gd name="T34" fmla="*/ 17 w 113"/>
                <a:gd name="T35" fmla="*/ 39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96" name="Freeform 94"/>
            <p:cNvSpPr/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17 w 113"/>
                <a:gd name="T1" fmla="*/ 39 h 156"/>
                <a:gd name="T2" fmla="*/ 11 w 113"/>
                <a:gd name="T3" fmla="*/ 39 h 156"/>
                <a:gd name="T4" fmla="*/ 9 w 113"/>
                <a:gd name="T5" fmla="*/ 38 h 156"/>
                <a:gd name="T6" fmla="*/ 7 w 113"/>
                <a:gd name="T7" fmla="*/ 33 h 156"/>
                <a:gd name="T8" fmla="*/ 4 w 113"/>
                <a:gd name="T9" fmla="*/ 26 h 156"/>
                <a:gd name="T10" fmla="*/ 1 w 113"/>
                <a:gd name="T11" fmla="*/ 20 h 156"/>
                <a:gd name="T12" fmla="*/ 0 w 113"/>
                <a:gd name="T13" fmla="*/ 12 h 156"/>
                <a:gd name="T14" fmla="*/ 1 w 113"/>
                <a:gd name="T15" fmla="*/ 6 h 156"/>
                <a:gd name="T16" fmla="*/ 5 w 113"/>
                <a:gd name="T17" fmla="*/ 1 h 156"/>
                <a:gd name="T18" fmla="*/ 13 w 113"/>
                <a:gd name="T19" fmla="*/ 0 h 156"/>
                <a:gd name="T20" fmla="*/ 22 w 113"/>
                <a:gd name="T21" fmla="*/ 1 h 156"/>
                <a:gd name="T22" fmla="*/ 27 w 113"/>
                <a:gd name="T23" fmla="*/ 6 h 156"/>
                <a:gd name="T24" fmla="*/ 28 w 113"/>
                <a:gd name="T25" fmla="*/ 12 h 156"/>
                <a:gd name="T26" fmla="*/ 26 w 113"/>
                <a:gd name="T27" fmla="*/ 20 h 156"/>
                <a:gd name="T28" fmla="*/ 24 w 113"/>
                <a:gd name="T29" fmla="*/ 26 h 156"/>
                <a:gd name="T30" fmla="*/ 21 w 113"/>
                <a:gd name="T31" fmla="*/ 33 h 156"/>
                <a:gd name="T32" fmla="*/ 18 w 113"/>
                <a:gd name="T33" fmla="*/ 38 h 156"/>
                <a:gd name="T34" fmla="*/ 17 w 113"/>
                <a:gd name="T35" fmla="*/ 39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97" name="Freeform 95"/>
            <p:cNvSpPr/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3 w 152"/>
                <a:gd name="T1" fmla="*/ 30 h 123"/>
                <a:gd name="T2" fmla="*/ 0 w 152"/>
                <a:gd name="T3" fmla="*/ 25 h 123"/>
                <a:gd name="T4" fmla="*/ 1 w 152"/>
                <a:gd name="T5" fmla="*/ 23 h 123"/>
                <a:gd name="T6" fmla="*/ 3 w 152"/>
                <a:gd name="T7" fmla="*/ 18 h 123"/>
                <a:gd name="T8" fmla="*/ 7 w 152"/>
                <a:gd name="T9" fmla="*/ 13 h 123"/>
                <a:gd name="T10" fmla="*/ 12 w 152"/>
                <a:gd name="T11" fmla="*/ 6 h 123"/>
                <a:gd name="T12" fmla="*/ 18 w 152"/>
                <a:gd name="T13" fmla="*/ 2 h 123"/>
                <a:gd name="T14" fmla="*/ 23 w 152"/>
                <a:gd name="T15" fmla="*/ 0 h 123"/>
                <a:gd name="T16" fmla="*/ 29 w 152"/>
                <a:gd name="T17" fmla="*/ 1 h 123"/>
                <a:gd name="T18" fmla="*/ 36 w 152"/>
                <a:gd name="T19" fmla="*/ 8 h 123"/>
                <a:gd name="T20" fmla="*/ 38 w 152"/>
                <a:gd name="T21" fmla="*/ 12 h 123"/>
                <a:gd name="T22" fmla="*/ 38 w 152"/>
                <a:gd name="T23" fmla="*/ 16 h 123"/>
                <a:gd name="T24" fmla="*/ 38 w 152"/>
                <a:gd name="T25" fmla="*/ 19 h 123"/>
                <a:gd name="T26" fmla="*/ 37 w 152"/>
                <a:gd name="T27" fmla="*/ 22 h 123"/>
                <a:gd name="T28" fmla="*/ 35 w 152"/>
                <a:gd name="T29" fmla="*/ 24 h 123"/>
                <a:gd name="T30" fmla="*/ 31 w 152"/>
                <a:gd name="T31" fmla="*/ 26 h 123"/>
                <a:gd name="T32" fmla="*/ 28 w 152"/>
                <a:gd name="T33" fmla="*/ 28 h 123"/>
                <a:gd name="T34" fmla="*/ 24 w 152"/>
                <a:gd name="T35" fmla="*/ 29 h 123"/>
                <a:gd name="T36" fmla="*/ 21 w 152"/>
                <a:gd name="T37" fmla="*/ 30 h 123"/>
                <a:gd name="T38" fmla="*/ 18 w 152"/>
                <a:gd name="T39" fmla="*/ 30 h 123"/>
                <a:gd name="T40" fmla="*/ 13 w 152"/>
                <a:gd name="T41" fmla="*/ 30 h 123"/>
                <a:gd name="T42" fmla="*/ 10 w 152"/>
                <a:gd name="T43" fmla="*/ 30 h 123"/>
                <a:gd name="T44" fmla="*/ 7 w 152"/>
                <a:gd name="T45" fmla="*/ 30 h 123"/>
                <a:gd name="T46" fmla="*/ 5 w 152"/>
                <a:gd name="T47" fmla="*/ 30 h 123"/>
                <a:gd name="T48" fmla="*/ 3 w 152"/>
                <a:gd name="T49" fmla="*/ 30 h 123"/>
                <a:gd name="T50" fmla="*/ 3 w 152"/>
                <a:gd name="T51" fmla="*/ 3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98" name="Freeform 96"/>
            <p:cNvSpPr/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6 h 122"/>
                <a:gd name="T2" fmla="*/ 3 w 153"/>
                <a:gd name="T3" fmla="*/ 1 h 122"/>
                <a:gd name="T4" fmla="*/ 3 w 153"/>
                <a:gd name="T5" fmla="*/ 1 h 122"/>
                <a:gd name="T6" fmla="*/ 5 w 153"/>
                <a:gd name="T7" fmla="*/ 1 h 122"/>
                <a:gd name="T8" fmla="*/ 7 w 153"/>
                <a:gd name="T9" fmla="*/ 0 h 122"/>
                <a:gd name="T10" fmla="*/ 10 w 153"/>
                <a:gd name="T11" fmla="*/ 0 h 122"/>
                <a:gd name="T12" fmla="*/ 13 w 153"/>
                <a:gd name="T13" fmla="*/ 1 h 122"/>
                <a:gd name="T14" fmla="*/ 17 w 153"/>
                <a:gd name="T15" fmla="*/ 1 h 122"/>
                <a:gd name="T16" fmla="*/ 21 w 153"/>
                <a:gd name="T17" fmla="*/ 1 h 122"/>
                <a:gd name="T18" fmla="*/ 24 w 153"/>
                <a:gd name="T19" fmla="*/ 2 h 122"/>
                <a:gd name="T20" fmla="*/ 28 w 153"/>
                <a:gd name="T21" fmla="*/ 3 h 122"/>
                <a:gd name="T22" fmla="*/ 31 w 153"/>
                <a:gd name="T23" fmla="*/ 4 h 122"/>
                <a:gd name="T24" fmla="*/ 34 w 153"/>
                <a:gd name="T25" fmla="*/ 6 h 122"/>
                <a:gd name="T26" fmla="*/ 36 w 153"/>
                <a:gd name="T27" fmla="*/ 8 h 122"/>
                <a:gd name="T28" fmla="*/ 38 w 153"/>
                <a:gd name="T29" fmla="*/ 11 h 122"/>
                <a:gd name="T30" fmla="*/ 38 w 153"/>
                <a:gd name="T31" fmla="*/ 14 h 122"/>
                <a:gd name="T32" fmla="*/ 37 w 153"/>
                <a:gd name="T33" fmla="*/ 18 h 122"/>
                <a:gd name="T34" fmla="*/ 35 w 153"/>
                <a:gd name="T35" fmla="*/ 23 h 122"/>
                <a:gd name="T36" fmla="*/ 29 w 153"/>
                <a:gd name="T37" fmla="*/ 29 h 122"/>
                <a:gd name="T38" fmla="*/ 23 w 153"/>
                <a:gd name="T39" fmla="*/ 31 h 122"/>
                <a:gd name="T40" fmla="*/ 17 w 153"/>
                <a:gd name="T41" fmla="*/ 29 h 122"/>
                <a:gd name="T42" fmla="*/ 12 w 153"/>
                <a:gd name="T43" fmla="*/ 24 h 122"/>
                <a:gd name="T44" fmla="*/ 7 w 153"/>
                <a:gd name="T45" fmla="*/ 18 h 122"/>
                <a:gd name="T46" fmla="*/ 3 w 153"/>
                <a:gd name="T47" fmla="*/ 12 h 122"/>
                <a:gd name="T48" fmla="*/ 1 w 153"/>
                <a:gd name="T49" fmla="*/ 8 h 122"/>
                <a:gd name="T50" fmla="*/ 0 w 153"/>
                <a:gd name="T51" fmla="*/ 6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499" name="Freeform 97"/>
            <p:cNvSpPr/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10 w 112"/>
                <a:gd name="T1" fmla="*/ 0 h 156"/>
                <a:gd name="T2" fmla="*/ 16 w 112"/>
                <a:gd name="T3" fmla="*/ 0 h 156"/>
                <a:gd name="T4" fmla="*/ 18 w 112"/>
                <a:gd name="T5" fmla="*/ 1 h 156"/>
                <a:gd name="T6" fmla="*/ 20 w 112"/>
                <a:gd name="T7" fmla="*/ 6 h 156"/>
                <a:gd name="T8" fmla="*/ 23 w 112"/>
                <a:gd name="T9" fmla="*/ 12 h 156"/>
                <a:gd name="T10" fmla="*/ 26 w 112"/>
                <a:gd name="T11" fmla="*/ 20 h 156"/>
                <a:gd name="T12" fmla="*/ 27 w 112"/>
                <a:gd name="T13" fmla="*/ 26 h 156"/>
                <a:gd name="T14" fmla="*/ 26 w 112"/>
                <a:gd name="T15" fmla="*/ 33 h 156"/>
                <a:gd name="T16" fmla="*/ 22 w 112"/>
                <a:gd name="T17" fmla="*/ 38 h 156"/>
                <a:gd name="T18" fmla="*/ 14 w 112"/>
                <a:gd name="T19" fmla="*/ 39 h 156"/>
                <a:gd name="T20" fmla="*/ 5 w 112"/>
                <a:gd name="T21" fmla="*/ 38 h 156"/>
                <a:gd name="T22" fmla="*/ 1 w 112"/>
                <a:gd name="T23" fmla="*/ 33 h 156"/>
                <a:gd name="T24" fmla="*/ 0 w 112"/>
                <a:gd name="T25" fmla="*/ 26 h 156"/>
                <a:gd name="T26" fmla="*/ 1 w 112"/>
                <a:gd name="T27" fmla="*/ 20 h 156"/>
                <a:gd name="T28" fmla="*/ 3 w 112"/>
                <a:gd name="T29" fmla="*/ 12 h 156"/>
                <a:gd name="T30" fmla="*/ 7 w 112"/>
                <a:gd name="T31" fmla="*/ 6 h 156"/>
                <a:gd name="T32" fmla="*/ 9 w 112"/>
                <a:gd name="T33" fmla="*/ 1 h 156"/>
                <a:gd name="T34" fmla="*/ 1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00" name="Freeform 98"/>
            <p:cNvSpPr/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34 w 151"/>
                <a:gd name="T1" fmla="*/ 1 h 123"/>
                <a:gd name="T2" fmla="*/ 37 w 151"/>
                <a:gd name="T3" fmla="*/ 6 h 123"/>
                <a:gd name="T4" fmla="*/ 36 w 151"/>
                <a:gd name="T5" fmla="*/ 8 h 123"/>
                <a:gd name="T6" fmla="*/ 34 w 151"/>
                <a:gd name="T7" fmla="*/ 12 h 123"/>
                <a:gd name="T8" fmla="*/ 30 w 151"/>
                <a:gd name="T9" fmla="*/ 18 h 123"/>
                <a:gd name="T10" fmla="*/ 25 w 151"/>
                <a:gd name="T11" fmla="*/ 24 h 123"/>
                <a:gd name="T12" fmla="*/ 20 w 151"/>
                <a:gd name="T13" fmla="*/ 29 h 123"/>
                <a:gd name="T14" fmla="*/ 14 w 151"/>
                <a:gd name="T15" fmla="*/ 31 h 123"/>
                <a:gd name="T16" fmla="*/ 8 w 151"/>
                <a:gd name="T17" fmla="*/ 30 h 123"/>
                <a:gd name="T18" fmla="*/ 2 w 151"/>
                <a:gd name="T19" fmla="*/ 23 h 123"/>
                <a:gd name="T20" fmla="*/ 0 w 151"/>
                <a:gd name="T21" fmla="*/ 18 h 123"/>
                <a:gd name="T22" fmla="*/ 0 w 151"/>
                <a:gd name="T23" fmla="*/ 15 h 123"/>
                <a:gd name="T24" fmla="*/ 0 w 151"/>
                <a:gd name="T25" fmla="*/ 11 h 123"/>
                <a:gd name="T26" fmla="*/ 1 w 151"/>
                <a:gd name="T27" fmla="*/ 8 h 123"/>
                <a:gd name="T28" fmla="*/ 3 w 151"/>
                <a:gd name="T29" fmla="*/ 6 h 123"/>
                <a:gd name="T30" fmla="*/ 6 w 151"/>
                <a:gd name="T31" fmla="*/ 4 h 123"/>
                <a:gd name="T32" fmla="*/ 9 w 151"/>
                <a:gd name="T33" fmla="*/ 3 h 123"/>
                <a:gd name="T34" fmla="*/ 13 w 151"/>
                <a:gd name="T35" fmla="*/ 2 h 123"/>
                <a:gd name="T36" fmla="*/ 16 w 151"/>
                <a:gd name="T37" fmla="*/ 1 h 123"/>
                <a:gd name="T38" fmla="*/ 20 w 151"/>
                <a:gd name="T39" fmla="*/ 1 h 123"/>
                <a:gd name="T40" fmla="*/ 24 w 151"/>
                <a:gd name="T41" fmla="*/ 1 h 123"/>
                <a:gd name="T42" fmla="*/ 27 w 151"/>
                <a:gd name="T43" fmla="*/ 0 h 123"/>
                <a:gd name="T44" fmla="*/ 30 w 151"/>
                <a:gd name="T45" fmla="*/ 0 h 123"/>
                <a:gd name="T46" fmla="*/ 32 w 151"/>
                <a:gd name="T47" fmla="*/ 1 h 123"/>
                <a:gd name="T48" fmla="*/ 34 w 151"/>
                <a:gd name="T49" fmla="*/ 1 h 123"/>
                <a:gd name="T50" fmla="*/ 34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01" name="Freeform 99"/>
            <p:cNvSpPr/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38 w 152"/>
                <a:gd name="T1" fmla="*/ 25 h 123"/>
                <a:gd name="T2" fmla="*/ 35 w 152"/>
                <a:gd name="T3" fmla="*/ 31 h 123"/>
                <a:gd name="T4" fmla="*/ 35 w 152"/>
                <a:gd name="T5" fmla="*/ 31 h 123"/>
                <a:gd name="T6" fmla="*/ 33 w 152"/>
                <a:gd name="T7" fmla="*/ 31 h 123"/>
                <a:gd name="T8" fmla="*/ 30 w 152"/>
                <a:gd name="T9" fmla="*/ 31 h 123"/>
                <a:gd name="T10" fmla="*/ 27 w 152"/>
                <a:gd name="T11" fmla="*/ 31 h 123"/>
                <a:gd name="T12" fmla="*/ 24 w 152"/>
                <a:gd name="T13" fmla="*/ 31 h 123"/>
                <a:gd name="T14" fmla="*/ 20 w 152"/>
                <a:gd name="T15" fmla="*/ 31 h 123"/>
                <a:gd name="T16" fmla="*/ 17 w 152"/>
                <a:gd name="T17" fmla="*/ 30 h 123"/>
                <a:gd name="T18" fmla="*/ 13 w 152"/>
                <a:gd name="T19" fmla="*/ 29 h 123"/>
                <a:gd name="T20" fmla="*/ 10 w 152"/>
                <a:gd name="T21" fmla="*/ 28 h 123"/>
                <a:gd name="T22" fmla="*/ 6 w 152"/>
                <a:gd name="T23" fmla="*/ 27 h 123"/>
                <a:gd name="T24" fmla="*/ 3 w 152"/>
                <a:gd name="T25" fmla="*/ 25 h 123"/>
                <a:gd name="T26" fmla="*/ 1 w 152"/>
                <a:gd name="T27" fmla="*/ 23 h 123"/>
                <a:gd name="T28" fmla="*/ 1 w 152"/>
                <a:gd name="T29" fmla="*/ 20 h 123"/>
                <a:gd name="T30" fmla="*/ 0 w 152"/>
                <a:gd name="T31" fmla="*/ 17 h 123"/>
                <a:gd name="T32" fmla="*/ 1 w 152"/>
                <a:gd name="T33" fmla="*/ 13 h 123"/>
                <a:gd name="T34" fmla="*/ 2 w 152"/>
                <a:gd name="T35" fmla="*/ 9 h 123"/>
                <a:gd name="T36" fmla="*/ 9 w 152"/>
                <a:gd name="T37" fmla="*/ 2 h 123"/>
                <a:gd name="T38" fmla="*/ 14 w 152"/>
                <a:gd name="T39" fmla="*/ 0 h 123"/>
                <a:gd name="T40" fmla="*/ 20 w 152"/>
                <a:gd name="T41" fmla="*/ 2 h 123"/>
                <a:gd name="T42" fmla="*/ 26 w 152"/>
                <a:gd name="T43" fmla="*/ 7 h 123"/>
                <a:gd name="T44" fmla="*/ 30 w 152"/>
                <a:gd name="T45" fmla="*/ 13 h 123"/>
                <a:gd name="T46" fmla="*/ 35 w 152"/>
                <a:gd name="T47" fmla="*/ 19 h 123"/>
                <a:gd name="T48" fmla="*/ 37 w 152"/>
                <a:gd name="T49" fmla="*/ 23 h 123"/>
                <a:gd name="T50" fmla="*/ 38 w 152"/>
                <a:gd name="T51" fmla="*/ 25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02" name="Freeform 100"/>
            <p:cNvSpPr/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7 h 148"/>
                <a:gd name="T2" fmla="*/ 0 w 136"/>
                <a:gd name="T3" fmla="*/ 11 h 148"/>
                <a:gd name="T4" fmla="*/ 1 w 136"/>
                <a:gd name="T5" fmla="*/ 9 h 148"/>
                <a:gd name="T6" fmla="*/ 3 w 136"/>
                <a:gd name="T7" fmla="*/ 6 h 148"/>
                <a:gd name="T8" fmla="*/ 6 w 136"/>
                <a:gd name="T9" fmla="*/ 6 h 148"/>
                <a:gd name="T10" fmla="*/ 9 w 136"/>
                <a:gd name="T11" fmla="*/ 6 h 148"/>
                <a:gd name="T12" fmla="*/ 10 w 136"/>
                <a:gd name="T13" fmla="*/ 4 h 148"/>
                <a:gd name="T14" fmla="*/ 14 w 136"/>
                <a:gd name="T15" fmla="*/ 1 h 148"/>
                <a:gd name="T16" fmla="*/ 19 w 136"/>
                <a:gd name="T17" fmla="*/ 1 h 148"/>
                <a:gd name="T18" fmla="*/ 23 w 136"/>
                <a:gd name="T19" fmla="*/ 4 h 148"/>
                <a:gd name="T20" fmla="*/ 25 w 136"/>
                <a:gd name="T21" fmla="*/ 6 h 148"/>
                <a:gd name="T22" fmla="*/ 27 w 136"/>
                <a:gd name="T23" fmla="*/ 5 h 148"/>
                <a:gd name="T24" fmla="*/ 30 w 136"/>
                <a:gd name="T25" fmla="*/ 6 h 148"/>
                <a:gd name="T26" fmla="*/ 33 w 136"/>
                <a:gd name="T27" fmla="*/ 8 h 148"/>
                <a:gd name="T28" fmla="*/ 34 w 136"/>
                <a:gd name="T29" fmla="*/ 11 h 148"/>
                <a:gd name="T30" fmla="*/ 33 w 136"/>
                <a:gd name="T31" fmla="*/ 17 h 148"/>
                <a:gd name="T32" fmla="*/ 33 w 136"/>
                <a:gd name="T33" fmla="*/ 20 h 148"/>
                <a:gd name="T34" fmla="*/ 34 w 136"/>
                <a:gd name="T35" fmla="*/ 25 h 148"/>
                <a:gd name="T36" fmla="*/ 33 w 136"/>
                <a:gd name="T37" fmla="*/ 28 h 148"/>
                <a:gd name="T38" fmla="*/ 30 w 136"/>
                <a:gd name="T39" fmla="*/ 30 h 148"/>
                <a:gd name="T40" fmla="*/ 28 w 136"/>
                <a:gd name="T41" fmla="*/ 30 h 148"/>
                <a:gd name="T42" fmla="*/ 25 w 136"/>
                <a:gd name="T43" fmla="*/ 30 h 148"/>
                <a:gd name="T44" fmla="*/ 23 w 136"/>
                <a:gd name="T45" fmla="*/ 33 h 148"/>
                <a:gd name="T46" fmla="*/ 20 w 136"/>
                <a:gd name="T47" fmla="*/ 37 h 148"/>
                <a:gd name="T48" fmla="*/ 14 w 136"/>
                <a:gd name="T49" fmla="*/ 37 h 148"/>
                <a:gd name="T50" fmla="*/ 11 w 136"/>
                <a:gd name="T51" fmla="*/ 33 h 148"/>
                <a:gd name="T52" fmla="*/ 9 w 136"/>
                <a:gd name="T53" fmla="*/ 30 h 148"/>
                <a:gd name="T54" fmla="*/ 6 w 136"/>
                <a:gd name="T55" fmla="*/ 31 h 148"/>
                <a:gd name="T56" fmla="*/ 4 w 136"/>
                <a:gd name="T57" fmla="*/ 30 h 148"/>
                <a:gd name="T58" fmla="*/ 2 w 136"/>
                <a:gd name="T59" fmla="*/ 29 h 148"/>
                <a:gd name="T60" fmla="*/ 1 w 136"/>
                <a:gd name="T61" fmla="*/ 25 h 148"/>
                <a:gd name="T62" fmla="*/ 1 w 136"/>
                <a:gd name="T63" fmla="*/ 20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03" name="Freeform 101"/>
            <p:cNvSpPr/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5 w 39"/>
                <a:gd name="T1" fmla="*/ 11 h 40"/>
                <a:gd name="T2" fmla="*/ 7 w 39"/>
                <a:gd name="T3" fmla="*/ 10 h 40"/>
                <a:gd name="T4" fmla="*/ 9 w 39"/>
                <a:gd name="T5" fmla="*/ 9 h 40"/>
                <a:gd name="T6" fmla="*/ 10 w 39"/>
                <a:gd name="T7" fmla="*/ 7 h 40"/>
                <a:gd name="T8" fmla="*/ 10 w 39"/>
                <a:gd name="T9" fmla="*/ 5 h 40"/>
                <a:gd name="T10" fmla="*/ 10 w 39"/>
                <a:gd name="T11" fmla="*/ 3 h 40"/>
                <a:gd name="T12" fmla="*/ 9 w 39"/>
                <a:gd name="T13" fmla="*/ 2 h 40"/>
                <a:gd name="T14" fmla="*/ 7 w 39"/>
                <a:gd name="T15" fmla="*/ 1 h 40"/>
                <a:gd name="T16" fmla="*/ 5 w 39"/>
                <a:gd name="T17" fmla="*/ 0 h 40"/>
                <a:gd name="T18" fmla="*/ 3 w 39"/>
                <a:gd name="T19" fmla="*/ 1 h 40"/>
                <a:gd name="T20" fmla="*/ 2 w 39"/>
                <a:gd name="T21" fmla="*/ 2 h 40"/>
                <a:gd name="T22" fmla="*/ 1 w 39"/>
                <a:gd name="T23" fmla="*/ 3 h 40"/>
                <a:gd name="T24" fmla="*/ 0 w 39"/>
                <a:gd name="T25" fmla="*/ 5 h 40"/>
                <a:gd name="T26" fmla="*/ 1 w 39"/>
                <a:gd name="T27" fmla="*/ 7 h 40"/>
                <a:gd name="T28" fmla="*/ 2 w 39"/>
                <a:gd name="T29" fmla="*/ 9 h 40"/>
                <a:gd name="T30" fmla="*/ 3 w 39"/>
                <a:gd name="T31" fmla="*/ 10 h 40"/>
                <a:gd name="T32" fmla="*/ 5 w 39"/>
                <a:gd name="T33" fmla="*/ 1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04" name="Freeform 102"/>
            <p:cNvSpPr/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7 h 147"/>
                <a:gd name="T2" fmla="*/ 0 w 136"/>
                <a:gd name="T3" fmla="*/ 12 h 147"/>
                <a:gd name="T4" fmla="*/ 1 w 136"/>
                <a:gd name="T5" fmla="*/ 9 h 147"/>
                <a:gd name="T6" fmla="*/ 3 w 136"/>
                <a:gd name="T7" fmla="*/ 7 h 147"/>
                <a:gd name="T8" fmla="*/ 6 w 136"/>
                <a:gd name="T9" fmla="*/ 6 h 147"/>
                <a:gd name="T10" fmla="*/ 9 w 136"/>
                <a:gd name="T11" fmla="*/ 7 h 147"/>
                <a:gd name="T12" fmla="*/ 10 w 136"/>
                <a:gd name="T13" fmla="*/ 4 h 147"/>
                <a:gd name="T14" fmla="*/ 14 w 136"/>
                <a:gd name="T15" fmla="*/ 1 h 147"/>
                <a:gd name="T16" fmla="*/ 19 w 136"/>
                <a:gd name="T17" fmla="*/ 1 h 147"/>
                <a:gd name="T18" fmla="*/ 23 w 136"/>
                <a:gd name="T19" fmla="*/ 4 h 147"/>
                <a:gd name="T20" fmla="*/ 25 w 136"/>
                <a:gd name="T21" fmla="*/ 6 h 147"/>
                <a:gd name="T22" fmla="*/ 27 w 136"/>
                <a:gd name="T23" fmla="*/ 6 h 147"/>
                <a:gd name="T24" fmla="*/ 30 w 136"/>
                <a:gd name="T25" fmla="*/ 7 h 147"/>
                <a:gd name="T26" fmla="*/ 33 w 136"/>
                <a:gd name="T27" fmla="*/ 8 h 147"/>
                <a:gd name="T28" fmla="*/ 34 w 136"/>
                <a:gd name="T29" fmla="*/ 12 h 147"/>
                <a:gd name="T30" fmla="*/ 33 w 136"/>
                <a:gd name="T31" fmla="*/ 17 h 147"/>
                <a:gd name="T32" fmla="*/ 33 w 136"/>
                <a:gd name="T33" fmla="*/ 20 h 147"/>
                <a:gd name="T34" fmla="*/ 34 w 136"/>
                <a:gd name="T35" fmla="*/ 25 h 147"/>
                <a:gd name="T36" fmla="*/ 33 w 136"/>
                <a:gd name="T37" fmla="*/ 29 h 147"/>
                <a:gd name="T38" fmla="*/ 30 w 136"/>
                <a:gd name="T39" fmla="*/ 31 h 147"/>
                <a:gd name="T40" fmla="*/ 28 w 136"/>
                <a:gd name="T41" fmla="*/ 31 h 147"/>
                <a:gd name="T42" fmla="*/ 25 w 136"/>
                <a:gd name="T43" fmla="*/ 31 h 147"/>
                <a:gd name="T44" fmla="*/ 23 w 136"/>
                <a:gd name="T45" fmla="*/ 33 h 147"/>
                <a:gd name="T46" fmla="*/ 20 w 136"/>
                <a:gd name="T47" fmla="*/ 37 h 147"/>
                <a:gd name="T48" fmla="*/ 14 w 136"/>
                <a:gd name="T49" fmla="*/ 37 h 147"/>
                <a:gd name="T50" fmla="*/ 11 w 136"/>
                <a:gd name="T51" fmla="*/ 33 h 147"/>
                <a:gd name="T52" fmla="*/ 9 w 136"/>
                <a:gd name="T53" fmla="*/ 31 h 147"/>
                <a:gd name="T54" fmla="*/ 6 w 136"/>
                <a:gd name="T55" fmla="*/ 31 h 147"/>
                <a:gd name="T56" fmla="*/ 4 w 136"/>
                <a:gd name="T57" fmla="*/ 31 h 147"/>
                <a:gd name="T58" fmla="*/ 2 w 136"/>
                <a:gd name="T59" fmla="*/ 29 h 147"/>
                <a:gd name="T60" fmla="*/ 1 w 136"/>
                <a:gd name="T61" fmla="*/ 26 h 147"/>
                <a:gd name="T62" fmla="*/ 1 w 136"/>
                <a:gd name="T63" fmla="*/ 2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05" name="Freeform 103"/>
            <p:cNvSpPr/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5 w 39"/>
                <a:gd name="T1" fmla="*/ 10 h 39"/>
                <a:gd name="T2" fmla="*/ 7 w 39"/>
                <a:gd name="T3" fmla="*/ 10 h 39"/>
                <a:gd name="T4" fmla="*/ 9 w 39"/>
                <a:gd name="T5" fmla="*/ 9 h 39"/>
                <a:gd name="T6" fmla="*/ 10 w 39"/>
                <a:gd name="T7" fmla="*/ 7 h 39"/>
                <a:gd name="T8" fmla="*/ 10 w 39"/>
                <a:gd name="T9" fmla="*/ 5 h 39"/>
                <a:gd name="T10" fmla="*/ 10 w 39"/>
                <a:gd name="T11" fmla="*/ 3 h 39"/>
                <a:gd name="T12" fmla="*/ 9 w 39"/>
                <a:gd name="T13" fmla="*/ 2 h 39"/>
                <a:gd name="T14" fmla="*/ 7 w 39"/>
                <a:gd name="T15" fmla="*/ 1 h 39"/>
                <a:gd name="T16" fmla="*/ 5 w 39"/>
                <a:gd name="T17" fmla="*/ 0 h 39"/>
                <a:gd name="T18" fmla="*/ 4 w 39"/>
                <a:gd name="T19" fmla="*/ 1 h 39"/>
                <a:gd name="T20" fmla="*/ 2 w 39"/>
                <a:gd name="T21" fmla="*/ 2 h 39"/>
                <a:gd name="T22" fmla="*/ 1 w 39"/>
                <a:gd name="T23" fmla="*/ 3 h 39"/>
                <a:gd name="T24" fmla="*/ 0 w 39"/>
                <a:gd name="T25" fmla="*/ 5 h 39"/>
                <a:gd name="T26" fmla="*/ 1 w 39"/>
                <a:gd name="T27" fmla="*/ 7 h 39"/>
                <a:gd name="T28" fmla="*/ 2 w 39"/>
                <a:gd name="T29" fmla="*/ 9 h 39"/>
                <a:gd name="T30" fmla="*/ 4 w 39"/>
                <a:gd name="T31" fmla="*/ 10 h 39"/>
                <a:gd name="T32" fmla="*/ 5 w 39"/>
                <a:gd name="T33" fmla="*/ 1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06" name="Freeform 104"/>
            <p:cNvSpPr/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5 w 60"/>
                <a:gd name="T1" fmla="*/ 8 h 59"/>
                <a:gd name="T2" fmla="*/ 15 w 60"/>
                <a:gd name="T3" fmla="*/ 6 h 59"/>
                <a:gd name="T4" fmla="*/ 15 w 60"/>
                <a:gd name="T5" fmla="*/ 5 h 59"/>
                <a:gd name="T6" fmla="*/ 14 w 60"/>
                <a:gd name="T7" fmla="*/ 4 h 59"/>
                <a:gd name="T8" fmla="*/ 13 w 60"/>
                <a:gd name="T9" fmla="*/ 3 h 59"/>
                <a:gd name="T10" fmla="*/ 12 w 60"/>
                <a:gd name="T11" fmla="*/ 2 h 59"/>
                <a:gd name="T12" fmla="*/ 11 w 60"/>
                <a:gd name="T13" fmla="*/ 1 h 59"/>
                <a:gd name="T14" fmla="*/ 9 w 60"/>
                <a:gd name="T15" fmla="*/ 1 h 59"/>
                <a:gd name="T16" fmla="*/ 8 w 60"/>
                <a:gd name="T17" fmla="*/ 0 h 59"/>
                <a:gd name="T18" fmla="*/ 5 w 60"/>
                <a:gd name="T19" fmla="*/ 1 h 59"/>
                <a:gd name="T20" fmla="*/ 3 w 60"/>
                <a:gd name="T21" fmla="*/ 3 h 59"/>
                <a:gd name="T22" fmla="*/ 1 w 60"/>
                <a:gd name="T23" fmla="*/ 5 h 59"/>
                <a:gd name="T24" fmla="*/ 0 w 60"/>
                <a:gd name="T25" fmla="*/ 8 h 59"/>
                <a:gd name="T26" fmla="*/ 1 w 60"/>
                <a:gd name="T27" fmla="*/ 9 h 59"/>
                <a:gd name="T28" fmla="*/ 1 w 60"/>
                <a:gd name="T29" fmla="*/ 11 h 59"/>
                <a:gd name="T30" fmla="*/ 2 w 60"/>
                <a:gd name="T31" fmla="*/ 12 h 59"/>
                <a:gd name="T32" fmla="*/ 3 w 60"/>
                <a:gd name="T33" fmla="*/ 13 h 59"/>
                <a:gd name="T34" fmla="*/ 4 w 60"/>
                <a:gd name="T35" fmla="*/ 14 h 59"/>
                <a:gd name="T36" fmla="*/ 5 w 60"/>
                <a:gd name="T37" fmla="*/ 15 h 59"/>
                <a:gd name="T38" fmla="*/ 7 w 60"/>
                <a:gd name="T39" fmla="*/ 15 h 59"/>
                <a:gd name="T40" fmla="*/ 8 w 60"/>
                <a:gd name="T41" fmla="*/ 15 h 59"/>
                <a:gd name="T42" fmla="*/ 9 w 60"/>
                <a:gd name="T43" fmla="*/ 15 h 59"/>
                <a:gd name="T44" fmla="*/ 11 w 60"/>
                <a:gd name="T45" fmla="*/ 15 h 59"/>
                <a:gd name="T46" fmla="*/ 12 w 60"/>
                <a:gd name="T47" fmla="*/ 14 h 59"/>
                <a:gd name="T48" fmla="*/ 13 w 60"/>
                <a:gd name="T49" fmla="*/ 13 h 59"/>
                <a:gd name="T50" fmla="*/ 14 w 60"/>
                <a:gd name="T51" fmla="*/ 12 h 59"/>
                <a:gd name="T52" fmla="*/ 15 w 60"/>
                <a:gd name="T53" fmla="*/ 11 h 59"/>
                <a:gd name="T54" fmla="*/ 15 w 60"/>
                <a:gd name="T55" fmla="*/ 9 h 59"/>
                <a:gd name="T56" fmla="*/ 15 w 60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07" name="Freeform 105"/>
            <p:cNvSpPr/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08" name="Freeform 106"/>
            <p:cNvSpPr/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7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2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0 w 60"/>
                <a:gd name="T27" fmla="*/ 9 h 60"/>
                <a:gd name="T28" fmla="*/ 1 w 60"/>
                <a:gd name="T29" fmla="*/ 11 h 60"/>
                <a:gd name="T30" fmla="*/ 1 w 60"/>
                <a:gd name="T31" fmla="*/ 12 h 60"/>
                <a:gd name="T32" fmla="*/ 2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09" name="Freeform 107"/>
            <p:cNvSpPr/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4 w 29"/>
                <a:gd name="T1" fmla="*/ 8 h 30"/>
                <a:gd name="T2" fmla="*/ 3 w 29"/>
                <a:gd name="T3" fmla="*/ 8 h 30"/>
                <a:gd name="T4" fmla="*/ 3 w 29"/>
                <a:gd name="T5" fmla="*/ 8 h 30"/>
                <a:gd name="T6" fmla="*/ 2 w 29"/>
                <a:gd name="T7" fmla="*/ 7 h 30"/>
                <a:gd name="T8" fmla="*/ 1 w 29"/>
                <a:gd name="T9" fmla="*/ 7 h 30"/>
                <a:gd name="T10" fmla="*/ 1 w 29"/>
                <a:gd name="T11" fmla="*/ 6 h 30"/>
                <a:gd name="T12" fmla="*/ 1 w 29"/>
                <a:gd name="T13" fmla="*/ 6 h 30"/>
                <a:gd name="T14" fmla="*/ 0 w 29"/>
                <a:gd name="T15" fmla="*/ 5 h 30"/>
                <a:gd name="T16" fmla="*/ 0 w 29"/>
                <a:gd name="T17" fmla="*/ 4 h 30"/>
                <a:gd name="T18" fmla="*/ 0 w 29"/>
                <a:gd name="T19" fmla="*/ 4 h 30"/>
                <a:gd name="T20" fmla="*/ 1 w 29"/>
                <a:gd name="T21" fmla="*/ 3 h 30"/>
                <a:gd name="T22" fmla="*/ 1 w 29"/>
                <a:gd name="T23" fmla="*/ 2 h 30"/>
                <a:gd name="T24" fmla="*/ 1 w 29"/>
                <a:gd name="T25" fmla="*/ 2 h 30"/>
                <a:gd name="T26" fmla="*/ 2 w 29"/>
                <a:gd name="T27" fmla="*/ 1 h 30"/>
                <a:gd name="T28" fmla="*/ 3 w 29"/>
                <a:gd name="T29" fmla="*/ 1 h 30"/>
                <a:gd name="T30" fmla="*/ 3 w 29"/>
                <a:gd name="T31" fmla="*/ 0 h 30"/>
                <a:gd name="T32" fmla="*/ 4 w 29"/>
                <a:gd name="T33" fmla="*/ 0 h 30"/>
                <a:gd name="T34" fmla="*/ 5 w 29"/>
                <a:gd name="T35" fmla="*/ 0 h 30"/>
                <a:gd name="T36" fmla="*/ 6 w 29"/>
                <a:gd name="T37" fmla="*/ 1 h 30"/>
                <a:gd name="T38" fmla="*/ 6 w 29"/>
                <a:gd name="T39" fmla="*/ 1 h 30"/>
                <a:gd name="T40" fmla="*/ 7 w 29"/>
                <a:gd name="T41" fmla="*/ 2 h 30"/>
                <a:gd name="T42" fmla="*/ 7 w 29"/>
                <a:gd name="T43" fmla="*/ 2 h 30"/>
                <a:gd name="T44" fmla="*/ 7 w 29"/>
                <a:gd name="T45" fmla="*/ 3 h 30"/>
                <a:gd name="T46" fmla="*/ 8 w 29"/>
                <a:gd name="T47" fmla="*/ 4 h 30"/>
                <a:gd name="T48" fmla="*/ 8 w 29"/>
                <a:gd name="T49" fmla="*/ 4 h 30"/>
                <a:gd name="T50" fmla="*/ 7 w 29"/>
                <a:gd name="T51" fmla="*/ 6 h 30"/>
                <a:gd name="T52" fmla="*/ 7 w 29"/>
                <a:gd name="T53" fmla="*/ 7 h 30"/>
                <a:gd name="T54" fmla="*/ 6 w 29"/>
                <a:gd name="T55" fmla="*/ 8 h 30"/>
                <a:gd name="T56" fmla="*/ 4 w 29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10" name="Freeform 108"/>
            <p:cNvSpPr/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5 w 60"/>
                <a:gd name="T1" fmla="*/ 7 h 59"/>
                <a:gd name="T2" fmla="*/ 15 w 60"/>
                <a:gd name="T3" fmla="*/ 6 h 59"/>
                <a:gd name="T4" fmla="*/ 15 w 60"/>
                <a:gd name="T5" fmla="*/ 4 h 59"/>
                <a:gd name="T6" fmla="*/ 14 w 60"/>
                <a:gd name="T7" fmla="*/ 3 h 59"/>
                <a:gd name="T8" fmla="*/ 13 w 60"/>
                <a:gd name="T9" fmla="*/ 2 h 59"/>
                <a:gd name="T10" fmla="*/ 12 w 60"/>
                <a:gd name="T11" fmla="*/ 1 h 59"/>
                <a:gd name="T12" fmla="*/ 11 w 60"/>
                <a:gd name="T13" fmla="*/ 0 h 59"/>
                <a:gd name="T14" fmla="*/ 9 w 60"/>
                <a:gd name="T15" fmla="*/ 0 h 59"/>
                <a:gd name="T16" fmla="*/ 8 w 60"/>
                <a:gd name="T17" fmla="*/ 0 h 59"/>
                <a:gd name="T18" fmla="*/ 5 w 60"/>
                <a:gd name="T19" fmla="*/ 0 h 59"/>
                <a:gd name="T20" fmla="*/ 3 w 60"/>
                <a:gd name="T21" fmla="*/ 2 h 59"/>
                <a:gd name="T22" fmla="*/ 1 w 60"/>
                <a:gd name="T23" fmla="*/ 4 h 59"/>
                <a:gd name="T24" fmla="*/ 0 w 60"/>
                <a:gd name="T25" fmla="*/ 7 h 59"/>
                <a:gd name="T26" fmla="*/ 1 w 60"/>
                <a:gd name="T27" fmla="*/ 9 h 59"/>
                <a:gd name="T28" fmla="*/ 1 w 60"/>
                <a:gd name="T29" fmla="*/ 10 h 59"/>
                <a:gd name="T30" fmla="*/ 2 w 60"/>
                <a:gd name="T31" fmla="*/ 11 h 59"/>
                <a:gd name="T32" fmla="*/ 3 w 60"/>
                <a:gd name="T33" fmla="*/ 12 h 59"/>
                <a:gd name="T34" fmla="*/ 4 w 60"/>
                <a:gd name="T35" fmla="*/ 13 h 59"/>
                <a:gd name="T36" fmla="*/ 5 w 60"/>
                <a:gd name="T37" fmla="*/ 14 h 59"/>
                <a:gd name="T38" fmla="*/ 6 w 60"/>
                <a:gd name="T39" fmla="*/ 14 h 59"/>
                <a:gd name="T40" fmla="*/ 8 w 60"/>
                <a:gd name="T41" fmla="*/ 14 h 59"/>
                <a:gd name="T42" fmla="*/ 9 w 60"/>
                <a:gd name="T43" fmla="*/ 14 h 59"/>
                <a:gd name="T44" fmla="*/ 11 w 60"/>
                <a:gd name="T45" fmla="*/ 14 h 59"/>
                <a:gd name="T46" fmla="*/ 12 w 60"/>
                <a:gd name="T47" fmla="*/ 13 h 59"/>
                <a:gd name="T48" fmla="*/ 13 w 60"/>
                <a:gd name="T49" fmla="*/ 12 h 59"/>
                <a:gd name="T50" fmla="*/ 14 w 60"/>
                <a:gd name="T51" fmla="*/ 11 h 59"/>
                <a:gd name="T52" fmla="*/ 15 w 60"/>
                <a:gd name="T53" fmla="*/ 10 h 59"/>
                <a:gd name="T54" fmla="*/ 15 w 60"/>
                <a:gd name="T55" fmla="*/ 9 h 59"/>
                <a:gd name="T56" fmla="*/ 15 w 60"/>
                <a:gd name="T57" fmla="*/ 7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11" name="Freeform 109"/>
            <p:cNvSpPr/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4 w 30"/>
                <a:gd name="T1" fmla="*/ 8 h 29"/>
                <a:gd name="T2" fmla="*/ 3 w 30"/>
                <a:gd name="T3" fmla="*/ 8 h 29"/>
                <a:gd name="T4" fmla="*/ 3 w 30"/>
                <a:gd name="T5" fmla="*/ 7 h 29"/>
                <a:gd name="T6" fmla="*/ 2 w 30"/>
                <a:gd name="T7" fmla="*/ 7 h 29"/>
                <a:gd name="T8" fmla="*/ 1 w 30"/>
                <a:gd name="T9" fmla="*/ 7 h 29"/>
                <a:gd name="T10" fmla="*/ 1 w 30"/>
                <a:gd name="T11" fmla="*/ 6 h 29"/>
                <a:gd name="T12" fmla="*/ 1 w 30"/>
                <a:gd name="T13" fmla="*/ 5 h 29"/>
                <a:gd name="T14" fmla="*/ 0 w 30"/>
                <a:gd name="T15" fmla="*/ 5 h 29"/>
                <a:gd name="T16" fmla="*/ 0 w 30"/>
                <a:gd name="T17" fmla="*/ 4 h 29"/>
                <a:gd name="T18" fmla="*/ 0 w 30"/>
                <a:gd name="T19" fmla="*/ 3 h 29"/>
                <a:gd name="T20" fmla="*/ 1 w 30"/>
                <a:gd name="T21" fmla="*/ 3 h 29"/>
                <a:gd name="T22" fmla="*/ 1 w 30"/>
                <a:gd name="T23" fmla="*/ 2 h 29"/>
                <a:gd name="T24" fmla="*/ 1 w 30"/>
                <a:gd name="T25" fmla="*/ 1 h 29"/>
                <a:gd name="T26" fmla="*/ 2 w 30"/>
                <a:gd name="T27" fmla="*/ 1 h 29"/>
                <a:gd name="T28" fmla="*/ 3 w 30"/>
                <a:gd name="T29" fmla="*/ 1 h 29"/>
                <a:gd name="T30" fmla="*/ 3 w 30"/>
                <a:gd name="T31" fmla="*/ 0 h 29"/>
                <a:gd name="T32" fmla="*/ 4 w 30"/>
                <a:gd name="T33" fmla="*/ 0 h 29"/>
                <a:gd name="T34" fmla="*/ 5 w 30"/>
                <a:gd name="T35" fmla="*/ 0 h 29"/>
                <a:gd name="T36" fmla="*/ 5 w 30"/>
                <a:gd name="T37" fmla="*/ 1 h 29"/>
                <a:gd name="T38" fmla="*/ 6 w 30"/>
                <a:gd name="T39" fmla="*/ 1 h 29"/>
                <a:gd name="T40" fmla="*/ 7 w 30"/>
                <a:gd name="T41" fmla="*/ 1 h 29"/>
                <a:gd name="T42" fmla="*/ 7 w 30"/>
                <a:gd name="T43" fmla="*/ 2 h 29"/>
                <a:gd name="T44" fmla="*/ 7 w 30"/>
                <a:gd name="T45" fmla="*/ 3 h 29"/>
                <a:gd name="T46" fmla="*/ 8 w 30"/>
                <a:gd name="T47" fmla="*/ 3 h 29"/>
                <a:gd name="T48" fmla="*/ 8 w 30"/>
                <a:gd name="T49" fmla="*/ 4 h 29"/>
                <a:gd name="T50" fmla="*/ 7 w 30"/>
                <a:gd name="T51" fmla="*/ 6 h 29"/>
                <a:gd name="T52" fmla="*/ 7 w 30"/>
                <a:gd name="T53" fmla="*/ 7 h 29"/>
                <a:gd name="T54" fmla="*/ 5 w 30"/>
                <a:gd name="T55" fmla="*/ 7 h 29"/>
                <a:gd name="T56" fmla="*/ 4 w 30"/>
                <a:gd name="T57" fmla="*/ 8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12" name="Freeform 110"/>
            <p:cNvSpPr/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2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0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2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13" name="Freeform 111"/>
            <p:cNvSpPr/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14" name="Freeform 112"/>
            <p:cNvSpPr/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5 w 60"/>
                <a:gd name="T1" fmla="*/ 7 h 59"/>
                <a:gd name="T2" fmla="*/ 15 w 60"/>
                <a:gd name="T3" fmla="*/ 6 h 59"/>
                <a:gd name="T4" fmla="*/ 15 w 60"/>
                <a:gd name="T5" fmla="*/ 4 h 59"/>
                <a:gd name="T6" fmla="*/ 14 w 60"/>
                <a:gd name="T7" fmla="*/ 3 h 59"/>
                <a:gd name="T8" fmla="*/ 13 w 60"/>
                <a:gd name="T9" fmla="*/ 2 h 59"/>
                <a:gd name="T10" fmla="*/ 12 w 60"/>
                <a:gd name="T11" fmla="*/ 1 h 59"/>
                <a:gd name="T12" fmla="*/ 11 w 60"/>
                <a:gd name="T13" fmla="*/ 0 h 59"/>
                <a:gd name="T14" fmla="*/ 9 w 60"/>
                <a:gd name="T15" fmla="*/ 0 h 59"/>
                <a:gd name="T16" fmla="*/ 8 w 60"/>
                <a:gd name="T17" fmla="*/ 0 h 59"/>
                <a:gd name="T18" fmla="*/ 5 w 60"/>
                <a:gd name="T19" fmla="*/ 0 h 59"/>
                <a:gd name="T20" fmla="*/ 3 w 60"/>
                <a:gd name="T21" fmla="*/ 2 h 59"/>
                <a:gd name="T22" fmla="*/ 1 w 60"/>
                <a:gd name="T23" fmla="*/ 4 h 59"/>
                <a:gd name="T24" fmla="*/ 0 w 60"/>
                <a:gd name="T25" fmla="*/ 7 h 59"/>
                <a:gd name="T26" fmla="*/ 1 w 60"/>
                <a:gd name="T27" fmla="*/ 8 h 59"/>
                <a:gd name="T28" fmla="*/ 1 w 60"/>
                <a:gd name="T29" fmla="*/ 10 h 59"/>
                <a:gd name="T30" fmla="*/ 2 w 60"/>
                <a:gd name="T31" fmla="*/ 11 h 59"/>
                <a:gd name="T32" fmla="*/ 3 w 60"/>
                <a:gd name="T33" fmla="*/ 12 h 59"/>
                <a:gd name="T34" fmla="*/ 4 w 60"/>
                <a:gd name="T35" fmla="*/ 13 h 59"/>
                <a:gd name="T36" fmla="*/ 5 w 60"/>
                <a:gd name="T37" fmla="*/ 14 h 59"/>
                <a:gd name="T38" fmla="*/ 6 w 60"/>
                <a:gd name="T39" fmla="*/ 14 h 59"/>
                <a:gd name="T40" fmla="*/ 8 w 60"/>
                <a:gd name="T41" fmla="*/ 14 h 59"/>
                <a:gd name="T42" fmla="*/ 9 w 60"/>
                <a:gd name="T43" fmla="*/ 14 h 59"/>
                <a:gd name="T44" fmla="*/ 11 w 60"/>
                <a:gd name="T45" fmla="*/ 14 h 59"/>
                <a:gd name="T46" fmla="*/ 12 w 60"/>
                <a:gd name="T47" fmla="*/ 13 h 59"/>
                <a:gd name="T48" fmla="*/ 13 w 60"/>
                <a:gd name="T49" fmla="*/ 12 h 59"/>
                <a:gd name="T50" fmla="*/ 14 w 60"/>
                <a:gd name="T51" fmla="*/ 11 h 59"/>
                <a:gd name="T52" fmla="*/ 15 w 60"/>
                <a:gd name="T53" fmla="*/ 10 h 59"/>
                <a:gd name="T54" fmla="*/ 15 w 60"/>
                <a:gd name="T55" fmla="*/ 8 h 59"/>
                <a:gd name="T56" fmla="*/ 15 w 60"/>
                <a:gd name="T57" fmla="*/ 7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15" name="Freeform 113"/>
            <p:cNvSpPr/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4 w 30"/>
                <a:gd name="T1" fmla="*/ 8 h 29"/>
                <a:gd name="T2" fmla="*/ 4 w 30"/>
                <a:gd name="T3" fmla="*/ 8 h 29"/>
                <a:gd name="T4" fmla="*/ 3 w 30"/>
                <a:gd name="T5" fmla="*/ 7 h 29"/>
                <a:gd name="T6" fmla="*/ 2 w 30"/>
                <a:gd name="T7" fmla="*/ 7 h 29"/>
                <a:gd name="T8" fmla="*/ 2 w 30"/>
                <a:gd name="T9" fmla="*/ 7 h 29"/>
                <a:gd name="T10" fmla="*/ 1 w 30"/>
                <a:gd name="T11" fmla="*/ 6 h 29"/>
                <a:gd name="T12" fmla="*/ 1 w 30"/>
                <a:gd name="T13" fmla="*/ 5 h 29"/>
                <a:gd name="T14" fmla="*/ 0 w 30"/>
                <a:gd name="T15" fmla="*/ 5 h 29"/>
                <a:gd name="T16" fmla="*/ 0 w 30"/>
                <a:gd name="T17" fmla="*/ 4 h 29"/>
                <a:gd name="T18" fmla="*/ 0 w 30"/>
                <a:gd name="T19" fmla="*/ 3 h 29"/>
                <a:gd name="T20" fmla="*/ 1 w 30"/>
                <a:gd name="T21" fmla="*/ 3 h 29"/>
                <a:gd name="T22" fmla="*/ 1 w 30"/>
                <a:gd name="T23" fmla="*/ 2 h 29"/>
                <a:gd name="T24" fmla="*/ 2 w 30"/>
                <a:gd name="T25" fmla="*/ 1 h 29"/>
                <a:gd name="T26" fmla="*/ 2 w 30"/>
                <a:gd name="T27" fmla="*/ 1 h 29"/>
                <a:gd name="T28" fmla="*/ 3 w 30"/>
                <a:gd name="T29" fmla="*/ 1 h 29"/>
                <a:gd name="T30" fmla="*/ 4 w 30"/>
                <a:gd name="T31" fmla="*/ 0 h 29"/>
                <a:gd name="T32" fmla="*/ 4 w 30"/>
                <a:gd name="T33" fmla="*/ 0 h 29"/>
                <a:gd name="T34" fmla="*/ 5 w 30"/>
                <a:gd name="T35" fmla="*/ 0 h 29"/>
                <a:gd name="T36" fmla="*/ 6 w 30"/>
                <a:gd name="T37" fmla="*/ 1 h 29"/>
                <a:gd name="T38" fmla="*/ 6 w 30"/>
                <a:gd name="T39" fmla="*/ 1 h 29"/>
                <a:gd name="T40" fmla="*/ 7 w 30"/>
                <a:gd name="T41" fmla="*/ 1 h 29"/>
                <a:gd name="T42" fmla="*/ 7 w 30"/>
                <a:gd name="T43" fmla="*/ 2 h 29"/>
                <a:gd name="T44" fmla="*/ 8 w 30"/>
                <a:gd name="T45" fmla="*/ 3 h 29"/>
                <a:gd name="T46" fmla="*/ 8 w 30"/>
                <a:gd name="T47" fmla="*/ 3 h 29"/>
                <a:gd name="T48" fmla="*/ 8 w 30"/>
                <a:gd name="T49" fmla="*/ 4 h 29"/>
                <a:gd name="T50" fmla="*/ 8 w 30"/>
                <a:gd name="T51" fmla="*/ 5 h 29"/>
                <a:gd name="T52" fmla="*/ 7 w 30"/>
                <a:gd name="T53" fmla="*/ 7 h 29"/>
                <a:gd name="T54" fmla="*/ 6 w 30"/>
                <a:gd name="T55" fmla="*/ 7 h 29"/>
                <a:gd name="T56" fmla="*/ 4 w 30"/>
                <a:gd name="T57" fmla="*/ 8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16" name="Freeform 114"/>
            <p:cNvSpPr/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5 w 59"/>
                <a:gd name="T1" fmla="*/ 8 h 60"/>
                <a:gd name="T2" fmla="*/ 15 w 59"/>
                <a:gd name="T3" fmla="*/ 7 h 60"/>
                <a:gd name="T4" fmla="*/ 15 w 59"/>
                <a:gd name="T5" fmla="*/ 5 h 60"/>
                <a:gd name="T6" fmla="*/ 14 w 59"/>
                <a:gd name="T7" fmla="*/ 4 h 60"/>
                <a:gd name="T8" fmla="*/ 13 w 59"/>
                <a:gd name="T9" fmla="*/ 3 h 60"/>
                <a:gd name="T10" fmla="*/ 12 w 59"/>
                <a:gd name="T11" fmla="*/ 2 h 60"/>
                <a:gd name="T12" fmla="*/ 11 w 59"/>
                <a:gd name="T13" fmla="*/ 1 h 60"/>
                <a:gd name="T14" fmla="*/ 9 w 59"/>
                <a:gd name="T15" fmla="*/ 1 h 60"/>
                <a:gd name="T16" fmla="*/ 8 w 59"/>
                <a:gd name="T17" fmla="*/ 0 h 60"/>
                <a:gd name="T18" fmla="*/ 5 w 59"/>
                <a:gd name="T19" fmla="*/ 1 h 60"/>
                <a:gd name="T20" fmla="*/ 3 w 59"/>
                <a:gd name="T21" fmla="*/ 3 h 60"/>
                <a:gd name="T22" fmla="*/ 1 w 59"/>
                <a:gd name="T23" fmla="*/ 5 h 60"/>
                <a:gd name="T24" fmla="*/ 0 w 59"/>
                <a:gd name="T25" fmla="*/ 8 h 60"/>
                <a:gd name="T26" fmla="*/ 1 w 59"/>
                <a:gd name="T27" fmla="*/ 9 h 60"/>
                <a:gd name="T28" fmla="*/ 1 w 59"/>
                <a:gd name="T29" fmla="*/ 11 h 60"/>
                <a:gd name="T30" fmla="*/ 2 w 59"/>
                <a:gd name="T31" fmla="*/ 12 h 60"/>
                <a:gd name="T32" fmla="*/ 3 w 59"/>
                <a:gd name="T33" fmla="*/ 13 h 60"/>
                <a:gd name="T34" fmla="*/ 4 w 59"/>
                <a:gd name="T35" fmla="*/ 14 h 60"/>
                <a:gd name="T36" fmla="*/ 5 w 59"/>
                <a:gd name="T37" fmla="*/ 15 h 60"/>
                <a:gd name="T38" fmla="*/ 6 w 59"/>
                <a:gd name="T39" fmla="*/ 15 h 60"/>
                <a:gd name="T40" fmla="*/ 8 w 59"/>
                <a:gd name="T41" fmla="*/ 15 h 60"/>
                <a:gd name="T42" fmla="*/ 9 w 59"/>
                <a:gd name="T43" fmla="*/ 15 h 60"/>
                <a:gd name="T44" fmla="*/ 11 w 59"/>
                <a:gd name="T45" fmla="*/ 15 h 60"/>
                <a:gd name="T46" fmla="*/ 12 w 59"/>
                <a:gd name="T47" fmla="*/ 14 h 60"/>
                <a:gd name="T48" fmla="*/ 13 w 59"/>
                <a:gd name="T49" fmla="*/ 13 h 60"/>
                <a:gd name="T50" fmla="*/ 14 w 59"/>
                <a:gd name="T51" fmla="*/ 12 h 60"/>
                <a:gd name="T52" fmla="*/ 15 w 59"/>
                <a:gd name="T53" fmla="*/ 11 h 60"/>
                <a:gd name="T54" fmla="*/ 15 w 59"/>
                <a:gd name="T55" fmla="*/ 9 h 60"/>
                <a:gd name="T56" fmla="*/ 15 w 59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17" name="Freeform 115"/>
            <p:cNvSpPr/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1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1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5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7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7 w 30"/>
                <a:gd name="T51" fmla="*/ 6 h 30"/>
                <a:gd name="T52" fmla="*/ 7 w 30"/>
                <a:gd name="T53" fmla="*/ 7 h 30"/>
                <a:gd name="T54" fmla="*/ 5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18" name="Freeform 116"/>
            <p:cNvSpPr/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19" name="Freeform 117"/>
            <p:cNvSpPr/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1 w 30"/>
                <a:gd name="T9" fmla="*/ 7 h 30"/>
                <a:gd name="T10" fmla="*/ 1 w 30"/>
                <a:gd name="T11" fmla="*/ 6 h 30"/>
                <a:gd name="T12" fmla="*/ 1 w 30"/>
                <a:gd name="T13" fmla="*/ 6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4 h 30"/>
                <a:gd name="T20" fmla="*/ 1 w 30"/>
                <a:gd name="T21" fmla="*/ 3 h 30"/>
                <a:gd name="T22" fmla="*/ 1 w 30"/>
                <a:gd name="T23" fmla="*/ 2 h 30"/>
                <a:gd name="T24" fmla="*/ 1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4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20" name="Freeform 118"/>
            <p:cNvSpPr/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6 w 58"/>
                <a:gd name="T1" fmla="*/ 7 h 60"/>
                <a:gd name="T2" fmla="*/ 16 w 58"/>
                <a:gd name="T3" fmla="*/ 6 h 60"/>
                <a:gd name="T4" fmla="*/ 15 w 58"/>
                <a:gd name="T5" fmla="*/ 4 h 60"/>
                <a:gd name="T6" fmla="*/ 14 w 58"/>
                <a:gd name="T7" fmla="*/ 3 h 60"/>
                <a:gd name="T8" fmla="*/ 13 w 58"/>
                <a:gd name="T9" fmla="*/ 2 h 60"/>
                <a:gd name="T10" fmla="*/ 12 w 58"/>
                <a:gd name="T11" fmla="*/ 1 h 60"/>
                <a:gd name="T12" fmla="*/ 11 w 58"/>
                <a:gd name="T13" fmla="*/ 0 h 60"/>
                <a:gd name="T14" fmla="*/ 9 w 58"/>
                <a:gd name="T15" fmla="*/ 0 h 60"/>
                <a:gd name="T16" fmla="*/ 7 w 58"/>
                <a:gd name="T17" fmla="*/ 0 h 60"/>
                <a:gd name="T18" fmla="*/ 5 w 58"/>
                <a:gd name="T19" fmla="*/ 0 h 60"/>
                <a:gd name="T20" fmla="*/ 2 w 58"/>
                <a:gd name="T21" fmla="*/ 2 h 60"/>
                <a:gd name="T22" fmla="*/ 1 w 58"/>
                <a:gd name="T23" fmla="*/ 4 h 60"/>
                <a:gd name="T24" fmla="*/ 0 w 58"/>
                <a:gd name="T25" fmla="*/ 7 h 60"/>
                <a:gd name="T26" fmla="*/ 0 w 58"/>
                <a:gd name="T27" fmla="*/ 8 h 60"/>
                <a:gd name="T28" fmla="*/ 1 w 58"/>
                <a:gd name="T29" fmla="*/ 10 h 60"/>
                <a:gd name="T30" fmla="*/ 1 w 58"/>
                <a:gd name="T31" fmla="*/ 11 h 60"/>
                <a:gd name="T32" fmla="*/ 2 w 58"/>
                <a:gd name="T33" fmla="*/ 12 h 60"/>
                <a:gd name="T34" fmla="*/ 3 w 58"/>
                <a:gd name="T35" fmla="*/ 13 h 60"/>
                <a:gd name="T36" fmla="*/ 5 w 58"/>
                <a:gd name="T37" fmla="*/ 14 h 60"/>
                <a:gd name="T38" fmla="*/ 6 w 58"/>
                <a:gd name="T39" fmla="*/ 14 h 60"/>
                <a:gd name="T40" fmla="*/ 7 w 58"/>
                <a:gd name="T41" fmla="*/ 14 h 60"/>
                <a:gd name="T42" fmla="*/ 9 w 58"/>
                <a:gd name="T43" fmla="*/ 14 h 60"/>
                <a:gd name="T44" fmla="*/ 11 w 58"/>
                <a:gd name="T45" fmla="*/ 14 h 60"/>
                <a:gd name="T46" fmla="*/ 12 w 58"/>
                <a:gd name="T47" fmla="*/ 13 h 60"/>
                <a:gd name="T48" fmla="*/ 13 w 58"/>
                <a:gd name="T49" fmla="*/ 12 h 60"/>
                <a:gd name="T50" fmla="*/ 14 w 58"/>
                <a:gd name="T51" fmla="*/ 11 h 60"/>
                <a:gd name="T52" fmla="*/ 15 w 58"/>
                <a:gd name="T53" fmla="*/ 10 h 60"/>
                <a:gd name="T54" fmla="*/ 16 w 58"/>
                <a:gd name="T55" fmla="*/ 8 h 60"/>
                <a:gd name="T56" fmla="*/ 16 w 58"/>
                <a:gd name="T57" fmla="*/ 7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21" name="Freeform 119"/>
            <p:cNvSpPr/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4 w 28"/>
                <a:gd name="T1" fmla="*/ 8 h 30"/>
                <a:gd name="T2" fmla="*/ 3 w 28"/>
                <a:gd name="T3" fmla="*/ 8 h 30"/>
                <a:gd name="T4" fmla="*/ 3 w 28"/>
                <a:gd name="T5" fmla="*/ 8 h 30"/>
                <a:gd name="T6" fmla="*/ 2 w 28"/>
                <a:gd name="T7" fmla="*/ 7 h 30"/>
                <a:gd name="T8" fmla="*/ 1 w 28"/>
                <a:gd name="T9" fmla="*/ 7 h 30"/>
                <a:gd name="T10" fmla="*/ 1 w 28"/>
                <a:gd name="T11" fmla="*/ 6 h 30"/>
                <a:gd name="T12" fmla="*/ 1 w 28"/>
                <a:gd name="T13" fmla="*/ 6 h 30"/>
                <a:gd name="T14" fmla="*/ 0 w 28"/>
                <a:gd name="T15" fmla="*/ 5 h 30"/>
                <a:gd name="T16" fmla="*/ 0 w 28"/>
                <a:gd name="T17" fmla="*/ 4 h 30"/>
                <a:gd name="T18" fmla="*/ 0 w 28"/>
                <a:gd name="T19" fmla="*/ 4 h 30"/>
                <a:gd name="T20" fmla="*/ 1 w 28"/>
                <a:gd name="T21" fmla="*/ 3 h 30"/>
                <a:gd name="T22" fmla="*/ 1 w 28"/>
                <a:gd name="T23" fmla="*/ 2 h 30"/>
                <a:gd name="T24" fmla="*/ 1 w 28"/>
                <a:gd name="T25" fmla="*/ 2 h 30"/>
                <a:gd name="T26" fmla="*/ 2 w 28"/>
                <a:gd name="T27" fmla="*/ 1 h 30"/>
                <a:gd name="T28" fmla="*/ 3 w 28"/>
                <a:gd name="T29" fmla="*/ 1 h 30"/>
                <a:gd name="T30" fmla="*/ 3 w 28"/>
                <a:gd name="T31" fmla="*/ 0 h 30"/>
                <a:gd name="T32" fmla="*/ 4 w 28"/>
                <a:gd name="T33" fmla="*/ 0 h 30"/>
                <a:gd name="T34" fmla="*/ 5 w 28"/>
                <a:gd name="T35" fmla="*/ 0 h 30"/>
                <a:gd name="T36" fmla="*/ 5 w 28"/>
                <a:gd name="T37" fmla="*/ 1 h 30"/>
                <a:gd name="T38" fmla="*/ 6 w 28"/>
                <a:gd name="T39" fmla="*/ 1 h 30"/>
                <a:gd name="T40" fmla="*/ 7 w 28"/>
                <a:gd name="T41" fmla="*/ 2 h 30"/>
                <a:gd name="T42" fmla="*/ 7 w 28"/>
                <a:gd name="T43" fmla="*/ 2 h 30"/>
                <a:gd name="T44" fmla="*/ 7 w 28"/>
                <a:gd name="T45" fmla="*/ 3 h 30"/>
                <a:gd name="T46" fmla="*/ 7 w 28"/>
                <a:gd name="T47" fmla="*/ 4 h 30"/>
                <a:gd name="T48" fmla="*/ 7 w 28"/>
                <a:gd name="T49" fmla="*/ 4 h 30"/>
                <a:gd name="T50" fmla="*/ 7 w 28"/>
                <a:gd name="T51" fmla="*/ 6 h 30"/>
                <a:gd name="T52" fmla="*/ 7 w 28"/>
                <a:gd name="T53" fmla="*/ 7 h 30"/>
                <a:gd name="T54" fmla="*/ 5 w 28"/>
                <a:gd name="T55" fmla="*/ 8 h 30"/>
                <a:gd name="T56" fmla="*/ 4 w 28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22" name="Freeform 120"/>
            <p:cNvSpPr/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14 w 60"/>
                <a:gd name="T1" fmla="*/ 8 h 60"/>
                <a:gd name="T2" fmla="*/ 14 w 60"/>
                <a:gd name="T3" fmla="*/ 6 h 60"/>
                <a:gd name="T4" fmla="*/ 14 w 60"/>
                <a:gd name="T5" fmla="*/ 5 h 60"/>
                <a:gd name="T6" fmla="*/ 13 w 60"/>
                <a:gd name="T7" fmla="*/ 4 h 60"/>
                <a:gd name="T8" fmla="*/ 12 w 60"/>
                <a:gd name="T9" fmla="*/ 2 h 60"/>
                <a:gd name="T10" fmla="*/ 11 w 60"/>
                <a:gd name="T11" fmla="*/ 2 h 60"/>
                <a:gd name="T12" fmla="*/ 10 w 60"/>
                <a:gd name="T13" fmla="*/ 1 h 60"/>
                <a:gd name="T14" fmla="*/ 8 w 60"/>
                <a:gd name="T15" fmla="*/ 1 h 60"/>
                <a:gd name="T16" fmla="*/ 7 w 60"/>
                <a:gd name="T17" fmla="*/ 0 h 60"/>
                <a:gd name="T18" fmla="*/ 4 w 60"/>
                <a:gd name="T19" fmla="*/ 1 h 60"/>
                <a:gd name="T20" fmla="*/ 2 w 60"/>
                <a:gd name="T21" fmla="*/ 2 h 60"/>
                <a:gd name="T22" fmla="*/ 0 w 60"/>
                <a:gd name="T23" fmla="*/ 5 h 60"/>
                <a:gd name="T24" fmla="*/ 0 w 60"/>
                <a:gd name="T25" fmla="*/ 8 h 60"/>
                <a:gd name="T26" fmla="*/ 0 w 60"/>
                <a:gd name="T27" fmla="*/ 9 h 60"/>
                <a:gd name="T28" fmla="*/ 0 w 60"/>
                <a:gd name="T29" fmla="*/ 11 h 60"/>
                <a:gd name="T30" fmla="*/ 1 w 60"/>
                <a:gd name="T31" fmla="*/ 12 h 60"/>
                <a:gd name="T32" fmla="*/ 2 w 60"/>
                <a:gd name="T33" fmla="*/ 13 h 60"/>
                <a:gd name="T34" fmla="*/ 3 w 60"/>
                <a:gd name="T35" fmla="*/ 14 h 60"/>
                <a:gd name="T36" fmla="*/ 4 w 60"/>
                <a:gd name="T37" fmla="*/ 15 h 60"/>
                <a:gd name="T38" fmla="*/ 6 w 60"/>
                <a:gd name="T39" fmla="*/ 15 h 60"/>
                <a:gd name="T40" fmla="*/ 7 w 60"/>
                <a:gd name="T41" fmla="*/ 15 h 60"/>
                <a:gd name="T42" fmla="*/ 8 w 60"/>
                <a:gd name="T43" fmla="*/ 15 h 60"/>
                <a:gd name="T44" fmla="*/ 10 w 60"/>
                <a:gd name="T45" fmla="*/ 15 h 60"/>
                <a:gd name="T46" fmla="*/ 11 w 60"/>
                <a:gd name="T47" fmla="*/ 14 h 60"/>
                <a:gd name="T48" fmla="*/ 12 w 60"/>
                <a:gd name="T49" fmla="*/ 13 h 60"/>
                <a:gd name="T50" fmla="*/ 13 w 60"/>
                <a:gd name="T51" fmla="*/ 12 h 60"/>
                <a:gd name="T52" fmla="*/ 14 w 60"/>
                <a:gd name="T53" fmla="*/ 11 h 60"/>
                <a:gd name="T54" fmla="*/ 14 w 60"/>
                <a:gd name="T55" fmla="*/ 9 h 60"/>
                <a:gd name="T56" fmla="*/ 14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23" name="Freeform 121"/>
            <p:cNvSpPr/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24" name="Freeform 122"/>
            <p:cNvSpPr/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5 w 60"/>
                <a:gd name="T1" fmla="*/ 8 h 59"/>
                <a:gd name="T2" fmla="*/ 15 w 60"/>
                <a:gd name="T3" fmla="*/ 6 h 59"/>
                <a:gd name="T4" fmla="*/ 15 w 60"/>
                <a:gd name="T5" fmla="*/ 5 h 59"/>
                <a:gd name="T6" fmla="*/ 14 w 60"/>
                <a:gd name="T7" fmla="*/ 4 h 59"/>
                <a:gd name="T8" fmla="*/ 13 w 60"/>
                <a:gd name="T9" fmla="*/ 3 h 59"/>
                <a:gd name="T10" fmla="*/ 12 w 60"/>
                <a:gd name="T11" fmla="*/ 2 h 59"/>
                <a:gd name="T12" fmla="*/ 11 w 60"/>
                <a:gd name="T13" fmla="*/ 1 h 59"/>
                <a:gd name="T14" fmla="*/ 9 w 60"/>
                <a:gd name="T15" fmla="*/ 1 h 59"/>
                <a:gd name="T16" fmla="*/ 8 w 60"/>
                <a:gd name="T17" fmla="*/ 0 h 59"/>
                <a:gd name="T18" fmla="*/ 5 w 60"/>
                <a:gd name="T19" fmla="*/ 1 h 59"/>
                <a:gd name="T20" fmla="*/ 3 w 60"/>
                <a:gd name="T21" fmla="*/ 3 h 59"/>
                <a:gd name="T22" fmla="*/ 1 w 60"/>
                <a:gd name="T23" fmla="*/ 5 h 59"/>
                <a:gd name="T24" fmla="*/ 0 w 60"/>
                <a:gd name="T25" fmla="*/ 8 h 59"/>
                <a:gd name="T26" fmla="*/ 1 w 60"/>
                <a:gd name="T27" fmla="*/ 9 h 59"/>
                <a:gd name="T28" fmla="*/ 1 w 60"/>
                <a:gd name="T29" fmla="*/ 11 h 59"/>
                <a:gd name="T30" fmla="*/ 1 w 60"/>
                <a:gd name="T31" fmla="*/ 12 h 59"/>
                <a:gd name="T32" fmla="*/ 2 w 60"/>
                <a:gd name="T33" fmla="*/ 13 h 59"/>
                <a:gd name="T34" fmla="*/ 3 w 60"/>
                <a:gd name="T35" fmla="*/ 14 h 59"/>
                <a:gd name="T36" fmla="*/ 5 w 60"/>
                <a:gd name="T37" fmla="*/ 15 h 59"/>
                <a:gd name="T38" fmla="*/ 6 w 60"/>
                <a:gd name="T39" fmla="*/ 15 h 59"/>
                <a:gd name="T40" fmla="*/ 8 w 60"/>
                <a:gd name="T41" fmla="*/ 15 h 59"/>
                <a:gd name="T42" fmla="*/ 9 w 60"/>
                <a:gd name="T43" fmla="*/ 15 h 59"/>
                <a:gd name="T44" fmla="*/ 11 w 60"/>
                <a:gd name="T45" fmla="*/ 15 h 59"/>
                <a:gd name="T46" fmla="*/ 12 w 60"/>
                <a:gd name="T47" fmla="*/ 14 h 59"/>
                <a:gd name="T48" fmla="*/ 13 w 60"/>
                <a:gd name="T49" fmla="*/ 13 h 59"/>
                <a:gd name="T50" fmla="*/ 14 w 60"/>
                <a:gd name="T51" fmla="*/ 12 h 59"/>
                <a:gd name="T52" fmla="*/ 15 w 60"/>
                <a:gd name="T53" fmla="*/ 11 h 59"/>
                <a:gd name="T54" fmla="*/ 15 w 60"/>
                <a:gd name="T55" fmla="*/ 9 h 59"/>
                <a:gd name="T56" fmla="*/ 15 w 60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25" name="Freeform 123"/>
            <p:cNvSpPr/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7 h 30"/>
                <a:gd name="T6" fmla="*/ 2 w 30"/>
                <a:gd name="T7" fmla="*/ 7 h 30"/>
                <a:gd name="T8" fmla="*/ 1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1 w 30"/>
                <a:gd name="T25" fmla="*/ 1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5 w 30"/>
                <a:gd name="T37" fmla="*/ 1 h 30"/>
                <a:gd name="T38" fmla="*/ 6 w 30"/>
                <a:gd name="T39" fmla="*/ 1 h 30"/>
                <a:gd name="T40" fmla="*/ 7 w 30"/>
                <a:gd name="T41" fmla="*/ 1 h 30"/>
                <a:gd name="T42" fmla="*/ 7 w 30"/>
                <a:gd name="T43" fmla="*/ 2 h 30"/>
                <a:gd name="T44" fmla="*/ 7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7 w 30"/>
                <a:gd name="T51" fmla="*/ 5 h 30"/>
                <a:gd name="T52" fmla="*/ 7 w 30"/>
                <a:gd name="T53" fmla="*/ 7 h 30"/>
                <a:gd name="T54" fmla="*/ 5 w 30"/>
                <a:gd name="T55" fmla="*/ 7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26" name="Freeform 124"/>
            <p:cNvSpPr/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5 w 60"/>
                <a:gd name="T1" fmla="*/ 7 h 57"/>
                <a:gd name="T2" fmla="*/ 15 w 60"/>
                <a:gd name="T3" fmla="*/ 6 h 57"/>
                <a:gd name="T4" fmla="*/ 15 w 60"/>
                <a:gd name="T5" fmla="*/ 5 h 57"/>
                <a:gd name="T6" fmla="*/ 14 w 60"/>
                <a:gd name="T7" fmla="*/ 3 h 57"/>
                <a:gd name="T8" fmla="*/ 13 w 60"/>
                <a:gd name="T9" fmla="*/ 2 h 57"/>
                <a:gd name="T10" fmla="*/ 12 w 60"/>
                <a:gd name="T11" fmla="*/ 1 h 57"/>
                <a:gd name="T12" fmla="*/ 11 w 60"/>
                <a:gd name="T13" fmla="*/ 1 h 57"/>
                <a:gd name="T14" fmla="*/ 9 w 60"/>
                <a:gd name="T15" fmla="*/ 0 h 57"/>
                <a:gd name="T16" fmla="*/ 8 w 60"/>
                <a:gd name="T17" fmla="*/ 0 h 57"/>
                <a:gd name="T18" fmla="*/ 5 w 60"/>
                <a:gd name="T19" fmla="*/ 1 h 57"/>
                <a:gd name="T20" fmla="*/ 3 w 60"/>
                <a:gd name="T21" fmla="*/ 2 h 57"/>
                <a:gd name="T22" fmla="*/ 1 w 60"/>
                <a:gd name="T23" fmla="*/ 5 h 57"/>
                <a:gd name="T24" fmla="*/ 0 w 60"/>
                <a:gd name="T25" fmla="*/ 7 h 57"/>
                <a:gd name="T26" fmla="*/ 1 w 60"/>
                <a:gd name="T27" fmla="*/ 9 h 57"/>
                <a:gd name="T28" fmla="*/ 1 w 60"/>
                <a:gd name="T29" fmla="*/ 10 h 57"/>
                <a:gd name="T30" fmla="*/ 1 w 60"/>
                <a:gd name="T31" fmla="*/ 12 h 57"/>
                <a:gd name="T32" fmla="*/ 2 w 60"/>
                <a:gd name="T33" fmla="*/ 13 h 57"/>
                <a:gd name="T34" fmla="*/ 3 w 60"/>
                <a:gd name="T35" fmla="*/ 14 h 57"/>
                <a:gd name="T36" fmla="*/ 5 w 60"/>
                <a:gd name="T37" fmla="*/ 14 h 57"/>
                <a:gd name="T38" fmla="*/ 6 w 60"/>
                <a:gd name="T39" fmla="*/ 15 h 57"/>
                <a:gd name="T40" fmla="*/ 8 w 60"/>
                <a:gd name="T41" fmla="*/ 15 h 57"/>
                <a:gd name="T42" fmla="*/ 9 w 60"/>
                <a:gd name="T43" fmla="*/ 15 h 57"/>
                <a:gd name="T44" fmla="*/ 11 w 60"/>
                <a:gd name="T45" fmla="*/ 14 h 57"/>
                <a:gd name="T46" fmla="*/ 12 w 60"/>
                <a:gd name="T47" fmla="*/ 14 h 57"/>
                <a:gd name="T48" fmla="*/ 13 w 60"/>
                <a:gd name="T49" fmla="*/ 13 h 57"/>
                <a:gd name="T50" fmla="*/ 14 w 60"/>
                <a:gd name="T51" fmla="*/ 12 h 57"/>
                <a:gd name="T52" fmla="*/ 15 w 60"/>
                <a:gd name="T53" fmla="*/ 10 h 57"/>
                <a:gd name="T54" fmla="*/ 15 w 60"/>
                <a:gd name="T55" fmla="*/ 9 h 57"/>
                <a:gd name="T56" fmla="*/ 15 w 60"/>
                <a:gd name="T57" fmla="*/ 7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27" name="Freeform 125"/>
            <p:cNvSpPr/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4 w 30"/>
                <a:gd name="T1" fmla="*/ 7 h 27"/>
                <a:gd name="T2" fmla="*/ 3 w 30"/>
                <a:gd name="T3" fmla="*/ 7 h 27"/>
                <a:gd name="T4" fmla="*/ 3 w 30"/>
                <a:gd name="T5" fmla="*/ 7 h 27"/>
                <a:gd name="T6" fmla="*/ 2 w 30"/>
                <a:gd name="T7" fmla="*/ 7 h 27"/>
                <a:gd name="T8" fmla="*/ 1 w 30"/>
                <a:gd name="T9" fmla="*/ 6 h 27"/>
                <a:gd name="T10" fmla="*/ 1 w 30"/>
                <a:gd name="T11" fmla="*/ 6 h 27"/>
                <a:gd name="T12" fmla="*/ 1 w 30"/>
                <a:gd name="T13" fmla="*/ 5 h 27"/>
                <a:gd name="T14" fmla="*/ 0 w 30"/>
                <a:gd name="T15" fmla="*/ 4 h 27"/>
                <a:gd name="T16" fmla="*/ 0 w 30"/>
                <a:gd name="T17" fmla="*/ 3 h 27"/>
                <a:gd name="T18" fmla="*/ 0 w 30"/>
                <a:gd name="T19" fmla="*/ 3 h 27"/>
                <a:gd name="T20" fmla="*/ 1 w 30"/>
                <a:gd name="T21" fmla="*/ 2 h 27"/>
                <a:gd name="T22" fmla="*/ 1 w 30"/>
                <a:gd name="T23" fmla="*/ 1 h 27"/>
                <a:gd name="T24" fmla="*/ 1 w 30"/>
                <a:gd name="T25" fmla="*/ 1 h 27"/>
                <a:gd name="T26" fmla="*/ 2 w 30"/>
                <a:gd name="T27" fmla="*/ 1 h 27"/>
                <a:gd name="T28" fmla="*/ 3 w 30"/>
                <a:gd name="T29" fmla="*/ 0 h 27"/>
                <a:gd name="T30" fmla="*/ 3 w 30"/>
                <a:gd name="T31" fmla="*/ 0 h 27"/>
                <a:gd name="T32" fmla="*/ 4 w 30"/>
                <a:gd name="T33" fmla="*/ 0 h 27"/>
                <a:gd name="T34" fmla="*/ 5 w 30"/>
                <a:gd name="T35" fmla="*/ 0 h 27"/>
                <a:gd name="T36" fmla="*/ 5 w 30"/>
                <a:gd name="T37" fmla="*/ 0 h 27"/>
                <a:gd name="T38" fmla="*/ 6 w 30"/>
                <a:gd name="T39" fmla="*/ 1 h 27"/>
                <a:gd name="T40" fmla="*/ 7 w 30"/>
                <a:gd name="T41" fmla="*/ 1 h 27"/>
                <a:gd name="T42" fmla="*/ 7 w 30"/>
                <a:gd name="T43" fmla="*/ 1 h 27"/>
                <a:gd name="T44" fmla="*/ 8 w 30"/>
                <a:gd name="T45" fmla="*/ 2 h 27"/>
                <a:gd name="T46" fmla="*/ 8 w 30"/>
                <a:gd name="T47" fmla="*/ 3 h 27"/>
                <a:gd name="T48" fmla="*/ 8 w 30"/>
                <a:gd name="T49" fmla="*/ 3 h 27"/>
                <a:gd name="T50" fmla="*/ 8 w 30"/>
                <a:gd name="T51" fmla="*/ 5 h 27"/>
                <a:gd name="T52" fmla="*/ 7 w 30"/>
                <a:gd name="T53" fmla="*/ 6 h 27"/>
                <a:gd name="T54" fmla="*/ 5 w 30"/>
                <a:gd name="T55" fmla="*/ 7 h 27"/>
                <a:gd name="T56" fmla="*/ 4 w 30"/>
                <a:gd name="T57" fmla="*/ 7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28" name="Freeform 126"/>
            <p:cNvSpPr/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2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2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29" name="Freeform 127"/>
            <p:cNvSpPr/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30" name="Freeform 128"/>
            <p:cNvSpPr/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2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0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2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31" name="Freeform 129"/>
            <p:cNvSpPr/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4 w 29"/>
                <a:gd name="T1" fmla="*/ 8 h 30"/>
                <a:gd name="T2" fmla="*/ 3 w 29"/>
                <a:gd name="T3" fmla="*/ 8 h 30"/>
                <a:gd name="T4" fmla="*/ 3 w 29"/>
                <a:gd name="T5" fmla="*/ 8 h 30"/>
                <a:gd name="T6" fmla="*/ 2 w 29"/>
                <a:gd name="T7" fmla="*/ 7 h 30"/>
                <a:gd name="T8" fmla="*/ 2 w 29"/>
                <a:gd name="T9" fmla="*/ 7 h 30"/>
                <a:gd name="T10" fmla="*/ 1 w 29"/>
                <a:gd name="T11" fmla="*/ 6 h 30"/>
                <a:gd name="T12" fmla="*/ 1 w 29"/>
                <a:gd name="T13" fmla="*/ 6 h 30"/>
                <a:gd name="T14" fmla="*/ 0 w 29"/>
                <a:gd name="T15" fmla="*/ 5 h 30"/>
                <a:gd name="T16" fmla="*/ 0 w 29"/>
                <a:gd name="T17" fmla="*/ 4 h 30"/>
                <a:gd name="T18" fmla="*/ 0 w 29"/>
                <a:gd name="T19" fmla="*/ 3 h 30"/>
                <a:gd name="T20" fmla="*/ 1 w 29"/>
                <a:gd name="T21" fmla="*/ 3 h 30"/>
                <a:gd name="T22" fmla="*/ 1 w 29"/>
                <a:gd name="T23" fmla="*/ 2 h 30"/>
                <a:gd name="T24" fmla="*/ 2 w 29"/>
                <a:gd name="T25" fmla="*/ 2 h 30"/>
                <a:gd name="T26" fmla="*/ 2 w 29"/>
                <a:gd name="T27" fmla="*/ 1 h 30"/>
                <a:gd name="T28" fmla="*/ 3 w 29"/>
                <a:gd name="T29" fmla="*/ 1 h 30"/>
                <a:gd name="T30" fmla="*/ 3 w 29"/>
                <a:gd name="T31" fmla="*/ 0 h 30"/>
                <a:gd name="T32" fmla="*/ 4 w 29"/>
                <a:gd name="T33" fmla="*/ 0 h 30"/>
                <a:gd name="T34" fmla="*/ 5 w 29"/>
                <a:gd name="T35" fmla="*/ 0 h 30"/>
                <a:gd name="T36" fmla="*/ 6 w 29"/>
                <a:gd name="T37" fmla="*/ 1 h 30"/>
                <a:gd name="T38" fmla="*/ 6 w 29"/>
                <a:gd name="T39" fmla="*/ 1 h 30"/>
                <a:gd name="T40" fmla="*/ 7 w 29"/>
                <a:gd name="T41" fmla="*/ 2 h 30"/>
                <a:gd name="T42" fmla="*/ 7 w 29"/>
                <a:gd name="T43" fmla="*/ 2 h 30"/>
                <a:gd name="T44" fmla="*/ 7 w 29"/>
                <a:gd name="T45" fmla="*/ 3 h 30"/>
                <a:gd name="T46" fmla="*/ 8 w 29"/>
                <a:gd name="T47" fmla="*/ 3 h 30"/>
                <a:gd name="T48" fmla="*/ 8 w 29"/>
                <a:gd name="T49" fmla="*/ 4 h 30"/>
                <a:gd name="T50" fmla="*/ 7 w 29"/>
                <a:gd name="T51" fmla="*/ 6 h 30"/>
                <a:gd name="T52" fmla="*/ 7 w 29"/>
                <a:gd name="T53" fmla="*/ 7 h 30"/>
                <a:gd name="T54" fmla="*/ 6 w 29"/>
                <a:gd name="T55" fmla="*/ 8 h 30"/>
                <a:gd name="T56" fmla="*/ 4 w 29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32" name="Freeform 130"/>
            <p:cNvSpPr/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5 w 59"/>
                <a:gd name="T1" fmla="*/ 7 h 59"/>
                <a:gd name="T2" fmla="*/ 15 w 59"/>
                <a:gd name="T3" fmla="*/ 5 h 59"/>
                <a:gd name="T4" fmla="*/ 15 w 59"/>
                <a:gd name="T5" fmla="*/ 4 h 59"/>
                <a:gd name="T6" fmla="*/ 14 w 59"/>
                <a:gd name="T7" fmla="*/ 3 h 59"/>
                <a:gd name="T8" fmla="*/ 13 w 59"/>
                <a:gd name="T9" fmla="*/ 2 h 59"/>
                <a:gd name="T10" fmla="*/ 12 w 59"/>
                <a:gd name="T11" fmla="*/ 1 h 59"/>
                <a:gd name="T12" fmla="*/ 11 w 59"/>
                <a:gd name="T13" fmla="*/ 0 h 59"/>
                <a:gd name="T14" fmla="*/ 9 w 59"/>
                <a:gd name="T15" fmla="*/ 0 h 59"/>
                <a:gd name="T16" fmla="*/ 8 w 59"/>
                <a:gd name="T17" fmla="*/ 0 h 59"/>
                <a:gd name="T18" fmla="*/ 5 w 59"/>
                <a:gd name="T19" fmla="*/ 0 h 59"/>
                <a:gd name="T20" fmla="*/ 3 w 59"/>
                <a:gd name="T21" fmla="*/ 2 h 59"/>
                <a:gd name="T22" fmla="*/ 1 w 59"/>
                <a:gd name="T23" fmla="*/ 4 h 59"/>
                <a:gd name="T24" fmla="*/ 0 w 59"/>
                <a:gd name="T25" fmla="*/ 7 h 59"/>
                <a:gd name="T26" fmla="*/ 1 w 59"/>
                <a:gd name="T27" fmla="*/ 8 h 59"/>
                <a:gd name="T28" fmla="*/ 1 w 59"/>
                <a:gd name="T29" fmla="*/ 10 h 59"/>
                <a:gd name="T30" fmla="*/ 2 w 59"/>
                <a:gd name="T31" fmla="*/ 11 h 59"/>
                <a:gd name="T32" fmla="*/ 3 w 59"/>
                <a:gd name="T33" fmla="*/ 12 h 59"/>
                <a:gd name="T34" fmla="*/ 4 w 59"/>
                <a:gd name="T35" fmla="*/ 13 h 59"/>
                <a:gd name="T36" fmla="*/ 5 w 59"/>
                <a:gd name="T37" fmla="*/ 14 h 59"/>
                <a:gd name="T38" fmla="*/ 6 w 59"/>
                <a:gd name="T39" fmla="*/ 14 h 59"/>
                <a:gd name="T40" fmla="*/ 8 w 59"/>
                <a:gd name="T41" fmla="*/ 14 h 59"/>
                <a:gd name="T42" fmla="*/ 9 w 59"/>
                <a:gd name="T43" fmla="*/ 14 h 59"/>
                <a:gd name="T44" fmla="*/ 11 w 59"/>
                <a:gd name="T45" fmla="*/ 14 h 59"/>
                <a:gd name="T46" fmla="*/ 12 w 59"/>
                <a:gd name="T47" fmla="*/ 13 h 59"/>
                <a:gd name="T48" fmla="*/ 13 w 59"/>
                <a:gd name="T49" fmla="*/ 12 h 59"/>
                <a:gd name="T50" fmla="*/ 14 w 59"/>
                <a:gd name="T51" fmla="*/ 11 h 59"/>
                <a:gd name="T52" fmla="*/ 15 w 59"/>
                <a:gd name="T53" fmla="*/ 10 h 59"/>
                <a:gd name="T54" fmla="*/ 15 w 59"/>
                <a:gd name="T55" fmla="*/ 8 h 59"/>
                <a:gd name="T56" fmla="*/ 15 w 59"/>
                <a:gd name="T57" fmla="*/ 7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33" name="Freeform 131"/>
            <p:cNvSpPr/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4 w 29"/>
                <a:gd name="T1" fmla="*/ 7 h 29"/>
                <a:gd name="T2" fmla="*/ 3 w 29"/>
                <a:gd name="T3" fmla="*/ 7 h 29"/>
                <a:gd name="T4" fmla="*/ 3 w 29"/>
                <a:gd name="T5" fmla="*/ 7 h 29"/>
                <a:gd name="T6" fmla="*/ 2 w 29"/>
                <a:gd name="T7" fmla="*/ 6 h 29"/>
                <a:gd name="T8" fmla="*/ 1 w 29"/>
                <a:gd name="T9" fmla="*/ 6 h 29"/>
                <a:gd name="T10" fmla="*/ 1 w 29"/>
                <a:gd name="T11" fmla="*/ 5 h 29"/>
                <a:gd name="T12" fmla="*/ 1 w 29"/>
                <a:gd name="T13" fmla="*/ 5 h 29"/>
                <a:gd name="T14" fmla="*/ 0 w 29"/>
                <a:gd name="T15" fmla="*/ 4 h 29"/>
                <a:gd name="T16" fmla="*/ 0 w 29"/>
                <a:gd name="T17" fmla="*/ 3 h 29"/>
                <a:gd name="T18" fmla="*/ 0 w 29"/>
                <a:gd name="T19" fmla="*/ 3 h 29"/>
                <a:gd name="T20" fmla="*/ 1 w 29"/>
                <a:gd name="T21" fmla="*/ 2 h 29"/>
                <a:gd name="T22" fmla="*/ 1 w 29"/>
                <a:gd name="T23" fmla="*/ 1 h 29"/>
                <a:gd name="T24" fmla="*/ 1 w 29"/>
                <a:gd name="T25" fmla="*/ 1 h 29"/>
                <a:gd name="T26" fmla="*/ 2 w 29"/>
                <a:gd name="T27" fmla="*/ 0 h 29"/>
                <a:gd name="T28" fmla="*/ 3 w 29"/>
                <a:gd name="T29" fmla="*/ 0 h 29"/>
                <a:gd name="T30" fmla="*/ 3 w 29"/>
                <a:gd name="T31" fmla="*/ 0 h 29"/>
                <a:gd name="T32" fmla="*/ 4 w 29"/>
                <a:gd name="T33" fmla="*/ 0 h 29"/>
                <a:gd name="T34" fmla="*/ 5 w 29"/>
                <a:gd name="T35" fmla="*/ 0 h 29"/>
                <a:gd name="T36" fmla="*/ 5 w 29"/>
                <a:gd name="T37" fmla="*/ 0 h 29"/>
                <a:gd name="T38" fmla="*/ 6 w 29"/>
                <a:gd name="T39" fmla="*/ 0 h 29"/>
                <a:gd name="T40" fmla="*/ 7 w 29"/>
                <a:gd name="T41" fmla="*/ 1 h 29"/>
                <a:gd name="T42" fmla="*/ 7 w 29"/>
                <a:gd name="T43" fmla="*/ 1 h 29"/>
                <a:gd name="T44" fmla="*/ 7 w 29"/>
                <a:gd name="T45" fmla="*/ 2 h 29"/>
                <a:gd name="T46" fmla="*/ 8 w 29"/>
                <a:gd name="T47" fmla="*/ 3 h 29"/>
                <a:gd name="T48" fmla="*/ 8 w 29"/>
                <a:gd name="T49" fmla="*/ 3 h 29"/>
                <a:gd name="T50" fmla="*/ 7 w 29"/>
                <a:gd name="T51" fmla="*/ 5 h 29"/>
                <a:gd name="T52" fmla="*/ 7 w 29"/>
                <a:gd name="T53" fmla="*/ 6 h 29"/>
                <a:gd name="T54" fmla="*/ 5 w 29"/>
                <a:gd name="T55" fmla="*/ 7 h 29"/>
                <a:gd name="T56" fmla="*/ 4 w 29"/>
                <a:gd name="T57" fmla="*/ 7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34" name="Freeform 132"/>
            <p:cNvSpPr/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5 w 60"/>
                <a:gd name="T1" fmla="*/ 7 h 59"/>
                <a:gd name="T2" fmla="*/ 15 w 60"/>
                <a:gd name="T3" fmla="*/ 6 h 59"/>
                <a:gd name="T4" fmla="*/ 15 w 60"/>
                <a:gd name="T5" fmla="*/ 4 h 59"/>
                <a:gd name="T6" fmla="*/ 14 w 60"/>
                <a:gd name="T7" fmla="*/ 3 h 59"/>
                <a:gd name="T8" fmla="*/ 13 w 60"/>
                <a:gd name="T9" fmla="*/ 2 h 59"/>
                <a:gd name="T10" fmla="*/ 12 w 60"/>
                <a:gd name="T11" fmla="*/ 1 h 59"/>
                <a:gd name="T12" fmla="*/ 11 w 60"/>
                <a:gd name="T13" fmla="*/ 0 h 59"/>
                <a:gd name="T14" fmla="*/ 9 w 60"/>
                <a:gd name="T15" fmla="*/ 0 h 59"/>
                <a:gd name="T16" fmla="*/ 8 w 60"/>
                <a:gd name="T17" fmla="*/ 0 h 59"/>
                <a:gd name="T18" fmla="*/ 5 w 60"/>
                <a:gd name="T19" fmla="*/ 0 h 59"/>
                <a:gd name="T20" fmla="*/ 3 w 60"/>
                <a:gd name="T21" fmla="*/ 2 h 59"/>
                <a:gd name="T22" fmla="*/ 1 w 60"/>
                <a:gd name="T23" fmla="*/ 4 h 59"/>
                <a:gd name="T24" fmla="*/ 0 w 60"/>
                <a:gd name="T25" fmla="*/ 7 h 59"/>
                <a:gd name="T26" fmla="*/ 1 w 60"/>
                <a:gd name="T27" fmla="*/ 9 h 59"/>
                <a:gd name="T28" fmla="*/ 1 w 60"/>
                <a:gd name="T29" fmla="*/ 10 h 59"/>
                <a:gd name="T30" fmla="*/ 2 w 60"/>
                <a:gd name="T31" fmla="*/ 11 h 59"/>
                <a:gd name="T32" fmla="*/ 3 w 60"/>
                <a:gd name="T33" fmla="*/ 12 h 59"/>
                <a:gd name="T34" fmla="*/ 4 w 60"/>
                <a:gd name="T35" fmla="*/ 13 h 59"/>
                <a:gd name="T36" fmla="*/ 5 w 60"/>
                <a:gd name="T37" fmla="*/ 14 h 59"/>
                <a:gd name="T38" fmla="*/ 7 w 60"/>
                <a:gd name="T39" fmla="*/ 14 h 59"/>
                <a:gd name="T40" fmla="*/ 8 w 60"/>
                <a:gd name="T41" fmla="*/ 14 h 59"/>
                <a:gd name="T42" fmla="*/ 9 w 60"/>
                <a:gd name="T43" fmla="*/ 14 h 59"/>
                <a:gd name="T44" fmla="*/ 11 w 60"/>
                <a:gd name="T45" fmla="*/ 14 h 59"/>
                <a:gd name="T46" fmla="*/ 12 w 60"/>
                <a:gd name="T47" fmla="*/ 13 h 59"/>
                <a:gd name="T48" fmla="*/ 13 w 60"/>
                <a:gd name="T49" fmla="*/ 12 h 59"/>
                <a:gd name="T50" fmla="*/ 14 w 60"/>
                <a:gd name="T51" fmla="*/ 11 h 59"/>
                <a:gd name="T52" fmla="*/ 15 w 60"/>
                <a:gd name="T53" fmla="*/ 10 h 59"/>
                <a:gd name="T54" fmla="*/ 15 w 60"/>
                <a:gd name="T55" fmla="*/ 9 h 59"/>
                <a:gd name="T56" fmla="*/ 15 w 60"/>
                <a:gd name="T57" fmla="*/ 7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35" name="Freeform 133"/>
            <p:cNvSpPr/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4 w 30"/>
                <a:gd name="T1" fmla="*/ 7 h 29"/>
                <a:gd name="T2" fmla="*/ 3 w 30"/>
                <a:gd name="T3" fmla="*/ 7 h 29"/>
                <a:gd name="T4" fmla="*/ 3 w 30"/>
                <a:gd name="T5" fmla="*/ 7 h 29"/>
                <a:gd name="T6" fmla="*/ 2 w 30"/>
                <a:gd name="T7" fmla="*/ 6 h 29"/>
                <a:gd name="T8" fmla="*/ 2 w 30"/>
                <a:gd name="T9" fmla="*/ 6 h 29"/>
                <a:gd name="T10" fmla="*/ 1 w 30"/>
                <a:gd name="T11" fmla="*/ 5 h 29"/>
                <a:gd name="T12" fmla="*/ 1 w 30"/>
                <a:gd name="T13" fmla="*/ 5 h 29"/>
                <a:gd name="T14" fmla="*/ 0 w 30"/>
                <a:gd name="T15" fmla="*/ 4 h 29"/>
                <a:gd name="T16" fmla="*/ 0 w 30"/>
                <a:gd name="T17" fmla="*/ 3 h 29"/>
                <a:gd name="T18" fmla="*/ 0 w 30"/>
                <a:gd name="T19" fmla="*/ 2 h 29"/>
                <a:gd name="T20" fmla="*/ 1 w 30"/>
                <a:gd name="T21" fmla="*/ 2 h 29"/>
                <a:gd name="T22" fmla="*/ 1 w 30"/>
                <a:gd name="T23" fmla="*/ 1 h 29"/>
                <a:gd name="T24" fmla="*/ 2 w 30"/>
                <a:gd name="T25" fmla="*/ 1 h 29"/>
                <a:gd name="T26" fmla="*/ 2 w 30"/>
                <a:gd name="T27" fmla="*/ 0 h 29"/>
                <a:gd name="T28" fmla="*/ 3 w 30"/>
                <a:gd name="T29" fmla="*/ 0 h 29"/>
                <a:gd name="T30" fmla="*/ 3 w 30"/>
                <a:gd name="T31" fmla="*/ 0 h 29"/>
                <a:gd name="T32" fmla="*/ 4 w 30"/>
                <a:gd name="T33" fmla="*/ 0 h 29"/>
                <a:gd name="T34" fmla="*/ 5 w 30"/>
                <a:gd name="T35" fmla="*/ 0 h 29"/>
                <a:gd name="T36" fmla="*/ 6 w 30"/>
                <a:gd name="T37" fmla="*/ 0 h 29"/>
                <a:gd name="T38" fmla="*/ 6 w 30"/>
                <a:gd name="T39" fmla="*/ 0 h 29"/>
                <a:gd name="T40" fmla="*/ 7 w 30"/>
                <a:gd name="T41" fmla="*/ 1 h 29"/>
                <a:gd name="T42" fmla="*/ 7 w 30"/>
                <a:gd name="T43" fmla="*/ 1 h 29"/>
                <a:gd name="T44" fmla="*/ 8 w 30"/>
                <a:gd name="T45" fmla="*/ 2 h 29"/>
                <a:gd name="T46" fmla="*/ 8 w 30"/>
                <a:gd name="T47" fmla="*/ 2 h 29"/>
                <a:gd name="T48" fmla="*/ 8 w 30"/>
                <a:gd name="T49" fmla="*/ 3 h 29"/>
                <a:gd name="T50" fmla="*/ 8 w 30"/>
                <a:gd name="T51" fmla="*/ 5 h 29"/>
                <a:gd name="T52" fmla="*/ 7 w 30"/>
                <a:gd name="T53" fmla="*/ 6 h 29"/>
                <a:gd name="T54" fmla="*/ 6 w 30"/>
                <a:gd name="T55" fmla="*/ 7 h 29"/>
                <a:gd name="T56" fmla="*/ 4 w 30"/>
                <a:gd name="T57" fmla="*/ 7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36" name="Freeform 134"/>
            <p:cNvSpPr/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37" name="Freeform 135"/>
            <p:cNvSpPr/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4 w 30"/>
                <a:gd name="T1" fmla="*/ 8 h 29"/>
                <a:gd name="T2" fmla="*/ 3 w 30"/>
                <a:gd name="T3" fmla="*/ 8 h 29"/>
                <a:gd name="T4" fmla="*/ 3 w 30"/>
                <a:gd name="T5" fmla="*/ 7 h 29"/>
                <a:gd name="T6" fmla="*/ 2 w 30"/>
                <a:gd name="T7" fmla="*/ 7 h 29"/>
                <a:gd name="T8" fmla="*/ 1 w 30"/>
                <a:gd name="T9" fmla="*/ 6 h 29"/>
                <a:gd name="T10" fmla="*/ 1 w 30"/>
                <a:gd name="T11" fmla="*/ 6 h 29"/>
                <a:gd name="T12" fmla="*/ 1 w 30"/>
                <a:gd name="T13" fmla="*/ 5 h 29"/>
                <a:gd name="T14" fmla="*/ 0 w 30"/>
                <a:gd name="T15" fmla="*/ 5 h 29"/>
                <a:gd name="T16" fmla="*/ 0 w 30"/>
                <a:gd name="T17" fmla="*/ 4 h 29"/>
                <a:gd name="T18" fmla="*/ 0 w 30"/>
                <a:gd name="T19" fmla="*/ 3 h 29"/>
                <a:gd name="T20" fmla="*/ 1 w 30"/>
                <a:gd name="T21" fmla="*/ 2 h 29"/>
                <a:gd name="T22" fmla="*/ 1 w 30"/>
                <a:gd name="T23" fmla="*/ 2 h 29"/>
                <a:gd name="T24" fmla="*/ 1 w 30"/>
                <a:gd name="T25" fmla="*/ 1 h 29"/>
                <a:gd name="T26" fmla="*/ 2 w 30"/>
                <a:gd name="T27" fmla="*/ 1 h 29"/>
                <a:gd name="T28" fmla="*/ 3 w 30"/>
                <a:gd name="T29" fmla="*/ 1 h 29"/>
                <a:gd name="T30" fmla="*/ 3 w 30"/>
                <a:gd name="T31" fmla="*/ 0 h 29"/>
                <a:gd name="T32" fmla="*/ 4 w 30"/>
                <a:gd name="T33" fmla="*/ 0 h 29"/>
                <a:gd name="T34" fmla="*/ 5 w 30"/>
                <a:gd name="T35" fmla="*/ 0 h 29"/>
                <a:gd name="T36" fmla="*/ 5 w 30"/>
                <a:gd name="T37" fmla="*/ 1 h 29"/>
                <a:gd name="T38" fmla="*/ 6 w 30"/>
                <a:gd name="T39" fmla="*/ 1 h 29"/>
                <a:gd name="T40" fmla="*/ 7 w 30"/>
                <a:gd name="T41" fmla="*/ 1 h 29"/>
                <a:gd name="T42" fmla="*/ 7 w 30"/>
                <a:gd name="T43" fmla="*/ 2 h 29"/>
                <a:gd name="T44" fmla="*/ 7 w 30"/>
                <a:gd name="T45" fmla="*/ 2 h 29"/>
                <a:gd name="T46" fmla="*/ 8 w 30"/>
                <a:gd name="T47" fmla="*/ 3 h 29"/>
                <a:gd name="T48" fmla="*/ 8 w 30"/>
                <a:gd name="T49" fmla="*/ 4 h 29"/>
                <a:gd name="T50" fmla="*/ 7 w 30"/>
                <a:gd name="T51" fmla="*/ 5 h 29"/>
                <a:gd name="T52" fmla="*/ 7 w 30"/>
                <a:gd name="T53" fmla="*/ 6 h 29"/>
                <a:gd name="T54" fmla="*/ 5 w 30"/>
                <a:gd name="T55" fmla="*/ 7 h 29"/>
                <a:gd name="T56" fmla="*/ 4 w 30"/>
                <a:gd name="T57" fmla="*/ 8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38" name="Freeform 136"/>
            <p:cNvSpPr/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5 w 60"/>
                <a:gd name="T1" fmla="*/ 8 h 59"/>
                <a:gd name="T2" fmla="*/ 15 w 60"/>
                <a:gd name="T3" fmla="*/ 6 h 59"/>
                <a:gd name="T4" fmla="*/ 15 w 60"/>
                <a:gd name="T5" fmla="*/ 5 h 59"/>
                <a:gd name="T6" fmla="*/ 14 w 60"/>
                <a:gd name="T7" fmla="*/ 3 h 59"/>
                <a:gd name="T8" fmla="*/ 13 w 60"/>
                <a:gd name="T9" fmla="*/ 2 h 59"/>
                <a:gd name="T10" fmla="*/ 12 w 60"/>
                <a:gd name="T11" fmla="*/ 1 h 59"/>
                <a:gd name="T12" fmla="*/ 11 w 60"/>
                <a:gd name="T13" fmla="*/ 1 h 59"/>
                <a:gd name="T14" fmla="*/ 9 w 60"/>
                <a:gd name="T15" fmla="*/ 1 h 59"/>
                <a:gd name="T16" fmla="*/ 8 w 60"/>
                <a:gd name="T17" fmla="*/ 0 h 59"/>
                <a:gd name="T18" fmla="*/ 5 w 60"/>
                <a:gd name="T19" fmla="*/ 1 h 59"/>
                <a:gd name="T20" fmla="*/ 3 w 60"/>
                <a:gd name="T21" fmla="*/ 2 h 59"/>
                <a:gd name="T22" fmla="*/ 1 w 60"/>
                <a:gd name="T23" fmla="*/ 5 h 59"/>
                <a:gd name="T24" fmla="*/ 0 w 60"/>
                <a:gd name="T25" fmla="*/ 8 h 59"/>
                <a:gd name="T26" fmla="*/ 1 w 60"/>
                <a:gd name="T27" fmla="*/ 9 h 59"/>
                <a:gd name="T28" fmla="*/ 1 w 60"/>
                <a:gd name="T29" fmla="*/ 11 h 59"/>
                <a:gd name="T30" fmla="*/ 2 w 60"/>
                <a:gd name="T31" fmla="*/ 12 h 59"/>
                <a:gd name="T32" fmla="*/ 3 w 60"/>
                <a:gd name="T33" fmla="*/ 13 h 59"/>
                <a:gd name="T34" fmla="*/ 4 w 60"/>
                <a:gd name="T35" fmla="*/ 14 h 59"/>
                <a:gd name="T36" fmla="*/ 5 w 60"/>
                <a:gd name="T37" fmla="*/ 15 h 59"/>
                <a:gd name="T38" fmla="*/ 6 w 60"/>
                <a:gd name="T39" fmla="*/ 15 h 59"/>
                <a:gd name="T40" fmla="*/ 8 w 60"/>
                <a:gd name="T41" fmla="*/ 15 h 59"/>
                <a:gd name="T42" fmla="*/ 9 w 60"/>
                <a:gd name="T43" fmla="*/ 15 h 59"/>
                <a:gd name="T44" fmla="*/ 11 w 60"/>
                <a:gd name="T45" fmla="*/ 15 h 59"/>
                <a:gd name="T46" fmla="*/ 12 w 60"/>
                <a:gd name="T47" fmla="*/ 14 h 59"/>
                <a:gd name="T48" fmla="*/ 13 w 60"/>
                <a:gd name="T49" fmla="*/ 13 h 59"/>
                <a:gd name="T50" fmla="*/ 14 w 60"/>
                <a:gd name="T51" fmla="*/ 12 h 59"/>
                <a:gd name="T52" fmla="*/ 15 w 60"/>
                <a:gd name="T53" fmla="*/ 11 h 59"/>
                <a:gd name="T54" fmla="*/ 15 w 60"/>
                <a:gd name="T55" fmla="*/ 9 h 59"/>
                <a:gd name="T56" fmla="*/ 15 w 60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39" name="Freeform 137"/>
            <p:cNvSpPr/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40" name="Freeform 138"/>
            <p:cNvSpPr/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6 w 58"/>
                <a:gd name="T1" fmla="*/ 7 h 58"/>
                <a:gd name="T2" fmla="*/ 16 w 58"/>
                <a:gd name="T3" fmla="*/ 6 h 58"/>
                <a:gd name="T4" fmla="*/ 15 w 58"/>
                <a:gd name="T5" fmla="*/ 5 h 58"/>
                <a:gd name="T6" fmla="*/ 14 w 58"/>
                <a:gd name="T7" fmla="*/ 3 h 58"/>
                <a:gd name="T8" fmla="*/ 13 w 58"/>
                <a:gd name="T9" fmla="*/ 2 h 58"/>
                <a:gd name="T10" fmla="*/ 12 w 58"/>
                <a:gd name="T11" fmla="*/ 1 h 58"/>
                <a:gd name="T12" fmla="*/ 11 w 58"/>
                <a:gd name="T13" fmla="*/ 1 h 58"/>
                <a:gd name="T14" fmla="*/ 9 w 58"/>
                <a:gd name="T15" fmla="*/ 0 h 58"/>
                <a:gd name="T16" fmla="*/ 7 w 58"/>
                <a:gd name="T17" fmla="*/ 0 h 58"/>
                <a:gd name="T18" fmla="*/ 5 w 58"/>
                <a:gd name="T19" fmla="*/ 1 h 58"/>
                <a:gd name="T20" fmla="*/ 2 w 58"/>
                <a:gd name="T21" fmla="*/ 2 h 58"/>
                <a:gd name="T22" fmla="*/ 1 w 58"/>
                <a:gd name="T23" fmla="*/ 5 h 58"/>
                <a:gd name="T24" fmla="*/ 0 w 58"/>
                <a:gd name="T25" fmla="*/ 7 h 58"/>
                <a:gd name="T26" fmla="*/ 0 w 58"/>
                <a:gd name="T27" fmla="*/ 9 h 58"/>
                <a:gd name="T28" fmla="*/ 1 w 58"/>
                <a:gd name="T29" fmla="*/ 11 h 58"/>
                <a:gd name="T30" fmla="*/ 1 w 58"/>
                <a:gd name="T31" fmla="*/ 12 h 58"/>
                <a:gd name="T32" fmla="*/ 2 w 58"/>
                <a:gd name="T33" fmla="*/ 13 h 58"/>
                <a:gd name="T34" fmla="*/ 3 w 58"/>
                <a:gd name="T35" fmla="*/ 14 h 58"/>
                <a:gd name="T36" fmla="*/ 5 w 58"/>
                <a:gd name="T37" fmla="*/ 15 h 58"/>
                <a:gd name="T38" fmla="*/ 6 w 58"/>
                <a:gd name="T39" fmla="*/ 16 h 58"/>
                <a:gd name="T40" fmla="*/ 7 w 58"/>
                <a:gd name="T41" fmla="*/ 16 h 58"/>
                <a:gd name="T42" fmla="*/ 9 w 58"/>
                <a:gd name="T43" fmla="*/ 16 h 58"/>
                <a:gd name="T44" fmla="*/ 11 w 58"/>
                <a:gd name="T45" fmla="*/ 15 h 58"/>
                <a:gd name="T46" fmla="*/ 12 w 58"/>
                <a:gd name="T47" fmla="*/ 14 h 58"/>
                <a:gd name="T48" fmla="*/ 13 w 58"/>
                <a:gd name="T49" fmla="*/ 13 h 58"/>
                <a:gd name="T50" fmla="*/ 14 w 58"/>
                <a:gd name="T51" fmla="*/ 12 h 58"/>
                <a:gd name="T52" fmla="*/ 15 w 58"/>
                <a:gd name="T53" fmla="*/ 11 h 58"/>
                <a:gd name="T54" fmla="*/ 16 w 58"/>
                <a:gd name="T55" fmla="*/ 9 h 58"/>
                <a:gd name="T56" fmla="*/ 16 w 58"/>
                <a:gd name="T57" fmla="*/ 7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41" name="Freeform 139"/>
            <p:cNvSpPr/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3 w 29"/>
                <a:gd name="T1" fmla="*/ 7 h 28"/>
                <a:gd name="T2" fmla="*/ 3 w 29"/>
                <a:gd name="T3" fmla="*/ 7 h 28"/>
                <a:gd name="T4" fmla="*/ 2 w 29"/>
                <a:gd name="T5" fmla="*/ 7 h 28"/>
                <a:gd name="T6" fmla="*/ 1 w 29"/>
                <a:gd name="T7" fmla="*/ 7 h 28"/>
                <a:gd name="T8" fmla="*/ 1 w 29"/>
                <a:gd name="T9" fmla="*/ 6 h 28"/>
                <a:gd name="T10" fmla="*/ 0 w 29"/>
                <a:gd name="T11" fmla="*/ 6 h 28"/>
                <a:gd name="T12" fmla="*/ 0 w 29"/>
                <a:gd name="T13" fmla="*/ 5 h 28"/>
                <a:gd name="T14" fmla="*/ 0 w 29"/>
                <a:gd name="T15" fmla="*/ 5 h 28"/>
                <a:gd name="T16" fmla="*/ 0 w 29"/>
                <a:gd name="T17" fmla="*/ 4 h 28"/>
                <a:gd name="T18" fmla="*/ 0 w 29"/>
                <a:gd name="T19" fmla="*/ 3 h 28"/>
                <a:gd name="T20" fmla="*/ 0 w 29"/>
                <a:gd name="T21" fmla="*/ 2 h 28"/>
                <a:gd name="T22" fmla="*/ 0 w 29"/>
                <a:gd name="T23" fmla="*/ 2 h 28"/>
                <a:gd name="T24" fmla="*/ 1 w 29"/>
                <a:gd name="T25" fmla="*/ 1 h 28"/>
                <a:gd name="T26" fmla="*/ 1 w 29"/>
                <a:gd name="T27" fmla="*/ 1 h 28"/>
                <a:gd name="T28" fmla="*/ 2 w 29"/>
                <a:gd name="T29" fmla="*/ 1 h 28"/>
                <a:gd name="T30" fmla="*/ 3 w 29"/>
                <a:gd name="T31" fmla="*/ 0 h 28"/>
                <a:gd name="T32" fmla="*/ 3 w 29"/>
                <a:gd name="T33" fmla="*/ 0 h 28"/>
                <a:gd name="T34" fmla="*/ 4 w 29"/>
                <a:gd name="T35" fmla="*/ 0 h 28"/>
                <a:gd name="T36" fmla="*/ 5 w 29"/>
                <a:gd name="T37" fmla="*/ 1 h 28"/>
                <a:gd name="T38" fmla="*/ 6 w 29"/>
                <a:gd name="T39" fmla="*/ 1 h 28"/>
                <a:gd name="T40" fmla="*/ 6 w 29"/>
                <a:gd name="T41" fmla="*/ 1 h 28"/>
                <a:gd name="T42" fmla="*/ 6 w 29"/>
                <a:gd name="T43" fmla="*/ 2 h 28"/>
                <a:gd name="T44" fmla="*/ 7 w 29"/>
                <a:gd name="T45" fmla="*/ 2 h 28"/>
                <a:gd name="T46" fmla="*/ 7 w 29"/>
                <a:gd name="T47" fmla="*/ 3 h 28"/>
                <a:gd name="T48" fmla="*/ 7 w 29"/>
                <a:gd name="T49" fmla="*/ 4 h 28"/>
                <a:gd name="T50" fmla="*/ 7 w 29"/>
                <a:gd name="T51" fmla="*/ 5 h 28"/>
                <a:gd name="T52" fmla="*/ 6 w 29"/>
                <a:gd name="T53" fmla="*/ 6 h 28"/>
                <a:gd name="T54" fmla="*/ 5 w 29"/>
                <a:gd name="T55" fmla="*/ 7 h 28"/>
                <a:gd name="T56" fmla="*/ 3 w 29"/>
                <a:gd name="T57" fmla="*/ 7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42" name="Freeform 140"/>
            <p:cNvSpPr/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3 h 60"/>
                <a:gd name="T8" fmla="*/ 13 w 60"/>
                <a:gd name="T9" fmla="*/ 2 h 60"/>
                <a:gd name="T10" fmla="*/ 12 w 60"/>
                <a:gd name="T11" fmla="*/ 1 h 60"/>
                <a:gd name="T12" fmla="*/ 11 w 60"/>
                <a:gd name="T13" fmla="*/ 1 h 60"/>
                <a:gd name="T14" fmla="*/ 9 w 60"/>
                <a:gd name="T15" fmla="*/ 0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2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43" name="Freeform 141"/>
            <p:cNvSpPr/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4 w 30"/>
                <a:gd name="T1" fmla="*/ 8 h 28"/>
                <a:gd name="T2" fmla="*/ 3 w 30"/>
                <a:gd name="T3" fmla="*/ 8 h 28"/>
                <a:gd name="T4" fmla="*/ 3 w 30"/>
                <a:gd name="T5" fmla="*/ 8 h 28"/>
                <a:gd name="T6" fmla="*/ 2 w 30"/>
                <a:gd name="T7" fmla="*/ 8 h 28"/>
                <a:gd name="T8" fmla="*/ 1 w 30"/>
                <a:gd name="T9" fmla="*/ 7 h 28"/>
                <a:gd name="T10" fmla="*/ 1 w 30"/>
                <a:gd name="T11" fmla="*/ 6 h 28"/>
                <a:gd name="T12" fmla="*/ 1 w 30"/>
                <a:gd name="T13" fmla="*/ 5 h 28"/>
                <a:gd name="T14" fmla="*/ 0 w 30"/>
                <a:gd name="T15" fmla="*/ 5 h 28"/>
                <a:gd name="T16" fmla="*/ 0 w 30"/>
                <a:gd name="T17" fmla="*/ 4 h 28"/>
                <a:gd name="T18" fmla="*/ 0 w 30"/>
                <a:gd name="T19" fmla="*/ 3 h 28"/>
                <a:gd name="T20" fmla="*/ 1 w 30"/>
                <a:gd name="T21" fmla="*/ 3 h 28"/>
                <a:gd name="T22" fmla="*/ 1 w 30"/>
                <a:gd name="T23" fmla="*/ 2 h 28"/>
                <a:gd name="T24" fmla="*/ 1 w 30"/>
                <a:gd name="T25" fmla="*/ 1 h 28"/>
                <a:gd name="T26" fmla="*/ 2 w 30"/>
                <a:gd name="T27" fmla="*/ 1 h 28"/>
                <a:gd name="T28" fmla="*/ 3 w 30"/>
                <a:gd name="T29" fmla="*/ 1 h 28"/>
                <a:gd name="T30" fmla="*/ 3 w 30"/>
                <a:gd name="T31" fmla="*/ 0 h 28"/>
                <a:gd name="T32" fmla="*/ 4 w 30"/>
                <a:gd name="T33" fmla="*/ 0 h 28"/>
                <a:gd name="T34" fmla="*/ 5 w 30"/>
                <a:gd name="T35" fmla="*/ 0 h 28"/>
                <a:gd name="T36" fmla="*/ 5 w 30"/>
                <a:gd name="T37" fmla="*/ 1 h 28"/>
                <a:gd name="T38" fmla="*/ 6 w 30"/>
                <a:gd name="T39" fmla="*/ 1 h 28"/>
                <a:gd name="T40" fmla="*/ 7 w 30"/>
                <a:gd name="T41" fmla="*/ 1 h 28"/>
                <a:gd name="T42" fmla="*/ 7 w 30"/>
                <a:gd name="T43" fmla="*/ 2 h 28"/>
                <a:gd name="T44" fmla="*/ 8 w 30"/>
                <a:gd name="T45" fmla="*/ 3 h 28"/>
                <a:gd name="T46" fmla="*/ 8 w 30"/>
                <a:gd name="T47" fmla="*/ 3 h 28"/>
                <a:gd name="T48" fmla="*/ 8 w 30"/>
                <a:gd name="T49" fmla="*/ 4 h 28"/>
                <a:gd name="T50" fmla="*/ 8 w 30"/>
                <a:gd name="T51" fmla="*/ 6 h 28"/>
                <a:gd name="T52" fmla="*/ 7 w 30"/>
                <a:gd name="T53" fmla="*/ 7 h 28"/>
                <a:gd name="T54" fmla="*/ 5 w 30"/>
                <a:gd name="T55" fmla="*/ 8 h 28"/>
                <a:gd name="T56" fmla="*/ 4 w 30"/>
                <a:gd name="T57" fmla="*/ 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44" name="Freeform 142"/>
            <p:cNvSpPr/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5 w 59"/>
                <a:gd name="T1" fmla="*/ 8 h 60"/>
                <a:gd name="T2" fmla="*/ 15 w 59"/>
                <a:gd name="T3" fmla="*/ 7 h 60"/>
                <a:gd name="T4" fmla="*/ 15 w 59"/>
                <a:gd name="T5" fmla="*/ 5 h 60"/>
                <a:gd name="T6" fmla="*/ 14 w 59"/>
                <a:gd name="T7" fmla="*/ 4 h 60"/>
                <a:gd name="T8" fmla="*/ 13 w 59"/>
                <a:gd name="T9" fmla="*/ 3 h 60"/>
                <a:gd name="T10" fmla="*/ 12 w 59"/>
                <a:gd name="T11" fmla="*/ 2 h 60"/>
                <a:gd name="T12" fmla="*/ 11 w 59"/>
                <a:gd name="T13" fmla="*/ 1 h 60"/>
                <a:gd name="T14" fmla="*/ 9 w 59"/>
                <a:gd name="T15" fmla="*/ 1 h 60"/>
                <a:gd name="T16" fmla="*/ 8 w 59"/>
                <a:gd name="T17" fmla="*/ 0 h 60"/>
                <a:gd name="T18" fmla="*/ 5 w 59"/>
                <a:gd name="T19" fmla="*/ 1 h 60"/>
                <a:gd name="T20" fmla="*/ 3 w 59"/>
                <a:gd name="T21" fmla="*/ 3 h 60"/>
                <a:gd name="T22" fmla="*/ 1 w 59"/>
                <a:gd name="T23" fmla="*/ 5 h 60"/>
                <a:gd name="T24" fmla="*/ 0 w 59"/>
                <a:gd name="T25" fmla="*/ 8 h 60"/>
                <a:gd name="T26" fmla="*/ 1 w 59"/>
                <a:gd name="T27" fmla="*/ 9 h 60"/>
                <a:gd name="T28" fmla="*/ 1 w 59"/>
                <a:gd name="T29" fmla="*/ 11 h 60"/>
                <a:gd name="T30" fmla="*/ 2 w 59"/>
                <a:gd name="T31" fmla="*/ 12 h 60"/>
                <a:gd name="T32" fmla="*/ 3 w 59"/>
                <a:gd name="T33" fmla="*/ 13 h 60"/>
                <a:gd name="T34" fmla="*/ 4 w 59"/>
                <a:gd name="T35" fmla="*/ 14 h 60"/>
                <a:gd name="T36" fmla="*/ 5 w 59"/>
                <a:gd name="T37" fmla="*/ 15 h 60"/>
                <a:gd name="T38" fmla="*/ 6 w 59"/>
                <a:gd name="T39" fmla="*/ 15 h 60"/>
                <a:gd name="T40" fmla="*/ 8 w 59"/>
                <a:gd name="T41" fmla="*/ 15 h 60"/>
                <a:gd name="T42" fmla="*/ 9 w 59"/>
                <a:gd name="T43" fmla="*/ 15 h 60"/>
                <a:gd name="T44" fmla="*/ 11 w 59"/>
                <a:gd name="T45" fmla="*/ 15 h 60"/>
                <a:gd name="T46" fmla="*/ 12 w 59"/>
                <a:gd name="T47" fmla="*/ 14 h 60"/>
                <a:gd name="T48" fmla="*/ 13 w 59"/>
                <a:gd name="T49" fmla="*/ 13 h 60"/>
                <a:gd name="T50" fmla="*/ 14 w 59"/>
                <a:gd name="T51" fmla="*/ 12 h 60"/>
                <a:gd name="T52" fmla="*/ 15 w 59"/>
                <a:gd name="T53" fmla="*/ 11 h 60"/>
                <a:gd name="T54" fmla="*/ 15 w 59"/>
                <a:gd name="T55" fmla="*/ 9 h 60"/>
                <a:gd name="T56" fmla="*/ 15 w 59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45" name="Freeform 143"/>
            <p:cNvSpPr/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6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4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4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46" name="Freeform 144"/>
            <p:cNvSpPr/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47" name="Freeform 145"/>
            <p:cNvSpPr/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1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1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48" name="Freeform 146"/>
            <p:cNvSpPr/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5 w 60"/>
                <a:gd name="T1" fmla="*/ 8 h 59"/>
                <a:gd name="T2" fmla="*/ 15 w 60"/>
                <a:gd name="T3" fmla="*/ 6 h 59"/>
                <a:gd name="T4" fmla="*/ 15 w 60"/>
                <a:gd name="T5" fmla="*/ 5 h 59"/>
                <a:gd name="T6" fmla="*/ 14 w 60"/>
                <a:gd name="T7" fmla="*/ 4 h 59"/>
                <a:gd name="T8" fmla="*/ 13 w 60"/>
                <a:gd name="T9" fmla="*/ 3 h 59"/>
                <a:gd name="T10" fmla="*/ 12 w 60"/>
                <a:gd name="T11" fmla="*/ 2 h 59"/>
                <a:gd name="T12" fmla="*/ 11 w 60"/>
                <a:gd name="T13" fmla="*/ 1 h 59"/>
                <a:gd name="T14" fmla="*/ 9 w 60"/>
                <a:gd name="T15" fmla="*/ 1 h 59"/>
                <a:gd name="T16" fmla="*/ 8 w 60"/>
                <a:gd name="T17" fmla="*/ 0 h 59"/>
                <a:gd name="T18" fmla="*/ 5 w 60"/>
                <a:gd name="T19" fmla="*/ 1 h 59"/>
                <a:gd name="T20" fmla="*/ 3 w 60"/>
                <a:gd name="T21" fmla="*/ 3 h 59"/>
                <a:gd name="T22" fmla="*/ 1 w 60"/>
                <a:gd name="T23" fmla="*/ 5 h 59"/>
                <a:gd name="T24" fmla="*/ 0 w 60"/>
                <a:gd name="T25" fmla="*/ 8 h 59"/>
                <a:gd name="T26" fmla="*/ 1 w 60"/>
                <a:gd name="T27" fmla="*/ 9 h 59"/>
                <a:gd name="T28" fmla="*/ 1 w 60"/>
                <a:gd name="T29" fmla="*/ 11 h 59"/>
                <a:gd name="T30" fmla="*/ 2 w 60"/>
                <a:gd name="T31" fmla="*/ 12 h 59"/>
                <a:gd name="T32" fmla="*/ 3 w 60"/>
                <a:gd name="T33" fmla="*/ 13 h 59"/>
                <a:gd name="T34" fmla="*/ 4 w 60"/>
                <a:gd name="T35" fmla="*/ 14 h 59"/>
                <a:gd name="T36" fmla="*/ 5 w 60"/>
                <a:gd name="T37" fmla="*/ 15 h 59"/>
                <a:gd name="T38" fmla="*/ 7 w 60"/>
                <a:gd name="T39" fmla="*/ 15 h 59"/>
                <a:gd name="T40" fmla="*/ 8 w 60"/>
                <a:gd name="T41" fmla="*/ 15 h 59"/>
                <a:gd name="T42" fmla="*/ 9 w 60"/>
                <a:gd name="T43" fmla="*/ 15 h 59"/>
                <a:gd name="T44" fmla="*/ 11 w 60"/>
                <a:gd name="T45" fmla="*/ 15 h 59"/>
                <a:gd name="T46" fmla="*/ 12 w 60"/>
                <a:gd name="T47" fmla="*/ 14 h 59"/>
                <a:gd name="T48" fmla="*/ 13 w 60"/>
                <a:gd name="T49" fmla="*/ 13 h 59"/>
                <a:gd name="T50" fmla="*/ 14 w 60"/>
                <a:gd name="T51" fmla="*/ 12 h 59"/>
                <a:gd name="T52" fmla="*/ 15 w 60"/>
                <a:gd name="T53" fmla="*/ 11 h 59"/>
                <a:gd name="T54" fmla="*/ 15 w 60"/>
                <a:gd name="T55" fmla="*/ 9 h 59"/>
                <a:gd name="T56" fmla="*/ 15 w 60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49" name="Freeform 147"/>
            <p:cNvSpPr/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4 w 30"/>
                <a:gd name="T1" fmla="*/ 8 h 29"/>
                <a:gd name="T2" fmla="*/ 4 w 30"/>
                <a:gd name="T3" fmla="*/ 8 h 29"/>
                <a:gd name="T4" fmla="*/ 3 w 30"/>
                <a:gd name="T5" fmla="*/ 7 h 29"/>
                <a:gd name="T6" fmla="*/ 2 w 30"/>
                <a:gd name="T7" fmla="*/ 7 h 29"/>
                <a:gd name="T8" fmla="*/ 2 w 30"/>
                <a:gd name="T9" fmla="*/ 7 h 29"/>
                <a:gd name="T10" fmla="*/ 1 w 30"/>
                <a:gd name="T11" fmla="*/ 6 h 29"/>
                <a:gd name="T12" fmla="*/ 1 w 30"/>
                <a:gd name="T13" fmla="*/ 5 h 29"/>
                <a:gd name="T14" fmla="*/ 0 w 30"/>
                <a:gd name="T15" fmla="*/ 5 h 29"/>
                <a:gd name="T16" fmla="*/ 0 w 30"/>
                <a:gd name="T17" fmla="*/ 4 h 29"/>
                <a:gd name="T18" fmla="*/ 0 w 30"/>
                <a:gd name="T19" fmla="*/ 3 h 29"/>
                <a:gd name="T20" fmla="*/ 1 w 30"/>
                <a:gd name="T21" fmla="*/ 3 h 29"/>
                <a:gd name="T22" fmla="*/ 1 w 30"/>
                <a:gd name="T23" fmla="*/ 2 h 29"/>
                <a:gd name="T24" fmla="*/ 2 w 30"/>
                <a:gd name="T25" fmla="*/ 1 h 29"/>
                <a:gd name="T26" fmla="*/ 2 w 30"/>
                <a:gd name="T27" fmla="*/ 1 h 29"/>
                <a:gd name="T28" fmla="*/ 3 w 30"/>
                <a:gd name="T29" fmla="*/ 1 h 29"/>
                <a:gd name="T30" fmla="*/ 4 w 30"/>
                <a:gd name="T31" fmla="*/ 0 h 29"/>
                <a:gd name="T32" fmla="*/ 4 w 30"/>
                <a:gd name="T33" fmla="*/ 0 h 29"/>
                <a:gd name="T34" fmla="*/ 5 w 30"/>
                <a:gd name="T35" fmla="*/ 0 h 29"/>
                <a:gd name="T36" fmla="*/ 6 w 30"/>
                <a:gd name="T37" fmla="*/ 1 h 29"/>
                <a:gd name="T38" fmla="*/ 6 w 30"/>
                <a:gd name="T39" fmla="*/ 1 h 29"/>
                <a:gd name="T40" fmla="*/ 7 w 30"/>
                <a:gd name="T41" fmla="*/ 1 h 29"/>
                <a:gd name="T42" fmla="*/ 7 w 30"/>
                <a:gd name="T43" fmla="*/ 2 h 29"/>
                <a:gd name="T44" fmla="*/ 8 w 30"/>
                <a:gd name="T45" fmla="*/ 3 h 29"/>
                <a:gd name="T46" fmla="*/ 8 w 30"/>
                <a:gd name="T47" fmla="*/ 3 h 29"/>
                <a:gd name="T48" fmla="*/ 8 w 30"/>
                <a:gd name="T49" fmla="*/ 4 h 29"/>
                <a:gd name="T50" fmla="*/ 8 w 30"/>
                <a:gd name="T51" fmla="*/ 5 h 29"/>
                <a:gd name="T52" fmla="*/ 7 w 30"/>
                <a:gd name="T53" fmla="*/ 7 h 29"/>
                <a:gd name="T54" fmla="*/ 6 w 30"/>
                <a:gd name="T55" fmla="*/ 7 h 29"/>
                <a:gd name="T56" fmla="*/ 4 w 30"/>
                <a:gd name="T57" fmla="*/ 8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50" name="Freeform 148"/>
            <p:cNvSpPr/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5 w 59"/>
                <a:gd name="T1" fmla="*/ 8 h 60"/>
                <a:gd name="T2" fmla="*/ 15 w 59"/>
                <a:gd name="T3" fmla="*/ 6 h 60"/>
                <a:gd name="T4" fmla="*/ 15 w 59"/>
                <a:gd name="T5" fmla="*/ 5 h 60"/>
                <a:gd name="T6" fmla="*/ 14 w 59"/>
                <a:gd name="T7" fmla="*/ 3 h 60"/>
                <a:gd name="T8" fmla="*/ 13 w 59"/>
                <a:gd name="T9" fmla="*/ 2 h 60"/>
                <a:gd name="T10" fmla="*/ 12 w 59"/>
                <a:gd name="T11" fmla="*/ 1 h 60"/>
                <a:gd name="T12" fmla="*/ 11 w 59"/>
                <a:gd name="T13" fmla="*/ 1 h 60"/>
                <a:gd name="T14" fmla="*/ 9 w 59"/>
                <a:gd name="T15" fmla="*/ 0 h 60"/>
                <a:gd name="T16" fmla="*/ 8 w 59"/>
                <a:gd name="T17" fmla="*/ 0 h 60"/>
                <a:gd name="T18" fmla="*/ 5 w 59"/>
                <a:gd name="T19" fmla="*/ 1 h 60"/>
                <a:gd name="T20" fmla="*/ 3 w 59"/>
                <a:gd name="T21" fmla="*/ 2 h 60"/>
                <a:gd name="T22" fmla="*/ 1 w 59"/>
                <a:gd name="T23" fmla="*/ 5 h 60"/>
                <a:gd name="T24" fmla="*/ 0 w 59"/>
                <a:gd name="T25" fmla="*/ 8 h 60"/>
                <a:gd name="T26" fmla="*/ 0 w 59"/>
                <a:gd name="T27" fmla="*/ 9 h 60"/>
                <a:gd name="T28" fmla="*/ 1 w 59"/>
                <a:gd name="T29" fmla="*/ 11 h 60"/>
                <a:gd name="T30" fmla="*/ 2 w 59"/>
                <a:gd name="T31" fmla="*/ 12 h 60"/>
                <a:gd name="T32" fmla="*/ 3 w 59"/>
                <a:gd name="T33" fmla="*/ 13 h 60"/>
                <a:gd name="T34" fmla="*/ 4 w 59"/>
                <a:gd name="T35" fmla="*/ 14 h 60"/>
                <a:gd name="T36" fmla="*/ 5 w 59"/>
                <a:gd name="T37" fmla="*/ 15 h 60"/>
                <a:gd name="T38" fmla="*/ 7 w 59"/>
                <a:gd name="T39" fmla="*/ 15 h 60"/>
                <a:gd name="T40" fmla="*/ 8 w 59"/>
                <a:gd name="T41" fmla="*/ 15 h 60"/>
                <a:gd name="T42" fmla="*/ 9 w 59"/>
                <a:gd name="T43" fmla="*/ 15 h 60"/>
                <a:gd name="T44" fmla="*/ 11 w 59"/>
                <a:gd name="T45" fmla="*/ 15 h 60"/>
                <a:gd name="T46" fmla="*/ 12 w 59"/>
                <a:gd name="T47" fmla="*/ 14 h 60"/>
                <a:gd name="T48" fmla="*/ 13 w 59"/>
                <a:gd name="T49" fmla="*/ 13 h 60"/>
                <a:gd name="T50" fmla="*/ 14 w 59"/>
                <a:gd name="T51" fmla="*/ 12 h 60"/>
                <a:gd name="T52" fmla="*/ 15 w 59"/>
                <a:gd name="T53" fmla="*/ 11 h 60"/>
                <a:gd name="T54" fmla="*/ 15 w 59"/>
                <a:gd name="T55" fmla="*/ 9 h 60"/>
                <a:gd name="T56" fmla="*/ 15 w 59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51" name="Freeform 149"/>
            <p:cNvSpPr/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3 w 29"/>
                <a:gd name="T1" fmla="*/ 8 h 28"/>
                <a:gd name="T2" fmla="*/ 3 w 29"/>
                <a:gd name="T3" fmla="*/ 8 h 28"/>
                <a:gd name="T4" fmla="*/ 2 w 29"/>
                <a:gd name="T5" fmla="*/ 8 h 28"/>
                <a:gd name="T6" fmla="*/ 1 w 29"/>
                <a:gd name="T7" fmla="*/ 8 h 28"/>
                <a:gd name="T8" fmla="*/ 1 w 29"/>
                <a:gd name="T9" fmla="*/ 7 h 28"/>
                <a:gd name="T10" fmla="*/ 0 w 29"/>
                <a:gd name="T11" fmla="*/ 6 h 28"/>
                <a:gd name="T12" fmla="*/ 0 w 29"/>
                <a:gd name="T13" fmla="*/ 5 h 28"/>
                <a:gd name="T14" fmla="*/ 0 w 29"/>
                <a:gd name="T15" fmla="*/ 5 h 28"/>
                <a:gd name="T16" fmla="*/ 0 w 29"/>
                <a:gd name="T17" fmla="*/ 4 h 28"/>
                <a:gd name="T18" fmla="*/ 0 w 29"/>
                <a:gd name="T19" fmla="*/ 3 h 28"/>
                <a:gd name="T20" fmla="*/ 0 w 29"/>
                <a:gd name="T21" fmla="*/ 3 h 28"/>
                <a:gd name="T22" fmla="*/ 0 w 29"/>
                <a:gd name="T23" fmla="*/ 2 h 28"/>
                <a:gd name="T24" fmla="*/ 1 w 29"/>
                <a:gd name="T25" fmla="*/ 1 h 28"/>
                <a:gd name="T26" fmla="*/ 1 w 29"/>
                <a:gd name="T27" fmla="*/ 1 h 28"/>
                <a:gd name="T28" fmla="*/ 2 w 29"/>
                <a:gd name="T29" fmla="*/ 1 h 28"/>
                <a:gd name="T30" fmla="*/ 3 w 29"/>
                <a:gd name="T31" fmla="*/ 0 h 28"/>
                <a:gd name="T32" fmla="*/ 3 w 29"/>
                <a:gd name="T33" fmla="*/ 0 h 28"/>
                <a:gd name="T34" fmla="*/ 4 w 29"/>
                <a:gd name="T35" fmla="*/ 0 h 28"/>
                <a:gd name="T36" fmla="*/ 5 w 29"/>
                <a:gd name="T37" fmla="*/ 1 h 28"/>
                <a:gd name="T38" fmla="*/ 5 w 29"/>
                <a:gd name="T39" fmla="*/ 1 h 28"/>
                <a:gd name="T40" fmla="*/ 6 w 29"/>
                <a:gd name="T41" fmla="*/ 1 h 28"/>
                <a:gd name="T42" fmla="*/ 6 w 29"/>
                <a:gd name="T43" fmla="*/ 2 h 28"/>
                <a:gd name="T44" fmla="*/ 7 w 29"/>
                <a:gd name="T45" fmla="*/ 3 h 28"/>
                <a:gd name="T46" fmla="*/ 7 w 29"/>
                <a:gd name="T47" fmla="*/ 3 h 28"/>
                <a:gd name="T48" fmla="*/ 7 w 29"/>
                <a:gd name="T49" fmla="*/ 4 h 28"/>
                <a:gd name="T50" fmla="*/ 7 w 29"/>
                <a:gd name="T51" fmla="*/ 6 h 28"/>
                <a:gd name="T52" fmla="*/ 6 w 29"/>
                <a:gd name="T53" fmla="*/ 7 h 28"/>
                <a:gd name="T54" fmla="*/ 5 w 29"/>
                <a:gd name="T55" fmla="*/ 8 h 28"/>
                <a:gd name="T56" fmla="*/ 3 w 29"/>
                <a:gd name="T57" fmla="*/ 8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52" name="Freeform 150"/>
            <p:cNvSpPr/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53" name="Freeform 151"/>
            <p:cNvSpPr/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7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1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1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5 h 30"/>
                <a:gd name="T52" fmla="*/ 7 w 30"/>
                <a:gd name="T53" fmla="*/ 7 h 30"/>
                <a:gd name="T54" fmla="*/ 6 w 30"/>
                <a:gd name="T55" fmla="*/ 7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54" name="Freeform 152"/>
            <p:cNvSpPr/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7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2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55" name="Freeform 153"/>
            <p:cNvSpPr/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56" name="Freeform 154"/>
            <p:cNvSpPr/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6 w 58"/>
                <a:gd name="T1" fmla="*/ 8 h 59"/>
                <a:gd name="T2" fmla="*/ 16 w 58"/>
                <a:gd name="T3" fmla="*/ 6 h 59"/>
                <a:gd name="T4" fmla="*/ 15 w 58"/>
                <a:gd name="T5" fmla="*/ 5 h 59"/>
                <a:gd name="T6" fmla="*/ 14 w 58"/>
                <a:gd name="T7" fmla="*/ 4 h 59"/>
                <a:gd name="T8" fmla="*/ 13 w 58"/>
                <a:gd name="T9" fmla="*/ 3 h 59"/>
                <a:gd name="T10" fmla="*/ 12 w 58"/>
                <a:gd name="T11" fmla="*/ 2 h 59"/>
                <a:gd name="T12" fmla="*/ 11 w 58"/>
                <a:gd name="T13" fmla="*/ 1 h 59"/>
                <a:gd name="T14" fmla="*/ 9 w 58"/>
                <a:gd name="T15" fmla="*/ 0 h 59"/>
                <a:gd name="T16" fmla="*/ 7 w 58"/>
                <a:gd name="T17" fmla="*/ 0 h 59"/>
                <a:gd name="T18" fmla="*/ 5 w 58"/>
                <a:gd name="T19" fmla="*/ 1 h 59"/>
                <a:gd name="T20" fmla="*/ 2 w 58"/>
                <a:gd name="T21" fmla="*/ 3 h 59"/>
                <a:gd name="T22" fmla="*/ 1 w 58"/>
                <a:gd name="T23" fmla="*/ 5 h 59"/>
                <a:gd name="T24" fmla="*/ 0 w 58"/>
                <a:gd name="T25" fmla="*/ 8 h 59"/>
                <a:gd name="T26" fmla="*/ 0 w 58"/>
                <a:gd name="T27" fmla="*/ 9 h 59"/>
                <a:gd name="T28" fmla="*/ 1 w 58"/>
                <a:gd name="T29" fmla="*/ 11 h 59"/>
                <a:gd name="T30" fmla="*/ 1 w 58"/>
                <a:gd name="T31" fmla="*/ 12 h 59"/>
                <a:gd name="T32" fmla="*/ 2 w 58"/>
                <a:gd name="T33" fmla="*/ 13 h 59"/>
                <a:gd name="T34" fmla="*/ 3 w 58"/>
                <a:gd name="T35" fmla="*/ 14 h 59"/>
                <a:gd name="T36" fmla="*/ 5 w 58"/>
                <a:gd name="T37" fmla="*/ 15 h 59"/>
                <a:gd name="T38" fmla="*/ 6 w 58"/>
                <a:gd name="T39" fmla="*/ 15 h 59"/>
                <a:gd name="T40" fmla="*/ 7 w 58"/>
                <a:gd name="T41" fmla="*/ 15 h 59"/>
                <a:gd name="T42" fmla="*/ 9 w 58"/>
                <a:gd name="T43" fmla="*/ 15 h 59"/>
                <a:gd name="T44" fmla="*/ 11 w 58"/>
                <a:gd name="T45" fmla="*/ 15 h 59"/>
                <a:gd name="T46" fmla="*/ 12 w 58"/>
                <a:gd name="T47" fmla="*/ 14 h 59"/>
                <a:gd name="T48" fmla="*/ 13 w 58"/>
                <a:gd name="T49" fmla="*/ 13 h 59"/>
                <a:gd name="T50" fmla="*/ 14 w 58"/>
                <a:gd name="T51" fmla="*/ 12 h 59"/>
                <a:gd name="T52" fmla="*/ 15 w 58"/>
                <a:gd name="T53" fmla="*/ 11 h 59"/>
                <a:gd name="T54" fmla="*/ 16 w 58"/>
                <a:gd name="T55" fmla="*/ 9 h 59"/>
                <a:gd name="T56" fmla="*/ 16 w 58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57" name="Freeform 155"/>
            <p:cNvSpPr/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4 w 28"/>
                <a:gd name="T1" fmla="*/ 7 h 29"/>
                <a:gd name="T2" fmla="*/ 3 w 28"/>
                <a:gd name="T3" fmla="*/ 7 h 29"/>
                <a:gd name="T4" fmla="*/ 3 w 28"/>
                <a:gd name="T5" fmla="*/ 7 h 29"/>
                <a:gd name="T6" fmla="*/ 2 w 28"/>
                <a:gd name="T7" fmla="*/ 6 h 29"/>
                <a:gd name="T8" fmla="*/ 1 w 28"/>
                <a:gd name="T9" fmla="*/ 6 h 29"/>
                <a:gd name="T10" fmla="*/ 1 w 28"/>
                <a:gd name="T11" fmla="*/ 5 h 29"/>
                <a:gd name="T12" fmla="*/ 1 w 28"/>
                <a:gd name="T13" fmla="*/ 5 h 29"/>
                <a:gd name="T14" fmla="*/ 0 w 28"/>
                <a:gd name="T15" fmla="*/ 4 h 29"/>
                <a:gd name="T16" fmla="*/ 0 w 28"/>
                <a:gd name="T17" fmla="*/ 3 h 29"/>
                <a:gd name="T18" fmla="*/ 0 w 28"/>
                <a:gd name="T19" fmla="*/ 3 h 29"/>
                <a:gd name="T20" fmla="*/ 1 w 28"/>
                <a:gd name="T21" fmla="*/ 2 h 29"/>
                <a:gd name="T22" fmla="*/ 1 w 28"/>
                <a:gd name="T23" fmla="*/ 1 h 29"/>
                <a:gd name="T24" fmla="*/ 1 w 28"/>
                <a:gd name="T25" fmla="*/ 1 h 29"/>
                <a:gd name="T26" fmla="*/ 2 w 28"/>
                <a:gd name="T27" fmla="*/ 0 h 29"/>
                <a:gd name="T28" fmla="*/ 3 w 28"/>
                <a:gd name="T29" fmla="*/ 0 h 29"/>
                <a:gd name="T30" fmla="*/ 3 w 28"/>
                <a:gd name="T31" fmla="*/ 0 h 29"/>
                <a:gd name="T32" fmla="*/ 4 w 28"/>
                <a:gd name="T33" fmla="*/ 0 h 29"/>
                <a:gd name="T34" fmla="*/ 5 w 28"/>
                <a:gd name="T35" fmla="*/ 0 h 29"/>
                <a:gd name="T36" fmla="*/ 5 w 28"/>
                <a:gd name="T37" fmla="*/ 0 h 29"/>
                <a:gd name="T38" fmla="*/ 6 w 28"/>
                <a:gd name="T39" fmla="*/ 0 h 29"/>
                <a:gd name="T40" fmla="*/ 7 w 28"/>
                <a:gd name="T41" fmla="*/ 1 h 29"/>
                <a:gd name="T42" fmla="*/ 7 w 28"/>
                <a:gd name="T43" fmla="*/ 1 h 29"/>
                <a:gd name="T44" fmla="*/ 7 w 28"/>
                <a:gd name="T45" fmla="*/ 2 h 29"/>
                <a:gd name="T46" fmla="*/ 7 w 28"/>
                <a:gd name="T47" fmla="*/ 3 h 29"/>
                <a:gd name="T48" fmla="*/ 7 w 28"/>
                <a:gd name="T49" fmla="*/ 3 h 29"/>
                <a:gd name="T50" fmla="*/ 7 w 28"/>
                <a:gd name="T51" fmla="*/ 5 h 29"/>
                <a:gd name="T52" fmla="*/ 7 w 28"/>
                <a:gd name="T53" fmla="*/ 6 h 29"/>
                <a:gd name="T54" fmla="*/ 5 w 28"/>
                <a:gd name="T55" fmla="*/ 7 h 29"/>
                <a:gd name="T56" fmla="*/ 4 w 28"/>
                <a:gd name="T57" fmla="*/ 7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58" name="Freeform 156"/>
            <p:cNvSpPr/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5 w 60"/>
                <a:gd name="T1" fmla="*/ 8 h 58"/>
                <a:gd name="T2" fmla="*/ 15 w 60"/>
                <a:gd name="T3" fmla="*/ 6 h 58"/>
                <a:gd name="T4" fmla="*/ 15 w 60"/>
                <a:gd name="T5" fmla="*/ 5 h 58"/>
                <a:gd name="T6" fmla="*/ 14 w 60"/>
                <a:gd name="T7" fmla="*/ 3 h 58"/>
                <a:gd name="T8" fmla="*/ 13 w 60"/>
                <a:gd name="T9" fmla="*/ 2 h 58"/>
                <a:gd name="T10" fmla="*/ 12 w 60"/>
                <a:gd name="T11" fmla="*/ 1 h 58"/>
                <a:gd name="T12" fmla="*/ 11 w 60"/>
                <a:gd name="T13" fmla="*/ 1 h 58"/>
                <a:gd name="T14" fmla="*/ 9 w 60"/>
                <a:gd name="T15" fmla="*/ 0 h 58"/>
                <a:gd name="T16" fmla="*/ 8 w 60"/>
                <a:gd name="T17" fmla="*/ 0 h 58"/>
                <a:gd name="T18" fmla="*/ 5 w 60"/>
                <a:gd name="T19" fmla="*/ 1 h 58"/>
                <a:gd name="T20" fmla="*/ 2 w 60"/>
                <a:gd name="T21" fmla="*/ 2 h 58"/>
                <a:gd name="T22" fmla="*/ 1 w 60"/>
                <a:gd name="T23" fmla="*/ 5 h 58"/>
                <a:gd name="T24" fmla="*/ 0 w 60"/>
                <a:gd name="T25" fmla="*/ 8 h 58"/>
                <a:gd name="T26" fmla="*/ 1 w 60"/>
                <a:gd name="T27" fmla="*/ 9 h 58"/>
                <a:gd name="T28" fmla="*/ 1 w 60"/>
                <a:gd name="T29" fmla="*/ 11 h 58"/>
                <a:gd name="T30" fmla="*/ 1 w 60"/>
                <a:gd name="T31" fmla="*/ 12 h 58"/>
                <a:gd name="T32" fmla="*/ 2 w 60"/>
                <a:gd name="T33" fmla="*/ 13 h 58"/>
                <a:gd name="T34" fmla="*/ 3 w 60"/>
                <a:gd name="T35" fmla="*/ 14 h 58"/>
                <a:gd name="T36" fmla="*/ 5 w 60"/>
                <a:gd name="T37" fmla="*/ 15 h 58"/>
                <a:gd name="T38" fmla="*/ 6 w 60"/>
                <a:gd name="T39" fmla="*/ 16 h 58"/>
                <a:gd name="T40" fmla="*/ 8 w 60"/>
                <a:gd name="T41" fmla="*/ 16 h 58"/>
                <a:gd name="T42" fmla="*/ 9 w 60"/>
                <a:gd name="T43" fmla="*/ 16 h 58"/>
                <a:gd name="T44" fmla="*/ 11 w 60"/>
                <a:gd name="T45" fmla="*/ 15 h 58"/>
                <a:gd name="T46" fmla="*/ 12 w 60"/>
                <a:gd name="T47" fmla="*/ 14 h 58"/>
                <a:gd name="T48" fmla="*/ 13 w 60"/>
                <a:gd name="T49" fmla="*/ 13 h 58"/>
                <a:gd name="T50" fmla="*/ 14 w 60"/>
                <a:gd name="T51" fmla="*/ 12 h 58"/>
                <a:gd name="T52" fmla="*/ 15 w 60"/>
                <a:gd name="T53" fmla="*/ 11 h 58"/>
                <a:gd name="T54" fmla="*/ 15 w 60"/>
                <a:gd name="T55" fmla="*/ 9 h 58"/>
                <a:gd name="T56" fmla="*/ 15 w 60"/>
                <a:gd name="T57" fmla="*/ 8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59" name="Freeform 157"/>
            <p:cNvSpPr/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4 w 30"/>
                <a:gd name="T1" fmla="*/ 7 h 28"/>
                <a:gd name="T2" fmla="*/ 3 w 30"/>
                <a:gd name="T3" fmla="*/ 7 h 28"/>
                <a:gd name="T4" fmla="*/ 3 w 30"/>
                <a:gd name="T5" fmla="*/ 7 h 28"/>
                <a:gd name="T6" fmla="*/ 2 w 30"/>
                <a:gd name="T7" fmla="*/ 7 h 28"/>
                <a:gd name="T8" fmla="*/ 1 w 30"/>
                <a:gd name="T9" fmla="*/ 7 h 28"/>
                <a:gd name="T10" fmla="*/ 1 w 30"/>
                <a:gd name="T11" fmla="*/ 6 h 28"/>
                <a:gd name="T12" fmla="*/ 1 w 30"/>
                <a:gd name="T13" fmla="*/ 5 h 28"/>
                <a:gd name="T14" fmla="*/ 0 w 30"/>
                <a:gd name="T15" fmla="*/ 5 h 28"/>
                <a:gd name="T16" fmla="*/ 0 w 30"/>
                <a:gd name="T17" fmla="*/ 4 h 28"/>
                <a:gd name="T18" fmla="*/ 0 w 30"/>
                <a:gd name="T19" fmla="*/ 3 h 28"/>
                <a:gd name="T20" fmla="*/ 1 w 30"/>
                <a:gd name="T21" fmla="*/ 3 h 28"/>
                <a:gd name="T22" fmla="*/ 1 w 30"/>
                <a:gd name="T23" fmla="*/ 2 h 28"/>
                <a:gd name="T24" fmla="*/ 1 w 30"/>
                <a:gd name="T25" fmla="*/ 1 h 28"/>
                <a:gd name="T26" fmla="*/ 2 w 30"/>
                <a:gd name="T27" fmla="*/ 1 h 28"/>
                <a:gd name="T28" fmla="*/ 3 w 30"/>
                <a:gd name="T29" fmla="*/ 1 h 28"/>
                <a:gd name="T30" fmla="*/ 3 w 30"/>
                <a:gd name="T31" fmla="*/ 0 h 28"/>
                <a:gd name="T32" fmla="*/ 4 w 30"/>
                <a:gd name="T33" fmla="*/ 0 h 28"/>
                <a:gd name="T34" fmla="*/ 5 w 30"/>
                <a:gd name="T35" fmla="*/ 0 h 28"/>
                <a:gd name="T36" fmla="*/ 6 w 30"/>
                <a:gd name="T37" fmla="*/ 1 h 28"/>
                <a:gd name="T38" fmla="*/ 6 w 30"/>
                <a:gd name="T39" fmla="*/ 1 h 28"/>
                <a:gd name="T40" fmla="*/ 7 w 30"/>
                <a:gd name="T41" fmla="*/ 1 h 28"/>
                <a:gd name="T42" fmla="*/ 7 w 30"/>
                <a:gd name="T43" fmla="*/ 2 h 28"/>
                <a:gd name="T44" fmla="*/ 8 w 30"/>
                <a:gd name="T45" fmla="*/ 3 h 28"/>
                <a:gd name="T46" fmla="*/ 8 w 30"/>
                <a:gd name="T47" fmla="*/ 3 h 28"/>
                <a:gd name="T48" fmla="*/ 8 w 30"/>
                <a:gd name="T49" fmla="*/ 4 h 28"/>
                <a:gd name="T50" fmla="*/ 8 w 30"/>
                <a:gd name="T51" fmla="*/ 5 h 28"/>
                <a:gd name="T52" fmla="*/ 7 w 30"/>
                <a:gd name="T53" fmla="*/ 7 h 28"/>
                <a:gd name="T54" fmla="*/ 6 w 30"/>
                <a:gd name="T55" fmla="*/ 7 h 28"/>
                <a:gd name="T56" fmla="*/ 4 w 30"/>
                <a:gd name="T57" fmla="*/ 7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60" name="Freeform 158"/>
            <p:cNvSpPr/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5 w 60"/>
                <a:gd name="T1" fmla="*/ 8 h 59"/>
                <a:gd name="T2" fmla="*/ 15 w 60"/>
                <a:gd name="T3" fmla="*/ 6 h 59"/>
                <a:gd name="T4" fmla="*/ 15 w 60"/>
                <a:gd name="T5" fmla="*/ 5 h 59"/>
                <a:gd name="T6" fmla="*/ 14 w 60"/>
                <a:gd name="T7" fmla="*/ 4 h 59"/>
                <a:gd name="T8" fmla="*/ 13 w 60"/>
                <a:gd name="T9" fmla="*/ 3 h 59"/>
                <a:gd name="T10" fmla="*/ 12 w 60"/>
                <a:gd name="T11" fmla="*/ 2 h 59"/>
                <a:gd name="T12" fmla="*/ 11 w 60"/>
                <a:gd name="T13" fmla="*/ 1 h 59"/>
                <a:gd name="T14" fmla="*/ 9 w 60"/>
                <a:gd name="T15" fmla="*/ 0 h 59"/>
                <a:gd name="T16" fmla="*/ 8 w 60"/>
                <a:gd name="T17" fmla="*/ 0 h 59"/>
                <a:gd name="T18" fmla="*/ 5 w 60"/>
                <a:gd name="T19" fmla="*/ 1 h 59"/>
                <a:gd name="T20" fmla="*/ 3 w 60"/>
                <a:gd name="T21" fmla="*/ 3 h 59"/>
                <a:gd name="T22" fmla="*/ 1 w 60"/>
                <a:gd name="T23" fmla="*/ 5 h 59"/>
                <a:gd name="T24" fmla="*/ 0 w 60"/>
                <a:gd name="T25" fmla="*/ 8 h 59"/>
                <a:gd name="T26" fmla="*/ 1 w 60"/>
                <a:gd name="T27" fmla="*/ 9 h 59"/>
                <a:gd name="T28" fmla="*/ 1 w 60"/>
                <a:gd name="T29" fmla="*/ 11 h 59"/>
                <a:gd name="T30" fmla="*/ 2 w 60"/>
                <a:gd name="T31" fmla="*/ 12 h 59"/>
                <a:gd name="T32" fmla="*/ 3 w 60"/>
                <a:gd name="T33" fmla="*/ 13 h 59"/>
                <a:gd name="T34" fmla="*/ 4 w 60"/>
                <a:gd name="T35" fmla="*/ 14 h 59"/>
                <a:gd name="T36" fmla="*/ 5 w 60"/>
                <a:gd name="T37" fmla="*/ 15 h 59"/>
                <a:gd name="T38" fmla="*/ 6 w 60"/>
                <a:gd name="T39" fmla="*/ 15 h 59"/>
                <a:gd name="T40" fmla="*/ 8 w 60"/>
                <a:gd name="T41" fmla="*/ 15 h 59"/>
                <a:gd name="T42" fmla="*/ 9 w 60"/>
                <a:gd name="T43" fmla="*/ 15 h 59"/>
                <a:gd name="T44" fmla="*/ 11 w 60"/>
                <a:gd name="T45" fmla="*/ 15 h 59"/>
                <a:gd name="T46" fmla="*/ 12 w 60"/>
                <a:gd name="T47" fmla="*/ 14 h 59"/>
                <a:gd name="T48" fmla="*/ 13 w 60"/>
                <a:gd name="T49" fmla="*/ 13 h 59"/>
                <a:gd name="T50" fmla="*/ 14 w 60"/>
                <a:gd name="T51" fmla="*/ 12 h 59"/>
                <a:gd name="T52" fmla="*/ 15 w 60"/>
                <a:gd name="T53" fmla="*/ 11 h 59"/>
                <a:gd name="T54" fmla="*/ 15 w 60"/>
                <a:gd name="T55" fmla="*/ 9 h 59"/>
                <a:gd name="T56" fmla="*/ 15 w 60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61" name="Freeform 159"/>
            <p:cNvSpPr/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4 w 30"/>
                <a:gd name="T1" fmla="*/ 7 h 29"/>
                <a:gd name="T2" fmla="*/ 3 w 30"/>
                <a:gd name="T3" fmla="*/ 7 h 29"/>
                <a:gd name="T4" fmla="*/ 3 w 30"/>
                <a:gd name="T5" fmla="*/ 7 h 29"/>
                <a:gd name="T6" fmla="*/ 2 w 30"/>
                <a:gd name="T7" fmla="*/ 6 h 29"/>
                <a:gd name="T8" fmla="*/ 1 w 30"/>
                <a:gd name="T9" fmla="*/ 6 h 29"/>
                <a:gd name="T10" fmla="*/ 1 w 30"/>
                <a:gd name="T11" fmla="*/ 5 h 29"/>
                <a:gd name="T12" fmla="*/ 1 w 30"/>
                <a:gd name="T13" fmla="*/ 5 h 29"/>
                <a:gd name="T14" fmla="*/ 0 w 30"/>
                <a:gd name="T15" fmla="*/ 4 h 29"/>
                <a:gd name="T16" fmla="*/ 0 w 30"/>
                <a:gd name="T17" fmla="*/ 3 h 29"/>
                <a:gd name="T18" fmla="*/ 0 w 30"/>
                <a:gd name="T19" fmla="*/ 3 h 29"/>
                <a:gd name="T20" fmla="*/ 1 w 30"/>
                <a:gd name="T21" fmla="*/ 2 h 29"/>
                <a:gd name="T22" fmla="*/ 1 w 30"/>
                <a:gd name="T23" fmla="*/ 1 h 29"/>
                <a:gd name="T24" fmla="*/ 1 w 30"/>
                <a:gd name="T25" fmla="*/ 1 h 29"/>
                <a:gd name="T26" fmla="*/ 2 w 30"/>
                <a:gd name="T27" fmla="*/ 0 h 29"/>
                <a:gd name="T28" fmla="*/ 3 w 30"/>
                <a:gd name="T29" fmla="*/ 0 h 29"/>
                <a:gd name="T30" fmla="*/ 3 w 30"/>
                <a:gd name="T31" fmla="*/ 0 h 29"/>
                <a:gd name="T32" fmla="*/ 4 w 30"/>
                <a:gd name="T33" fmla="*/ 0 h 29"/>
                <a:gd name="T34" fmla="*/ 5 w 30"/>
                <a:gd name="T35" fmla="*/ 0 h 29"/>
                <a:gd name="T36" fmla="*/ 6 w 30"/>
                <a:gd name="T37" fmla="*/ 0 h 29"/>
                <a:gd name="T38" fmla="*/ 6 w 30"/>
                <a:gd name="T39" fmla="*/ 0 h 29"/>
                <a:gd name="T40" fmla="*/ 7 w 30"/>
                <a:gd name="T41" fmla="*/ 1 h 29"/>
                <a:gd name="T42" fmla="*/ 7 w 30"/>
                <a:gd name="T43" fmla="*/ 1 h 29"/>
                <a:gd name="T44" fmla="*/ 8 w 30"/>
                <a:gd name="T45" fmla="*/ 2 h 29"/>
                <a:gd name="T46" fmla="*/ 8 w 30"/>
                <a:gd name="T47" fmla="*/ 3 h 29"/>
                <a:gd name="T48" fmla="*/ 8 w 30"/>
                <a:gd name="T49" fmla="*/ 3 h 29"/>
                <a:gd name="T50" fmla="*/ 8 w 30"/>
                <a:gd name="T51" fmla="*/ 5 h 29"/>
                <a:gd name="T52" fmla="*/ 7 w 30"/>
                <a:gd name="T53" fmla="*/ 6 h 29"/>
                <a:gd name="T54" fmla="*/ 6 w 30"/>
                <a:gd name="T55" fmla="*/ 7 h 29"/>
                <a:gd name="T56" fmla="*/ 4 w 30"/>
                <a:gd name="T57" fmla="*/ 7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62" name="Freeform 160"/>
            <p:cNvSpPr/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6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3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1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3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63" name="Freeform 161"/>
            <p:cNvSpPr/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3 w 30"/>
                <a:gd name="T3" fmla="*/ 8 h 30"/>
                <a:gd name="T4" fmla="*/ 3 w 30"/>
                <a:gd name="T5" fmla="*/ 7 h 30"/>
                <a:gd name="T6" fmla="*/ 2 w 30"/>
                <a:gd name="T7" fmla="*/ 7 h 30"/>
                <a:gd name="T8" fmla="*/ 1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1 w 30"/>
                <a:gd name="T25" fmla="*/ 1 h 30"/>
                <a:gd name="T26" fmla="*/ 2 w 30"/>
                <a:gd name="T27" fmla="*/ 1 h 30"/>
                <a:gd name="T28" fmla="*/ 3 w 30"/>
                <a:gd name="T29" fmla="*/ 1 h 30"/>
                <a:gd name="T30" fmla="*/ 3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1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5 h 30"/>
                <a:gd name="T52" fmla="*/ 7 w 30"/>
                <a:gd name="T53" fmla="*/ 7 h 30"/>
                <a:gd name="T54" fmla="*/ 6 w 30"/>
                <a:gd name="T55" fmla="*/ 7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64" name="Freeform 162"/>
            <p:cNvSpPr/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5 w 58"/>
                <a:gd name="T1" fmla="*/ 8 h 59"/>
                <a:gd name="T2" fmla="*/ 15 w 58"/>
                <a:gd name="T3" fmla="*/ 6 h 59"/>
                <a:gd name="T4" fmla="*/ 14 w 58"/>
                <a:gd name="T5" fmla="*/ 5 h 59"/>
                <a:gd name="T6" fmla="*/ 14 w 58"/>
                <a:gd name="T7" fmla="*/ 4 h 59"/>
                <a:gd name="T8" fmla="*/ 13 w 58"/>
                <a:gd name="T9" fmla="*/ 3 h 59"/>
                <a:gd name="T10" fmla="*/ 12 w 58"/>
                <a:gd name="T11" fmla="*/ 2 h 59"/>
                <a:gd name="T12" fmla="*/ 10 w 58"/>
                <a:gd name="T13" fmla="*/ 1 h 59"/>
                <a:gd name="T14" fmla="*/ 9 w 58"/>
                <a:gd name="T15" fmla="*/ 0 h 59"/>
                <a:gd name="T16" fmla="*/ 7 w 58"/>
                <a:gd name="T17" fmla="*/ 0 h 59"/>
                <a:gd name="T18" fmla="*/ 5 w 58"/>
                <a:gd name="T19" fmla="*/ 1 h 59"/>
                <a:gd name="T20" fmla="*/ 2 w 58"/>
                <a:gd name="T21" fmla="*/ 3 h 59"/>
                <a:gd name="T22" fmla="*/ 1 w 58"/>
                <a:gd name="T23" fmla="*/ 5 h 59"/>
                <a:gd name="T24" fmla="*/ 0 w 58"/>
                <a:gd name="T25" fmla="*/ 8 h 59"/>
                <a:gd name="T26" fmla="*/ 0 w 58"/>
                <a:gd name="T27" fmla="*/ 9 h 59"/>
                <a:gd name="T28" fmla="*/ 1 w 58"/>
                <a:gd name="T29" fmla="*/ 11 h 59"/>
                <a:gd name="T30" fmla="*/ 1 w 58"/>
                <a:gd name="T31" fmla="*/ 12 h 59"/>
                <a:gd name="T32" fmla="*/ 2 w 58"/>
                <a:gd name="T33" fmla="*/ 13 h 59"/>
                <a:gd name="T34" fmla="*/ 3 w 58"/>
                <a:gd name="T35" fmla="*/ 14 h 59"/>
                <a:gd name="T36" fmla="*/ 5 w 58"/>
                <a:gd name="T37" fmla="*/ 15 h 59"/>
                <a:gd name="T38" fmla="*/ 6 w 58"/>
                <a:gd name="T39" fmla="*/ 15 h 59"/>
                <a:gd name="T40" fmla="*/ 7 w 58"/>
                <a:gd name="T41" fmla="*/ 15 h 59"/>
                <a:gd name="T42" fmla="*/ 9 w 58"/>
                <a:gd name="T43" fmla="*/ 15 h 59"/>
                <a:gd name="T44" fmla="*/ 10 w 58"/>
                <a:gd name="T45" fmla="*/ 15 h 59"/>
                <a:gd name="T46" fmla="*/ 12 w 58"/>
                <a:gd name="T47" fmla="*/ 14 h 59"/>
                <a:gd name="T48" fmla="*/ 13 w 58"/>
                <a:gd name="T49" fmla="*/ 13 h 59"/>
                <a:gd name="T50" fmla="*/ 14 w 58"/>
                <a:gd name="T51" fmla="*/ 12 h 59"/>
                <a:gd name="T52" fmla="*/ 14 w 58"/>
                <a:gd name="T53" fmla="*/ 11 h 59"/>
                <a:gd name="T54" fmla="*/ 15 w 58"/>
                <a:gd name="T55" fmla="*/ 9 h 59"/>
                <a:gd name="T56" fmla="*/ 15 w 58"/>
                <a:gd name="T57" fmla="*/ 8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65" name="Freeform 163"/>
            <p:cNvSpPr/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4 w 29"/>
                <a:gd name="T1" fmla="*/ 7 h 29"/>
                <a:gd name="T2" fmla="*/ 3 w 29"/>
                <a:gd name="T3" fmla="*/ 7 h 29"/>
                <a:gd name="T4" fmla="*/ 3 w 29"/>
                <a:gd name="T5" fmla="*/ 7 h 29"/>
                <a:gd name="T6" fmla="*/ 2 w 29"/>
                <a:gd name="T7" fmla="*/ 6 h 29"/>
                <a:gd name="T8" fmla="*/ 1 w 29"/>
                <a:gd name="T9" fmla="*/ 6 h 29"/>
                <a:gd name="T10" fmla="*/ 1 w 29"/>
                <a:gd name="T11" fmla="*/ 5 h 29"/>
                <a:gd name="T12" fmla="*/ 1 w 29"/>
                <a:gd name="T13" fmla="*/ 5 h 29"/>
                <a:gd name="T14" fmla="*/ 0 w 29"/>
                <a:gd name="T15" fmla="*/ 4 h 29"/>
                <a:gd name="T16" fmla="*/ 0 w 29"/>
                <a:gd name="T17" fmla="*/ 3 h 29"/>
                <a:gd name="T18" fmla="*/ 0 w 29"/>
                <a:gd name="T19" fmla="*/ 3 h 29"/>
                <a:gd name="T20" fmla="*/ 1 w 29"/>
                <a:gd name="T21" fmla="*/ 2 h 29"/>
                <a:gd name="T22" fmla="*/ 1 w 29"/>
                <a:gd name="T23" fmla="*/ 1 h 29"/>
                <a:gd name="T24" fmla="*/ 1 w 29"/>
                <a:gd name="T25" fmla="*/ 1 h 29"/>
                <a:gd name="T26" fmla="*/ 2 w 29"/>
                <a:gd name="T27" fmla="*/ 0 h 29"/>
                <a:gd name="T28" fmla="*/ 3 w 29"/>
                <a:gd name="T29" fmla="*/ 0 h 29"/>
                <a:gd name="T30" fmla="*/ 3 w 29"/>
                <a:gd name="T31" fmla="*/ 0 h 29"/>
                <a:gd name="T32" fmla="*/ 4 w 29"/>
                <a:gd name="T33" fmla="*/ 0 h 29"/>
                <a:gd name="T34" fmla="*/ 5 w 29"/>
                <a:gd name="T35" fmla="*/ 0 h 29"/>
                <a:gd name="T36" fmla="*/ 5 w 29"/>
                <a:gd name="T37" fmla="*/ 0 h 29"/>
                <a:gd name="T38" fmla="*/ 6 w 29"/>
                <a:gd name="T39" fmla="*/ 0 h 29"/>
                <a:gd name="T40" fmla="*/ 7 w 29"/>
                <a:gd name="T41" fmla="*/ 1 h 29"/>
                <a:gd name="T42" fmla="*/ 7 w 29"/>
                <a:gd name="T43" fmla="*/ 1 h 29"/>
                <a:gd name="T44" fmla="*/ 7 w 29"/>
                <a:gd name="T45" fmla="*/ 2 h 29"/>
                <a:gd name="T46" fmla="*/ 8 w 29"/>
                <a:gd name="T47" fmla="*/ 3 h 29"/>
                <a:gd name="T48" fmla="*/ 8 w 29"/>
                <a:gd name="T49" fmla="*/ 3 h 29"/>
                <a:gd name="T50" fmla="*/ 7 w 29"/>
                <a:gd name="T51" fmla="*/ 5 h 29"/>
                <a:gd name="T52" fmla="*/ 7 w 29"/>
                <a:gd name="T53" fmla="*/ 6 h 29"/>
                <a:gd name="T54" fmla="*/ 5 w 29"/>
                <a:gd name="T55" fmla="*/ 7 h 29"/>
                <a:gd name="T56" fmla="*/ 4 w 29"/>
                <a:gd name="T57" fmla="*/ 7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66" name="Freeform 164"/>
            <p:cNvSpPr/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5 w 60"/>
                <a:gd name="T1" fmla="*/ 8 h 60"/>
                <a:gd name="T2" fmla="*/ 15 w 60"/>
                <a:gd name="T3" fmla="*/ 7 h 60"/>
                <a:gd name="T4" fmla="*/ 15 w 60"/>
                <a:gd name="T5" fmla="*/ 5 h 60"/>
                <a:gd name="T6" fmla="*/ 14 w 60"/>
                <a:gd name="T7" fmla="*/ 4 h 60"/>
                <a:gd name="T8" fmla="*/ 13 w 60"/>
                <a:gd name="T9" fmla="*/ 2 h 60"/>
                <a:gd name="T10" fmla="*/ 12 w 60"/>
                <a:gd name="T11" fmla="*/ 2 h 60"/>
                <a:gd name="T12" fmla="*/ 11 w 60"/>
                <a:gd name="T13" fmla="*/ 1 h 60"/>
                <a:gd name="T14" fmla="*/ 9 w 60"/>
                <a:gd name="T15" fmla="*/ 0 h 60"/>
                <a:gd name="T16" fmla="*/ 8 w 60"/>
                <a:gd name="T17" fmla="*/ 0 h 60"/>
                <a:gd name="T18" fmla="*/ 5 w 60"/>
                <a:gd name="T19" fmla="*/ 1 h 60"/>
                <a:gd name="T20" fmla="*/ 3 w 60"/>
                <a:gd name="T21" fmla="*/ 2 h 60"/>
                <a:gd name="T22" fmla="*/ 1 w 60"/>
                <a:gd name="T23" fmla="*/ 5 h 60"/>
                <a:gd name="T24" fmla="*/ 0 w 60"/>
                <a:gd name="T25" fmla="*/ 8 h 60"/>
                <a:gd name="T26" fmla="*/ 1 w 60"/>
                <a:gd name="T27" fmla="*/ 9 h 60"/>
                <a:gd name="T28" fmla="*/ 1 w 60"/>
                <a:gd name="T29" fmla="*/ 11 h 60"/>
                <a:gd name="T30" fmla="*/ 2 w 60"/>
                <a:gd name="T31" fmla="*/ 12 h 60"/>
                <a:gd name="T32" fmla="*/ 3 w 60"/>
                <a:gd name="T33" fmla="*/ 13 h 60"/>
                <a:gd name="T34" fmla="*/ 4 w 60"/>
                <a:gd name="T35" fmla="*/ 14 h 60"/>
                <a:gd name="T36" fmla="*/ 5 w 60"/>
                <a:gd name="T37" fmla="*/ 15 h 60"/>
                <a:gd name="T38" fmla="*/ 6 w 60"/>
                <a:gd name="T39" fmla="*/ 15 h 60"/>
                <a:gd name="T40" fmla="*/ 8 w 60"/>
                <a:gd name="T41" fmla="*/ 15 h 60"/>
                <a:gd name="T42" fmla="*/ 9 w 60"/>
                <a:gd name="T43" fmla="*/ 15 h 60"/>
                <a:gd name="T44" fmla="*/ 11 w 60"/>
                <a:gd name="T45" fmla="*/ 15 h 60"/>
                <a:gd name="T46" fmla="*/ 12 w 60"/>
                <a:gd name="T47" fmla="*/ 14 h 60"/>
                <a:gd name="T48" fmla="*/ 13 w 60"/>
                <a:gd name="T49" fmla="*/ 13 h 60"/>
                <a:gd name="T50" fmla="*/ 14 w 60"/>
                <a:gd name="T51" fmla="*/ 12 h 60"/>
                <a:gd name="T52" fmla="*/ 15 w 60"/>
                <a:gd name="T53" fmla="*/ 11 h 60"/>
                <a:gd name="T54" fmla="*/ 15 w 60"/>
                <a:gd name="T55" fmla="*/ 9 h 60"/>
                <a:gd name="T56" fmla="*/ 15 w 60"/>
                <a:gd name="T57" fmla="*/ 8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567" name="Freeform 165"/>
            <p:cNvSpPr/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4 w 30"/>
                <a:gd name="T1" fmla="*/ 8 h 30"/>
                <a:gd name="T2" fmla="*/ 4 w 30"/>
                <a:gd name="T3" fmla="*/ 8 h 30"/>
                <a:gd name="T4" fmla="*/ 3 w 30"/>
                <a:gd name="T5" fmla="*/ 8 h 30"/>
                <a:gd name="T6" fmla="*/ 2 w 30"/>
                <a:gd name="T7" fmla="*/ 7 h 30"/>
                <a:gd name="T8" fmla="*/ 2 w 30"/>
                <a:gd name="T9" fmla="*/ 7 h 30"/>
                <a:gd name="T10" fmla="*/ 1 w 30"/>
                <a:gd name="T11" fmla="*/ 6 h 30"/>
                <a:gd name="T12" fmla="*/ 1 w 30"/>
                <a:gd name="T13" fmla="*/ 5 h 30"/>
                <a:gd name="T14" fmla="*/ 0 w 30"/>
                <a:gd name="T15" fmla="*/ 5 h 30"/>
                <a:gd name="T16" fmla="*/ 0 w 30"/>
                <a:gd name="T17" fmla="*/ 4 h 30"/>
                <a:gd name="T18" fmla="*/ 0 w 30"/>
                <a:gd name="T19" fmla="*/ 3 h 30"/>
                <a:gd name="T20" fmla="*/ 1 w 30"/>
                <a:gd name="T21" fmla="*/ 3 h 30"/>
                <a:gd name="T22" fmla="*/ 1 w 30"/>
                <a:gd name="T23" fmla="*/ 2 h 30"/>
                <a:gd name="T24" fmla="*/ 2 w 30"/>
                <a:gd name="T25" fmla="*/ 2 h 30"/>
                <a:gd name="T26" fmla="*/ 2 w 30"/>
                <a:gd name="T27" fmla="*/ 1 h 30"/>
                <a:gd name="T28" fmla="*/ 3 w 30"/>
                <a:gd name="T29" fmla="*/ 1 h 30"/>
                <a:gd name="T30" fmla="*/ 4 w 30"/>
                <a:gd name="T31" fmla="*/ 0 h 30"/>
                <a:gd name="T32" fmla="*/ 4 w 30"/>
                <a:gd name="T33" fmla="*/ 0 h 30"/>
                <a:gd name="T34" fmla="*/ 5 w 30"/>
                <a:gd name="T35" fmla="*/ 0 h 30"/>
                <a:gd name="T36" fmla="*/ 6 w 30"/>
                <a:gd name="T37" fmla="*/ 1 h 30"/>
                <a:gd name="T38" fmla="*/ 6 w 30"/>
                <a:gd name="T39" fmla="*/ 1 h 30"/>
                <a:gd name="T40" fmla="*/ 7 w 30"/>
                <a:gd name="T41" fmla="*/ 2 h 30"/>
                <a:gd name="T42" fmla="*/ 7 w 30"/>
                <a:gd name="T43" fmla="*/ 2 h 30"/>
                <a:gd name="T44" fmla="*/ 8 w 30"/>
                <a:gd name="T45" fmla="*/ 3 h 30"/>
                <a:gd name="T46" fmla="*/ 8 w 30"/>
                <a:gd name="T47" fmla="*/ 3 h 30"/>
                <a:gd name="T48" fmla="*/ 8 w 30"/>
                <a:gd name="T49" fmla="*/ 4 h 30"/>
                <a:gd name="T50" fmla="*/ 8 w 30"/>
                <a:gd name="T51" fmla="*/ 6 h 30"/>
                <a:gd name="T52" fmla="*/ 7 w 30"/>
                <a:gd name="T53" fmla="*/ 7 h 30"/>
                <a:gd name="T54" fmla="*/ 6 w 30"/>
                <a:gd name="T55" fmla="*/ 8 h 30"/>
                <a:gd name="T56" fmla="*/ 4 w 30"/>
                <a:gd name="T57" fmla="*/ 8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660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>
                <a:solidFill>
                  <a:srgbClr val="FF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848600" cy="2990851"/>
          </a:xfrm>
        </p:spPr>
        <p:txBody>
          <a:bodyPr>
            <a:normAutofit/>
          </a:bodyPr>
          <a:lstStyle/>
          <a:p>
            <a:r>
              <a:rPr lang="vi-VN" b="1" dirty="0" smtClean="0">
                <a:solidFill>
                  <a:srgbClr val="FF0000"/>
                </a:solidFill>
                <a:latin typeface="+mn-lt"/>
              </a:rPr>
              <a:t>AN TOÀN GIAO THÔNG </a:t>
            </a:r>
            <a:br>
              <a:rPr lang="vi-VN" b="1" dirty="0" smtClean="0">
                <a:solidFill>
                  <a:srgbClr val="FF0000"/>
                </a:solidFill>
                <a:latin typeface="+mn-lt"/>
              </a:rPr>
            </a:br>
            <a:r>
              <a:rPr lang="vi-VN" b="1" dirty="0" smtClean="0">
                <a:solidFill>
                  <a:srgbClr val="FF0000"/>
                </a:solidFill>
                <a:latin typeface="+mn-lt"/>
              </a:rPr>
              <a:t>LÀ GÌ?</a:t>
            </a:r>
            <a:br>
              <a:rPr lang="vi-VN" dirty="0" smtClean="0"/>
            </a:br>
            <a:r>
              <a:rPr lang="vi-VN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Cách dạy trẻ biết luật an toàn giao thông  - 1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47800" y="3048000"/>
            <a:ext cx="6400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sz="7200" dirty="0" smtClean="0">
                <a:solidFill>
                  <a:srgbClr val="7030A0"/>
                </a:solidFill>
              </a:rPr>
              <a:t>Chúng ta phải làm gì để đảm bảo an toàn giao thông?</a:t>
            </a:r>
            <a:endParaRPr lang="en-US" sz="7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dirty="0" smtClean="0"/>
              <a:t>-Thứ nhất :phải tuôn thủ theo các biển báo giao thông.</a:t>
            </a:r>
            <a:endParaRPr lang="vi-VN" dirty="0" smtClean="0"/>
          </a:p>
          <a:p>
            <a:r>
              <a:rPr lang="vi-VN" dirty="0" smtClean="0"/>
              <a:t>-Thứ hai :phải tuôn theo những người chỉ dẫn giao thông.</a:t>
            </a:r>
            <a:endParaRPr lang="vi-VN" dirty="0" smtClean="0"/>
          </a:p>
          <a:p>
            <a:r>
              <a:rPr lang="vi-VN" dirty="0" smtClean="0"/>
              <a:t>-Thứ ba :phải tuôn theo tín hiệu đèn giao thông.</a:t>
            </a:r>
            <a:endParaRPr lang="vi-VN" dirty="0" smtClean="0"/>
          </a:p>
          <a:p>
            <a:r>
              <a:rPr lang="vi-VN" dirty="0" smtClean="0"/>
              <a:t>-Thứ tư :người đi bộ phải đi trên vạch kẻ trắng.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Biển báo cấm người đi bộ</a:t>
            </a:r>
            <a:endParaRPr lang="en-US" dirty="0"/>
          </a:p>
        </p:txBody>
      </p:sp>
      <p:pic>
        <p:nvPicPr>
          <p:cNvPr id="1026" name="Picture 2" descr="C:\Users\Administrator\Documents\112.gif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1981200" y="1905000"/>
            <a:ext cx="6096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Cấm ôtô</a:t>
            </a:r>
            <a:endParaRPr lang="en-US" dirty="0"/>
          </a:p>
        </p:txBody>
      </p:sp>
      <p:pic>
        <p:nvPicPr>
          <p:cNvPr id="2050" name="Picture 2" descr="C:\Users\Administrator\Documents\3_18cb9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209800" y="2209800"/>
            <a:ext cx="4800599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/>
              <a:t>Cấm quay đầu</a:t>
            </a:r>
            <a:endParaRPr lang="en-US" dirty="0"/>
          </a:p>
        </p:txBody>
      </p:sp>
      <p:pic>
        <p:nvPicPr>
          <p:cNvPr id="3074" name="Picture 2" descr="C:\Users\Administrator\Documents\Bien bao so 124a.jpg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 bwMode="auto">
          <a:xfrm>
            <a:off x="2133600" y="1600200"/>
            <a:ext cx="4572000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765</Words>
  <Application>WPS Presentation</Application>
  <PresentationFormat>Trình chiếu trên màn hình (4:3)</PresentationFormat>
  <Paragraphs>51</Paragraphs>
  <Slides>24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Arial</vt:lpstr>
      <vt:lpstr>SimSun</vt:lpstr>
      <vt:lpstr>Wingdings</vt:lpstr>
      <vt:lpstr>Times New Roman</vt:lpstr>
      <vt:lpstr>Calibri</vt:lpstr>
      <vt:lpstr>Microsoft YaHei</vt:lpstr>
      <vt:lpstr/>
      <vt:lpstr>Arial Unicode MS</vt:lpstr>
      <vt:lpstr>Segoe Print</vt:lpstr>
      <vt:lpstr>Malgun Gothic</vt:lpstr>
      <vt:lpstr>Times New Roman</vt:lpstr>
      <vt:lpstr>Office Theme</vt:lpstr>
      <vt:lpstr>PowerPoint 演示文稿</vt:lpstr>
      <vt:lpstr>PowerPoint 演示文稿</vt:lpstr>
      <vt:lpstr>PowerPoint 演示文稿</vt:lpstr>
      <vt:lpstr>AN TOÀN GIAO THÔNG  LÀ GÌ?  </vt:lpstr>
      <vt:lpstr>PowerPoint 演示文稿</vt:lpstr>
      <vt:lpstr>PowerPoint 演示文稿</vt:lpstr>
      <vt:lpstr>Biển báo cấm người đi bộ</vt:lpstr>
      <vt:lpstr>Cấm ôtô</vt:lpstr>
      <vt:lpstr>Cấm quay đầu</vt:lpstr>
      <vt:lpstr>Cấm đi ngược chiều</vt:lpstr>
      <vt:lpstr>Chỗ đang thi công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Đi xe máy thì cần có mũ bảo hiểm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TOÀN GIAO THÔNG  LÀ GÌ?</dc:title>
  <dc:creator>Information</dc:creator>
  <cp:lastModifiedBy>MY PC</cp:lastModifiedBy>
  <cp:revision>12</cp:revision>
  <dcterms:created xsi:type="dcterms:W3CDTF">2016-06-09T03:39:00Z</dcterms:created>
  <dcterms:modified xsi:type="dcterms:W3CDTF">2019-03-25T15:44:08Z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1033-10.2.0.7635</vt:lpwstr>
  </property>
</Properties>
</file>