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72" r:id="rId1"/>
  </p:sldMasterIdLst>
  <p:notesMasterIdLst>
    <p:notesMasterId r:id="rId30"/>
  </p:notesMasterIdLst>
  <p:sldIdLst>
    <p:sldId id="370" r:id="rId2"/>
    <p:sldId id="316" r:id="rId3"/>
    <p:sldId id="359" r:id="rId4"/>
    <p:sldId id="360" r:id="rId5"/>
    <p:sldId id="361" r:id="rId6"/>
    <p:sldId id="362" r:id="rId7"/>
    <p:sldId id="366" r:id="rId8"/>
    <p:sldId id="317" r:id="rId9"/>
    <p:sldId id="363" r:id="rId10"/>
    <p:sldId id="319" r:id="rId11"/>
    <p:sldId id="320" r:id="rId12"/>
    <p:sldId id="325" r:id="rId13"/>
    <p:sldId id="327" r:id="rId14"/>
    <p:sldId id="328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64" r:id="rId27"/>
    <p:sldId id="367" r:id="rId28"/>
    <p:sldId id="369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0099"/>
    <a:srgbClr val="FFCCFF"/>
    <a:srgbClr val="FF6699"/>
    <a:srgbClr val="006600"/>
    <a:srgbClr val="99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2" autoAdjust="0"/>
    <p:restoredTop sz="94660"/>
  </p:normalViewPr>
  <p:slideViewPr>
    <p:cSldViewPr snapToGrid="0">
      <p:cViewPr>
        <p:scale>
          <a:sx n="50" d="100"/>
          <a:sy n="50" d="100"/>
        </p:scale>
        <p:origin x="-1458" y="-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3D921-90C6-4C7B-8F5E-403491AC73BD}" type="datetimeFigureOut">
              <a:rPr lang="en-US" smtClean="0"/>
              <a:t>28/09/2018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5B52F-6899-4C9C-8226-1C13E37CA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54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5D73-CD2A-4C5B-9898-43C95205B6D2}" type="datetimeFigureOut">
              <a:rPr lang="en-US" smtClean="0"/>
              <a:t>28/09/2018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84FE-BE1C-4C32-8DB4-90BE87696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0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5D73-CD2A-4C5B-9898-43C95205B6D2}" type="datetimeFigureOut">
              <a:rPr lang="en-US" smtClean="0"/>
              <a:t>28/09/2018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84FE-BE1C-4C32-8DB4-90BE87696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0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5D73-CD2A-4C5B-9898-43C95205B6D2}" type="datetimeFigureOut">
              <a:rPr lang="en-US" smtClean="0"/>
              <a:t>28/09/2018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84FE-BE1C-4C32-8DB4-90BE87696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71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5D73-CD2A-4C5B-9898-43C95205B6D2}" type="datetimeFigureOut">
              <a:rPr lang="en-US" smtClean="0"/>
              <a:t>28/09/2018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84FE-BE1C-4C32-8DB4-90BE87696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2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5D73-CD2A-4C5B-9898-43C95205B6D2}" type="datetimeFigureOut">
              <a:rPr lang="en-US" smtClean="0"/>
              <a:t>28/09/2018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84FE-BE1C-4C32-8DB4-90BE87696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76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5D73-CD2A-4C5B-9898-43C95205B6D2}" type="datetimeFigureOut">
              <a:rPr lang="en-US" smtClean="0"/>
              <a:t>28/09/2018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84FE-BE1C-4C32-8DB4-90BE87696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1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5D73-CD2A-4C5B-9898-43C95205B6D2}" type="datetimeFigureOut">
              <a:rPr lang="en-US" smtClean="0"/>
              <a:t>28/09/2018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84FE-BE1C-4C32-8DB4-90BE87696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5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5D73-CD2A-4C5B-9898-43C95205B6D2}" type="datetimeFigureOut">
              <a:rPr lang="en-US" smtClean="0"/>
              <a:t>28/09/2018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84FE-BE1C-4C32-8DB4-90BE87696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19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5D73-CD2A-4C5B-9898-43C95205B6D2}" type="datetimeFigureOut">
              <a:rPr lang="en-US" smtClean="0"/>
              <a:t>28/09/2018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84FE-BE1C-4C32-8DB4-90BE87696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84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5D73-CD2A-4C5B-9898-43C95205B6D2}" type="datetimeFigureOut">
              <a:rPr lang="en-US" smtClean="0"/>
              <a:t>28/09/2018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84FE-BE1C-4C32-8DB4-90BE87696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6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5D73-CD2A-4C5B-9898-43C95205B6D2}" type="datetimeFigureOut">
              <a:rPr lang="en-US" smtClean="0"/>
              <a:t>28/09/2018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84FE-BE1C-4C32-8DB4-90BE87696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6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45D73-CD2A-4C5B-9898-43C95205B6D2}" type="datetimeFigureOut">
              <a:rPr lang="en-US" smtClean="0"/>
              <a:t>28/09/2018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984FE-BE1C-4C32-8DB4-90BE87696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1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mp3"/><Relationship Id="rId7" Type="http://schemas.openxmlformats.org/officeDocument/2006/relationships/image" Target="../media/image11.png"/><Relationship Id="rId2" Type="http://schemas.microsoft.com/office/2007/relationships/media" Target="../media/media8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jpeg"/><Relationship Id="rId5" Type="http://schemas.openxmlformats.org/officeDocument/2006/relationships/hyperlink" Target="http://solienlacdientu.hanoi.gov.vn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4.wmv"/><Relationship Id="rId1" Type="http://schemas.microsoft.com/office/2007/relationships/media" Target="../media/media24.wmv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ordArt 23">
            <a:extLst>
              <a:ext uri="{FF2B5EF4-FFF2-40B4-BE49-F238E27FC236}">
                <a16:creationId xmlns="" xmlns:a16="http://schemas.microsoft.com/office/drawing/2014/main" id="{7265A068-EE60-4B46-8FEA-16C08A0E7C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6129" y="2286000"/>
            <a:ext cx="10972800" cy="16789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kern="10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 </a:t>
            </a:r>
            <a:r>
              <a:rPr lang="en-US" sz="3600" b="1" kern="10" spc="5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KHAI </a:t>
            </a:r>
            <a:r>
              <a:rPr lang="en-US" sz="3600" b="1" kern="10" spc="5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SỔ LIÊN LẠC ĐIỆN TỬ </a:t>
            </a:r>
            <a:endParaRPr lang="en-US" sz="3600" b="1" kern="10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5">
            <a:extLst>
              <a:ext uri="{FF2B5EF4-FFF2-40B4-BE49-F238E27FC236}">
                <a16:creationId xmlns="" xmlns:a16="http://schemas.microsoft.com/office/drawing/2014/main" id="{0D2ABA90-414F-43BD-8F44-2D66D1103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4980" y="5539592"/>
            <a:ext cx="5993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 Đồng, 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D3304D2-DAC2-423B-9188-5794FB061DA1}"/>
              </a:ext>
            </a:extLst>
          </p:cNvPr>
          <p:cNvSpPr/>
          <p:nvPr/>
        </p:nvSpPr>
        <p:spPr>
          <a:xfrm>
            <a:off x="1737000" y="324619"/>
            <a:ext cx="855105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altLang="en-US" sz="4000" b="1" spc="50" dirty="0">
                <a:ln w="11430"/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altLang="en-US" sz="4000" b="1" spc="50" dirty="0" smtClean="0">
                <a:ln w="11430"/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 ĐỒNG</a:t>
            </a:r>
            <a:endParaRPr lang="en-US" altLang="en-US" sz="4000" b="1" spc="50" dirty="0">
              <a:ln w="11430"/>
              <a:solidFill>
                <a:srgbClr val="33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647" y="145653"/>
            <a:ext cx="976565" cy="97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06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107" y="1206192"/>
            <a:ext cx="11399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I. CÀI ĐẶT ỨNG DỤNG TRÊN THIẾT BỊ DI ĐỘNG HỆ ĐIỀU HÀNH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IOS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82879" y="2160895"/>
            <a:ext cx="11887201" cy="402336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44860" y="2500699"/>
            <a:ext cx="1086997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74625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Cài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đặt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Cài</a:t>
            </a:r>
            <a:r>
              <a:rPr lang="en-US" sz="2400" i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đặt</a:t>
            </a:r>
            <a:r>
              <a:rPr lang="en-US" sz="2400" i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chung</a:t>
            </a:r>
            <a:r>
              <a:rPr lang="en-US" sz="2400" i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Quản</a:t>
            </a:r>
            <a:r>
              <a:rPr lang="en-US" sz="2400" i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lý</a:t>
            </a:r>
            <a:r>
              <a:rPr lang="en-US" sz="2400" i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thiết</a:t>
            </a:r>
            <a:r>
              <a:rPr lang="en-US" sz="2400" i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bị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174625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017475"/>
              </p:ext>
            </p:extLst>
          </p:nvPr>
        </p:nvGraphicFramePr>
        <p:xfrm>
          <a:off x="3545458" y="2500699"/>
          <a:ext cx="493141" cy="600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" name="Bitmap Image" r:id="rId6" imgW="1000000" imgH="1000000" progId="Paint.Picture">
                  <p:embed/>
                </p:oleObj>
              </mc:Choice>
              <mc:Fallback>
                <p:oleObj name="Bitmap Image" r:id="rId6" imgW="1000000" imgH="100000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5458" y="2500699"/>
                        <a:ext cx="493141" cy="6001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41275" y="3295412"/>
            <a:ext cx="1170500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Bước</a:t>
            </a:r>
            <a:r>
              <a:rPr kumimoji="0" lang="en-US" sz="24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2: 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họn“NHAT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CUONG TRADING &amp; TECH…”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nhấn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chọn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“Tin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cậy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”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17462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Sau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khi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xác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thực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tin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cậy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phụ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huynh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học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sinh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thể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mở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ứng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dụng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Pino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bắt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đầu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sử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dụng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  <a:p>
            <a:pPr marL="0" marR="0" lvl="0" indent="17462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8" name="Cai Dat 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63050" y="50292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3095" y="324018"/>
            <a:ext cx="844676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CÀI ĐẶT PHẦN </a:t>
            </a:r>
            <a:r>
              <a:rPr lang="en-US" sz="28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MỀM PINO</a:t>
            </a:r>
            <a:r>
              <a:rPr lang="vi-VN" sz="28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5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8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907" y="1206192"/>
            <a:ext cx="1188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II. CÀI ĐẶT ỨNG DỤNG TRÊN THIẾT BỊ DI ĐỘNG HỆ ĐIỀU HÀNH ANDROID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2879" y="1809750"/>
            <a:ext cx="11887201" cy="4697729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399" y="1817846"/>
            <a:ext cx="11533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CH Play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com.nhatcuong.pino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1" name="Picture 10" descr="C:\Users\TuanAnhPC\Desktop\1535011864562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620" y="2648843"/>
            <a:ext cx="2066016" cy="1864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2" name="Picture 11" descr="C:\Users\TuanAnhPC\Desktop\cach-tao-tai-khoan-ch-play-tai-ung-dung-tren-dien-thoai-android-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429" y="2648842"/>
            <a:ext cx="1945958" cy="1864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4" name="Cai Dat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3639" y="3529964"/>
            <a:ext cx="609600" cy="609600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2879" y="4750964"/>
            <a:ext cx="110794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74625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Kích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tải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cài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67" y="4746070"/>
            <a:ext cx="1417320" cy="42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01929" y="5188957"/>
            <a:ext cx="1163677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cài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phụ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huynh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thoại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ứng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Pino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 descr="C:\Users\TuanAnhPC\Desktop\Screenshot_20180823-094801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776" y="5789121"/>
            <a:ext cx="639122" cy="60016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903095" y="324018"/>
            <a:ext cx="844676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CÀI ĐẶT PHẦN </a:t>
            </a:r>
            <a:r>
              <a:rPr lang="en-US" sz="28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MỀM PINO</a:t>
            </a:r>
            <a:r>
              <a:rPr lang="vi-VN" sz="28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419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5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3" grpId="0"/>
      <p:bldP spid="10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765" y="144441"/>
            <a:ext cx="10638732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20000"/>
              </a:lnSpc>
              <a:spcAft>
                <a:spcPts val="0"/>
              </a:spcAft>
            </a:pP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PHẦN III.</a:t>
            </a:r>
          </a:p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DẪN SỬ </a:t>
            </a: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 SỔ LIÊN LẠC ĐIỆN TỬ TRÊN WEBSITE 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907" y="1206192"/>
            <a:ext cx="1188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HƯỚNG DẪN SỬ DỤNG TRÊN WEBSITE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35710" y="3718544"/>
            <a:ext cx="4379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0107" y="1905000"/>
            <a:ext cx="11811001" cy="473964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0020" y="1916668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160" y="2451408"/>
            <a:ext cx="11472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  <a:hlinkClick r:id="rId5"/>
              </a:rPr>
              <a:t>http://solienlacdientu.hanoi.gov.vn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35" y="2913073"/>
            <a:ext cx="3818055" cy="16633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07" y="4647543"/>
            <a:ext cx="650383" cy="594636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631" y="4671954"/>
            <a:ext cx="588139" cy="571802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81765" y="4778661"/>
            <a:ext cx="58601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đăng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mã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6696787" y="4764343"/>
            <a:ext cx="20521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Mật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khẩu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44830" y="5934980"/>
            <a:ext cx="25635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Nhấn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nút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852" y="5775960"/>
            <a:ext cx="2025206" cy="549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D truy c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72847" y="5401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1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907" y="1206192"/>
            <a:ext cx="1188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HƯỚNG DẪN SỬ DỤNG TRÊN WEBSITE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35710" y="3718544"/>
            <a:ext cx="4379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0107" y="1798320"/>
            <a:ext cx="11811001" cy="49072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3230" y="1862911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8144" y="2324576"/>
            <a:ext cx="1071372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673" y="3107620"/>
            <a:ext cx="5038206" cy="21893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418254" y="5862297"/>
            <a:ext cx="6096000" cy="5799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3" name="HD doi mat kh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7064" y="5778639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8254" y="2929619"/>
            <a:ext cx="1071372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8254" y="5296961"/>
            <a:ext cx="6096000" cy="5799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8144" y="288522"/>
            <a:ext cx="106387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SỬ </a:t>
            </a: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 SỔ LIÊN LẠC ĐIỆN TỬ TRÊN WEBSITE 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9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7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907" y="1206192"/>
            <a:ext cx="1188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HƯỚNG DẪN SỬ </a:t>
            </a:r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DỤNG CÁC CHỨC NĂNG CỦA SỔ LIÊN LẠC ĐIỆN TỬ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35710" y="3718544"/>
            <a:ext cx="4379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0107" y="1798320"/>
            <a:ext cx="11811001" cy="49072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3930" y="1862911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67" y="1862911"/>
            <a:ext cx="5692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Xem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học,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2459504"/>
            <a:ext cx="1146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đang để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tin.</a:t>
            </a:r>
          </a:p>
        </p:txBody>
      </p:sp>
      <p:pic>
        <p:nvPicPr>
          <p:cNvPr id="13" name="Picture 12"/>
          <p:cNvPicPr/>
          <p:nvPr/>
        </p:nvPicPr>
        <p:blipFill>
          <a:blip r:embed="rId5"/>
          <a:stretch>
            <a:fillRect/>
          </a:stretch>
        </p:blipFill>
        <p:spPr>
          <a:xfrm>
            <a:off x="2459873" y="3718544"/>
            <a:ext cx="5943600" cy="257557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Chuc Nang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8439" y="5665470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8915" y="327380"/>
            <a:ext cx="106387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SỬ </a:t>
            </a: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 SỔ LIÊN LẠC ĐIỆN TỬ TRÊN WEBSITE 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249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5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35710" y="3718544"/>
            <a:ext cx="4379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0107" y="1335716"/>
            <a:ext cx="12011893" cy="522732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3930" y="1862911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8600" y="1468603"/>
            <a:ext cx="3879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Xem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0560" y="1977671"/>
            <a:ext cx="113205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huc Nang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2264" y="5695950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8915" y="327380"/>
            <a:ext cx="106387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SỬ </a:t>
            </a: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 SỔ LIÊN LẠC ĐIỆN TỬ TRÊN WEBSITE 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78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7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35710" y="3718544"/>
            <a:ext cx="4379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0107" y="1447800"/>
            <a:ext cx="11811001" cy="52578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3930" y="1862911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232" y="1703157"/>
            <a:ext cx="11216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web.</a:t>
            </a:r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650" y="3154680"/>
            <a:ext cx="4271645" cy="33324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3132" y="325236"/>
            <a:ext cx="106387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SỬ </a:t>
            </a: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 SỔ LIÊN LẠC ĐIỆN TỬ TRÊN WEBSITE 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0159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35710" y="3718544"/>
            <a:ext cx="4379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0107" y="1276350"/>
            <a:ext cx="11811001" cy="542925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8257" y="1363323"/>
            <a:ext cx="3256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8257" y="2010384"/>
            <a:ext cx="11323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...)</a:t>
            </a:r>
          </a:p>
        </p:txBody>
      </p:sp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650" y="3840480"/>
            <a:ext cx="4741650" cy="23698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1" name="Chuc Nang 3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3239" y="5353050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8915" y="327380"/>
            <a:ext cx="106387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SỬ </a:t>
            </a: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 SỔ LIÊN LẠC ĐIỆN TỬ TRÊN WEBSITE 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08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8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108" y="304800"/>
            <a:ext cx="1050313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SỬ DỤNG PHẦN MỀM PINO</a:t>
            </a:r>
            <a:r>
              <a:rPr lang="vi-VN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35710" y="3718544"/>
            <a:ext cx="4379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" y="1798320"/>
            <a:ext cx="12067308" cy="49072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8" y="3282405"/>
            <a:ext cx="1866900" cy="66697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153" y="3870960"/>
            <a:ext cx="1417320" cy="5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1131" y="2082076"/>
            <a:ext cx="1228214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Nhấn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Tiếp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tục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7462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phần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xác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tin,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mã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xác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tự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giống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bên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18012" y="3947160"/>
            <a:ext cx="39228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Nhấn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Gửi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tin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03908" y="4486616"/>
            <a:ext cx="116766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Hệ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thống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chuyển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Đăng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hoàn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tất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kèm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mã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nghỉ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đăng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nghỉ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phép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phụ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huynh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hoàn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4" y="5086781"/>
            <a:ext cx="3552825" cy="1481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03907" y="1206192"/>
            <a:ext cx="1188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HƯỚNG DẪN SỬ 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 CÁC CHỨC NĂNG CỦA SỔ LIÊN LẠC ĐIỆN TỬ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huc Nang 3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83239" y="5865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1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0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35710" y="3718544"/>
            <a:ext cx="4379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0108" y="1495736"/>
            <a:ext cx="11811001" cy="49072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3508" y="1503356"/>
            <a:ext cx="3203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6273" y="2302193"/>
            <a:ext cx="11518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948" y="3357873"/>
            <a:ext cx="6028172" cy="27990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3" name="Chuc Nang 4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6950" y="3796023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8915" y="327380"/>
            <a:ext cx="106387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SỬ </a:t>
            </a: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 SỔ LIÊN LẠC ĐIỆN TỬ TRÊN WEBSITE 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3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1700" y="304799"/>
            <a:ext cx="756285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PHẦN I. GIỚI THIỆU CHUNG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7194" y="1314450"/>
            <a:ext cx="5552556" cy="539115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3689/SGDĐT-VP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04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9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2018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GD&amp;ĐT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26" y="1238250"/>
            <a:ext cx="5468760" cy="55435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Gioi thieu chung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8672" y="5543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3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70865" y="3640558"/>
            <a:ext cx="442460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đơn</a:t>
            </a: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174625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0107" y="1078256"/>
            <a:ext cx="11811001" cy="562734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4215" y="1336654"/>
            <a:ext cx="3203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411" y="3115460"/>
            <a:ext cx="577082" cy="60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35181" y="2027857"/>
            <a:ext cx="1024805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phụ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huynh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nghỉ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mã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hoặc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Chỉnh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nghỉ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Nhấn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biểu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9188373" y="3204631"/>
            <a:ext cx="28969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chỉnh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70677" y="4381454"/>
            <a:ext cx="54537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In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nghỉ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Ấn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biểu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1" y="4381454"/>
            <a:ext cx="503730" cy="45359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6173011" y="4423585"/>
            <a:ext cx="4381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in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75578" y="5148887"/>
            <a:ext cx="5710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Xóa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nghỉ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Ấn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biểu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6428408" y="5152370"/>
            <a:ext cx="46634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xóa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đơn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nghỉ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tương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ứng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890" y="5193807"/>
            <a:ext cx="441149" cy="3381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435181" y="5864275"/>
            <a:ext cx="11144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Chuc Nang 4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87064" y="3883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1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2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9" grpId="0"/>
      <p:bldP spid="8" grpId="0"/>
      <p:bldP spid="14" grpId="0"/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35710" y="3718544"/>
            <a:ext cx="4379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0107" y="1485900"/>
            <a:ext cx="11811001" cy="52197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3744" y="1809988"/>
            <a:ext cx="3804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199" y="2450515"/>
            <a:ext cx="11533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ý”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website.</a:t>
            </a:r>
          </a:p>
        </p:txBody>
      </p:sp>
      <p:pic>
        <p:nvPicPr>
          <p:cNvPr id="12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2545080" y="3154680"/>
            <a:ext cx="6507480" cy="336804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Chuc Nang 5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3239" y="5543550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8915" y="327380"/>
            <a:ext cx="106387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SỬ </a:t>
            </a: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 SỔ LIÊN LẠC ĐIỆN TỬ TRÊN WEBSITE 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35710" y="3718544"/>
            <a:ext cx="4379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0107" y="1798320"/>
            <a:ext cx="11811001" cy="49072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47570" y="2085646"/>
            <a:ext cx="23870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Nhấn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1" name="Picture 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667" y="2131366"/>
            <a:ext cx="1419225" cy="36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099430" y="2063915"/>
            <a:ext cx="7254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thêm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góp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mới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dành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6"/>
          <a:stretch>
            <a:fillRect/>
          </a:stretch>
        </p:blipFill>
        <p:spPr>
          <a:xfrm>
            <a:off x="2438400" y="2788919"/>
            <a:ext cx="6675120" cy="368807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Chuc Nang 5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26089" y="5295900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8915" y="327380"/>
            <a:ext cx="106387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SỬ </a:t>
            </a: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 SỔ LIÊN LẠC ĐIỆN TỬ TRÊN WEBSITE 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615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35710" y="3718544"/>
            <a:ext cx="4379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0107" y="1798320"/>
            <a:ext cx="11811001" cy="49072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4414" y="2002333"/>
            <a:ext cx="11122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2606040" y="3002280"/>
            <a:ext cx="5943600" cy="344423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Chuc Nang 5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2264" y="5276850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8915" y="327380"/>
            <a:ext cx="106387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SỬ </a:t>
            </a: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 SỔ LIÊN LẠC ĐIỆN TỬ TRÊN WEBSITE 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985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35710" y="3718544"/>
            <a:ext cx="4379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0107" y="1798320"/>
            <a:ext cx="11811001" cy="49072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3291" y="2193221"/>
            <a:ext cx="102594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Nhấn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gửi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ý.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29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02" y="2225486"/>
            <a:ext cx="866775" cy="43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93291" y="2839552"/>
            <a:ext cx="118513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5: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gửi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góp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góp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gửi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thị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trên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góp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phụ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huynh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6"/>
          <a:stretch>
            <a:fillRect/>
          </a:stretch>
        </p:blipFill>
        <p:spPr>
          <a:xfrm>
            <a:off x="2551313" y="3683498"/>
            <a:ext cx="5943600" cy="274778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Chuc Nang 5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4189" y="5314950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8915" y="327380"/>
            <a:ext cx="106387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SỬ </a:t>
            </a: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 SỔ LIÊN LẠC ĐIỆN TỬ TRÊN WEBSITE 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3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1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35710" y="3718544"/>
            <a:ext cx="4379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0107" y="1798320"/>
            <a:ext cx="11811001" cy="49072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577" name="Picture 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586" y="2087435"/>
            <a:ext cx="1162050" cy="3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67690" y="2087434"/>
            <a:ext cx="99277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6: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Phụ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huynh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kích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góp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muốn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đổi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kích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6"/>
          <a:stretch>
            <a:fillRect/>
          </a:stretch>
        </p:blipFill>
        <p:spPr>
          <a:xfrm>
            <a:off x="2529840" y="3051810"/>
            <a:ext cx="6522720" cy="328803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Chuc Nang 5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0861" y="5162550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8915" y="327380"/>
            <a:ext cx="106387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SỬ </a:t>
            </a: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 SỔ LIÊN LẠC ĐIỆN TỬ TRÊN WEBSITE 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22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35710" y="3718544"/>
            <a:ext cx="4379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4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0107" y="1485900"/>
            <a:ext cx="11811001" cy="52197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1877" y="1598443"/>
            <a:ext cx="4347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6. Góp ý với nhà phát triển.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199" y="2450515"/>
            <a:ext cx="11533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ý”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phát triển”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website.</a:t>
            </a:r>
          </a:p>
        </p:txBody>
      </p:sp>
      <p:pic>
        <p:nvPicPr>
          <p:cNvPr id="13" name="Picture 12"/>
          <p:cNvPicPr/>
          <p:nvPr/>
        </p:nvPicPr>
        <p:blipFill>
          <a:blip r:embed="rId5"/>
          <a:stretch>
            <a:fillRect/>
          </a:stretch>
        </p:blipFill>
        <p:spPr>
          <a:xfrm>
            <a:off x="2628900" y="3181350"/>
            <a:ext cx="5581650" cy="24955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457198" y="6012865"/>
            <a:ext cx="11533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2: Phụ huynh nhập tiêu đề, chọn loại, điền nội dung góp ý rồi kích               để gửi.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6"/>
          <a:stretch>
            <a:fillRect/>
          </a:stretch>
        </p:blipFill>
        <p:spPr>
          <a:xfrm>
            <a:off x="9598024" y="5867400"/>
            <a:ext cx="799465" cy="560963"/>
          </a:xfrm>
          <a:prstGeom prst="rect">
            <a:avLst/>
          </a:prstGeom>
        </p:spPr>
      </p:pic>
      <p:pic>
        <p:nvPicPr>
          <p:cNvPr id="3" name="Chuc Nang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8074" y="351345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8915" y="327380"/>
            <a:ext cx="106387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SỬ </a:t>
            </a: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 SỔ LIÊN LẠC ĐIỆN TỬ TRÊN WEBSITE </a:t>
            </a:r>
            <a:endParaRPr lang="vi-VN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11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4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7194" y="1314450"/>
            <a:ext cx="11362806" cy="539115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C:\Users\TuanAnhPC\Desktop\Screenshot_20180823-09480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33" y="2175502"/>
            <a:ext cx="4233428" cy="366904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38915" y="163491"/>
            <a:ext cx="10638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20000"/>
              </a:lnSpc>
              <a:spcAft>
                <a:spcPts val="0"/>
              </a:spcAft>
            </a:pPr>
            <a:r>
              <a:rPr lang="en-US" sz="2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PHẦN IV.</a:t>
            </a:r>
          </a:p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DẪN SỬ </a:t>
            </a:r>
            <a:r>
              <a:rPr lang="en-US" sz="24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 SỔ LIÊN LẠC ĐIỆN TỬ TRÊN ĐIỆN THOẠI 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S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" y="323850"/>
            <a:ext cx="111633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1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7350" y="322767"/>
            <a:ext cx="88773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TRIỂN KHAI SỔ LIÊN LẠC </a:t>
            </a:r>
            <a:r>
              <a:rPr lang="en-US" sz="32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ĐIỆN TỬ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7194" y="1314450"/>
            <a:ext cx="11362806" cy="539115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4550" y="1885949"/>
            <a:ext cx="86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http://solienlacdientu.hanoi.gov.vn</a:t>
            </a:r>
            <a:endParaRPr lang="en-US" sz="3600" b="1">
              <a:solidFill>
                <a:srgbClr val="FF0000"/>
              </a:solidFill>
            </a:endParaRPr>
          </a:p>
        </p:txBody>
      </p:sp>
      <p:pic>
        <p:nvPicPr>
          <p:cNvPr id="9" name="Picture 8" descr="C:\Users\TuanAnhPC\Desktop\Screenshot_20180823-09480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83" y="2656105"/>
            <a:ext cx="4233428" cy="366904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10" name="Gioi thieu chung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8328" y="5391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9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3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1188" y="304798"/>
            <a:ext cx="814768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>
                <a:latin typeface="Times New Roman" panose="02020603050405020304" pitchFamily="18" charset="0"/>
                <a:ea typeface="Times New Roman" panose="02020603050405020304" pitchFamily="18" charset="0"/>
              </a:rPr>
              <a:t>TRIỂN KHAI SỔ LIÊN LẠC ĐIỆN TỬ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38644" y="1314450"/>
            <a:ext cx="11724756" cy="539115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6338" y="1447799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 CẦU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559" y="2053611"/>
            <a:ext cx="110441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Máy tính có cài đặt các trình duyệt web như: google chrome         , firefox           , coccoc           , hoặc các thiết bị thông minh (ipad, smartphone) có cài đặt phần mềm.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25" y="4305300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Có tài khoản đăng nhập ( được giáo viên, nhà trường cung cấp)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625" y="5153680"/>
            <a:ext cx="834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Có kết nối Internet hoặc 3G.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21" y="2843599"/>
            <a:ext cx="526735" cy="535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851" y="2268507"/>
            <a:ext cx="577298" cy="535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2843599"/>
            <a:ext cx="800100" cy="619578"/>
          </a:xfrm>
          <a:prstGeom prst="rect">
            <a:avLst/>
          </a:prstGeom>
        </p:spPr>
      </p:pic>
      <p:pic>
        <p:nvPicPr>
          <p:cNvPr id="15" name="Yeu c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05900" y="5415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0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38644" y="1314450"/>
            <a:ext cx="11724756" cy="539115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6338" y="1447799"/>
            <a:ext cx="5185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BƯỚC SỬ DỤNG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548" y="4010025"/>
            <a:ext cx="11150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Sử dụng tài khoản và mật khẩu được nhà trường cung cấp để xem thông tin học tập.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C:\Users\TuanAnhPC\Desktop\Screenshot_20180823-09480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423" y="2114550"/>
            <a:ext cx="821053" cy="6949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21548" y="2295144"/>
            <a:ext cx="1134185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Tải phần mềm PINO     về máy hoặc truy cập vào website:             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http://solienlacdientu.hanoi.gov.vn</a:t>
            </a:r>
            <a:endParaRPr lang="en-US" sz="2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ac buoc su 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8750" y="539502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1188" y="304798"/>
            <a:ext cx="814768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>
                <a:latin typeface="Times New Roman" panose="02020603050405020304" pitchFamily="18" charset="0"/>
                <a:ea typeface="Times New Roman" panose="02020603050405020304" pitchFamily="18" charset="0"/>
              </a:rPr>
              <a:t>TRIỂN KHAI SỔ LIÊN LẠC ĐIỆN TỬ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9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7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38644" y="1314450"/>
            <a:ext cx="11724756" cy="539115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6338" y="1447799"/>
            <a:ext cx="5185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CHỨC NĂNG CHÍNH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548" y="2653605"/>
            <a:ext cx="1115096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Đổi mật khẩu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548" y="1971019"/>
            <a:ext cx="11341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Đăng nhập</a:t>
            </a:r>
            <a:endParaRPr lang="en-US" sz="2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2498" y="3167955"/>
            <a:ext cx="1115096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Xem các thông tin học tập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498" y="3739455"/>
            <a:ext cx="1115096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Đăng kí nghỉ phép cho con và Quản lý thông tin nghỉ phép.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2691" y="4343512"/>
            <a:ext cx="1115096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Thiết lập các thông tin.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548" y="4987914"/>
            <a:ext cx="111509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Nhận thông báo của nhà trường qua dạng thông báo qua mạng.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ac chuc nang ch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5550" y="5450679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1188" y="304798"/>
            <a:ext cx="814768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>
                <a:latin typeface="Times New Roman" panose="02020603050405020304" pitchFamily="18" charset="0"/>
                <a:ea typeface="Times New Roman" panose="02020603050405020304" pitchFamily="18" charset="0"/>
              </a:rPr>
              <a:t>TRIỂN KHAI SỔ LIÊN LẠC ĐIỆN TỬ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87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3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/>
      <p:bldP spid="17" grpId="0"/>
      <p:bldP spid="10" grpId="0"/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864" y="102811"/>
            <a:ext cx="1108446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20000"/>
              </a:lnSpc>
              <a:spcAft>
                <a:spcPts val="0"/>
              </a:spcAft>
            </a:pPr>
            <a:r>
              <a:rPr lang="en-US" sz="28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PHẦN II.</a:t>
            </a:r>
          </a:p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CÀI ĐẶT PHẦN MỀM PINO TRÊN ĐIỆN THOẠI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6780" y="1714500"/>
            <a:ext cx="11362806" cy="539115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C:\Users\TuanAnhPC\Desktop\Screenshot_20180823-09480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380" y="2054109"/>
            <a:ext cx="4233428" cy="366904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3673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3095" y="324018"/>
            <a:ext cx="844676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CÀI ĐẶT PHẦN </a:t>
            </a:r>
            <a:r>
              <a:rPr lang="en-US" sz="28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MỀM PINO</a:t>
            </a:r>
            <a:r>
              <a:rPr lang="vi-VN" sz="28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107" y="1325460"/>
            <a:ext cx="11399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I. CÀI ĐẶT ỨNG DỤNG TRÊN THIẾT BỊ DI ĐỘNG HỆ ĐIỀU HÀNH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IOS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82879" y="2160895"/>
            <a:ext cx="11887201" cy="402336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0539" y="2449710"/>
            <a:ext cx="11231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Để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Pino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 máy tính,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IOS,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google chrome         ,  firefox              , coccoc            </a:t>
            </a:r>
          </a:p>
          <a:p>
            <a:pPr algn="just">
              <a:lnSpc>
                <a:spcPct val="150000"/>
              </a:lnSpc>
            </a:pPr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link: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http://solienlacdientu.hanoi.gov.vn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web,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Pino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071" y="3111331"/>
            <a:ext cx="526735" cy="535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203" y="3125757"/>
            <a:ext cx="577298" cy="535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203" y="3069274"/>
            <a:ext cx="800100" cy="619578"/>
          </a:xfrm>
          <a:prstGeom prst="rect">
            <a:avLst/>
          </a:prstGeom>
        </p:spPr>
      </p:pic>
      <p:pic>
        <p:nvPicPr>
          <p:cNvPr id="8" name="Cai Dat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1617" y="53588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4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1864" y="102811"/>
            <a:ext cx="975445" cy="975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107" y="1325460"/>
            <a:ext cx="11399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I. CÀI ĐẶT ỨNG DỤNG TRÊN THIẾT BỊ DI ĐỘNG HỆ ĐIỀU HÀNH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IOS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82879" y="1943100"/>
            <a:ext cx="11887201" cy="4686299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0539" y="2106810"/>
            <a:ext cx="11231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Sau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Pino 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ai D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48577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TuanAnhPC\Desktop\Screenshot_20180823-09480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1" y="2765061"/>
            <a:ext cx="630554" cy="45532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251436" y="3594643"/>
            <a:ext cx="11490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cậy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4" name="Picture 13" descr="D:\Nhật Cường\Hinh so lien lac dien tu\Untitled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609" y="4703531"/>
            <a:ext cx="2727960" cy="17821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903095" y="324018"/>
            <a:ext cx="844676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CÀI ĐẶT PHẦN </a:t>
            </a:r>
            <a:r>
              <a:rPr lang="en-US" sz="28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MỀM PINO</a:t>
            </a:r>
            <a:r>
              <a:rPr lang="vi-VN" sz="28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92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94&quot;/&gt;&lt;/object&gt;&lt;object type=&quot;3&quot; unique_id=&quot;10007&quot;&gt;&lt;property id=&quot;20148&quot; value=&quot;5&quot;/&gt;&lt;property id=&quot;20300&quot; value=&quot;Slide 5&quot;/&gt;&lt;property id=&quot;20307&quot; value=&quot;296&quot;/&gt;&lt;/object&gt;&lt;object type=&quot;3&quot; unique_id=&quot;10008&quot;&gt;&lt;property id=&quot;20148&quot; value=&quot;5&quot;/&gt;&lt;property id=&quot;20300&quot; value=&quot;Slide 6&quot;/&gt;&lt;property id=&quot;20307&quot; value=&quot;301&quot;/&gt;&lt;/object&gt;&lt;object type=&quot;3&quot; unique_id=&quot;10009&quot;&gt;&lt;property id=&quot;20148&quot; value=&quot;5&quot;/&gt;&lt;property id=&quot;20300&quot; value=&quot;Slide 7&quot;/&gt;&lt;property id=&quot;20307&quot; value=&quot;302&quot;/&gt;&lt;/object&gt;&lt;object type=&quot;3&quot; unique_id=&quot;10010&quot;&gt;&lt;property id=&quot;20148&quot; value=&quot;5&quot;/&gt;&lt;property id=&quot;20300&quot; value=&quot;Slide 8&quot;/&gt;&lt;property id=&quot;20307&quot; value=&quot;311&quot;/&gt;&lt;/object&gt;&lt;object type=&quot;3&quot; unique_id=&quot;10011&quot;&gt;&lt;property id=&quot;20148&quot; value=&quot;5&quot;/&gt;&lt;property id=&quot;20300&quot; value=&quot;Slide 9&quot;/&gt;&lt;property id=&quot;20307&quot; value=&quot;303&quot;/&gt;&lt;/object&gt;&lt;object type=&quot;3&quot; unique_id=&quot;10012&quot;&gt;&lt;property id=&quot;20148&quot; value=&quot;5&quot;/&gt;&lt;property id=&quot;20300&quot; value=&quot;Slide 10&quot;/&gt;&lt;property id=&quot;20307&quot; value=&quot;308&quot;/&gt;&lt;/object&gt;&lt;object type=&quot;3&quot; unique_id=&quot;10013&quot;&gt;&lt;property id=&quot;20148&quot; value=&quot;5&quot;/&gt;&lt;property id=&quot;20300&quot; value=&quot;Slide 11&quot;/&gt;&lt;property id=&quot;20307&quot; value=&quot;312&quot;/&gt;&lt;/object&gt;&lt;object type=&quot;3&quot; unique_id=&quot;10014&quot;&gt;&lt;property id=&quot;20148&quot; value=&quot;5&quot;/&gt;&lt;property id=&quot;20300&quot; value=&quot;Slide 12&quot;/&gt;&lt;property id=&quot;20307&quot; value=&quot;313&quot;/&gt;&lt;/object&gt;&lt;object type=&quot;3&quot; unique_id=&quot;10015&quot;&gt;&lt;property id=&quot;20148&quot; value=&quot;5&quot;/&gt;&lt;property id=&quot;20300&quot; value=&quot;Slide 13&quot;/&gt;&lt;property id=&quot;20307&quot; value=&quot;314&quot;/&gt;&lt;/object&gt;&lt;object type=&quot;3&quot; unique_id=&quot;10016&quot;&gt;&lt;property id=&quot;20148&quot; value=&quot;5&quot;/&gt;&lt;property id=&quot;20300&quot; value=&quot;Slide 14&quot;/&gt;&lt;property id=&quot;20307&quot; value=&quot;315&quot;/&gt;&lt;/object&gt;&lt;object type=&quot;3&quot; unique_id=&quot;10017&quot;&gt;&lt;property id=&quot;20148&quot; value=&quot;5&quot;/&gt;&lt;property id=&quot;20300&quot; value=&quot;Slide 15&quot;/&gt;&lt;property id=&quot;20307&quot; value=&quot;316&quot;/&gt;&lt;/object&gt;&lt;object type=&quot;3&quot; unique_id=&quot;10018&quot;&gt;&lt;property id=&quot;20148&quot; value=&quot;5&quot;/&gt;&lt;property id=&quot;20300&quot; value=&quot;Slide 20&quot;/&gt;&lt;property id=&quot;20307&quot; value=&quot;317&quot;/&gt;&lt;/object&gt;&lt;object type=&quot;3&quot; unique_id=&quot;10020&quot;&gt;&lt;property id=&quot;20148&quot; value=&quot;5&quot;/&gt;&lt;property id=&quot;20300&quot; value=&quot;Slide 22&quot;/&gt;&lt;property id=&quot;20307&quot; value=&quot;319&quot;/&gt;&lt;/object&gt;&lt;object type=&quot;3&quot; unique_id=&quot;10021&quot;&gt;&lt;property id=&quot;20148&quot; value=&quot;5&quot;/&gt;&lt;property id=&quot;20300&quot; value=&quot;Slide 23&quot;/&gt;&lt;property id=&quot;20307&quot; value=&quot;320&quot;/&gt;&lt;/object&gt;&lt;object type=&quot;3&quot; unique_id=&quot;10024&quot;&gt;&lt;property id=&quot;20148&quot; value=&quot;5&quot;/&gt;&lt;property id=&quot;20300&quot; value=&quot;Slide 24&quot;/&gt;&lt;property id=&quot;20307&quot; value=&quot;325&quot;/&gt;&lt;/object&gt;&lt;object type=&quot;3&quot; unique_id=&quot;10026&quot;&gt;&lt;property id=&quot;20148&quot; value=&quot;5&quot;/&gt;&lt;property id=&quot;20300&quot; value=&quot;Slide 25&quot;/&gt;&lt;property id=&quot;20307&quot; value=&quot;327&quot;/&gt;&lt;/object&gt;&lt;object type=&quot;3&quot; unique_id=&quot;10027&quot;&gt;&lt;property id=&quot;20148&quot; value=&quot;5&quot;/&gt;&lt;property id=&quot;20300&quot; value=&quot;Slide 26&quot;/&gt;&lt;property id=&quot;20307&quot; value=&quot;328&quot;/&gt;&lt;/object&gt;&lt;object type=&quot;3&quot; unique_id=&quot;10028&quot;&gt;&lt;property id=&quot;20148&quot; value=&quot;5&quot;/&gt;&lt;property id=&quot;20300&quot; value=&quot;Slide 27&quot;/&gt;&lt;property id=&quot;20307&quot; value=&quot;330&quot;/&gt;&lt;/object&gt;&lt;object type=&quot;3&quot; unique_id=&quot;10029&quot;&gt;&lt;property id=&quot;20148&quot; value=&quot;5&quot;/&gt;&lt;property id=&quot;20300&quot; value=&quot;Slide 28&quot;/&gt;&lt;property id=&quot;20307&quot; value=&quot;331&quot;/&gt;&lt;/object&gt;&lt;object type=&quot;3&quot; unique_id=&quot;10030&quot;&gt;&lt;property id=&quot;20148&quot; value=&quot;5&quot;/&gt;&lt;property id=&quot;20300&quot; value=&quot;Slide 29&quot;/&gt;&lt;property id=&quot;20307&quot; value=&quot;332&quot;/&gt;&lt;/object&gt;&lt;object type=&quot;3&quot; unique_id=&quot;10031&quot;&gt;&lt;property id=&quot;20148&quot; value=&quot;5&quot;/&gt;&lt;property id=&quot;20300&quot; value=&quot;Slide 30&quot;/&gt;&lt;property id=&quot;20307&quot; value=&quot;333&quot;/&gt;&lt;/object&gt;&lt;object type=&quot;3&quot; unique_id=&quot;10032&quot;&gt;&lt;property id=&quot;20148&quot; value=&quot;5&quot;/&gt;&lt;property id=&quot;20300&quot; value=&quot;Slide 31&quot;/&gt;&lt;property id=&quot;20307&quot; value=&quot;334&quot;/&gt;&lt;/object&gt;&lt;object type=&quot;3&quot; unique_id=&quot;10033&quot;&gt;&lt;property id=&quot;20148&quot; value=&quot;5&quot;/&gt;&lt;property id=&quot;20300&quot; value=&quot;Slide 32&quot;/&gt;&lt;property id=&quot;20307&quot; value=&quot;335&quot;/&gt;&lt;/object&gt;&lt;object type=&quot;3&quot; unique_id=&quot;10034&quot;&gt;&lt;property id=&quot;20148&quot; value=&quot;5&quot;/&gt;&lt;property id=&quot;20300&quot; value=&quot;Slide 33&quot;/&gt;&lt;property id=&quot;20307&quot; value=&quot;336&quot;/&gt;&lt;/object&gt;&lt;object type=&quot;3&quot; unique_id=&quot;10035&quot;&gt;&lt;property id=&quot;20148&quot; value=&quot;5&quot;/&gt;&lt;property id=&quot;20300&quot; value=&quot;Slide 34&quot;/&gt;&lt;property id=&quot;20307&quot; value=&quot;337&quot;/&gt;&lt;/object&gt;&lt;object type=&quot;3&quot; unique_id=&quot;10036&quot;&gt;&lt;property id=&quot;20148&quot; value=&quot;5&quot;/&gt;&lt;property id=&quot;20300&quot; value=&quot;Slide 35&quot;/&gt;&lt;property id=&quot;20307&quot; value=&quot;338&quot;/&gt;&lt;/object&gt;&lt;object type=&quot;3&quot; unique_id=&quot;10037&quot;&gt;&lt;property id=&quot;20148&quot; value=&quot;5&quot;/&gt;&lt;property id=&quot;20300&quot; value=&quot;Slide 36&quot;/&gt;&lt;property id=&quot;20307&quot; value=&quot;339&quot;/&gt;&lt;/object&gt;&lt;object type=&quot;3&quot; unique_id=&quot;10038&quot;&gt;&lt;property id=&quot;20148&quot; value=&quot;5&quot;/&gt;&lt;property id=&quot;20300&quot; value=&quot;Slide 37&quot;/&gt;&lt;property id=&quot;20307&quot; value=&quot;340&quot;/&gt;&lt;/object&gt;&lt;object type=&quot;3&quot; unique_id=&quot;10039&quot;&gt;&lt;property id=&quot;20148&quot; value=&quot;5&quot;/&gt;&lt;property id=&quot;20300&quot; value=&quot;Slide 40&quot;/&gt;&lt;property id=&quot;20307&quot; value=&quot;341&quot;/&gt;&lt;/object&gt;&lt;object type=&quot;3&quot; unique_id=&quot;10040&quot;&gt;&lt;property id=&quot;20148&quot; value=&quot;5&quot;/&gt;&lt;property id=&quot;20300&quot; value=&quot;Slide 41&quot;/&gt;&lt;property id=&quot;20307&quot; value=&quot;342&quot;/&gt;&lt;/object&gt;&lt;object type=&quot;3&quot; unique_id=&quot;10041&quot;&gt;&lt;property id=&quot;20148&quot; value=&quot;5&quot;/&gt;&lt;property id=&quot;20300&quot; value=&quot;Slide 42&quot;/&gt;&lt;property id=&quot;20307&quot; value=&quot;343&quot;/&gt;&lt;/object&gt;&lt;object type=&quot;3&quot; unique_id=&quot;10042&quot;&gt;&lt;property id=&quot;20148&quot; value=&quot;5&quot;/&gt;&lt;property id=&quot;20300&quot; value=&quot;Slide 43&quot;/&gt;&lt;property id=&quot;20307&quot; value=&quot;344&quot;/&gt;&lt;/object&gt;&lt;object type=&quot;3&quot; unique_id=&quot;10043&quot;&gt;&lt;property id=&quot;20148&quot; value=&quot;5&quot;/&gt;&lt;property id=&quot;20300&quot; value=&quot;Slide 44&quot;/&gt;&lt;property id=&quot;20307&quot; value=&quot;345&quot;/&gt;&lt;/object&gt;&lt;object type=&quot;3&quot; unique_id=&quot;10044&quot;&gt;&lt;property id=&quot;20148&quot; value=&quot;5&quot;/&gt;&lt;property id=&quot;20300&quot; value=&quot;Slide 45&quot;/&gt;&lt;property id=&quot;20307&quot; value=&quot;347&quot;/&gt;&lt;/object&gt;&lt;object type=&quot;3&quot; unique_id=&quot;10045&quot;&gt;&lt;property id=&quot;20148&quot; value=&quot;5&quot;/&gt;&lt;property id=&quot;20300&quot; value=&quot;Slide 46&quot;/&gt;&lt;property id=&quot;20307&quot; value=&quot;348&quot;/&gt;&lt;/object&gt;&lt;object type=&quot;3&quot; unique_id=&quot;10046&quot;&gt;&lt;property id=&quot;20148&quot; value=&quot;5&quot;/&gt;&lt;property id=&quot;20300&quot; value=&quot;Slide 47&quot;/&gt;&lt;property id=&quot;20307&quot; value=&quot;349&quot;/&gt;&lt;/object&gt;&lt;object type=&quot;3&quot; unique_id=&quot;10047&quot;&gt;&lt;property id=&quot;20148&quot; value=&quot;5&quot;/&gt;&lt;property id=&quot;20300&quot; value=&quot;Slide 48&quot;/&gt;&lt;property id=&quot;20307&quot; value=&quot;350&quot;/&gt;&lt;/object&gt;&lt;object type=&quot;3&quot; unique_id=&quot;10048&quot;&gt;&lt;property id=&quot;20148&quot; value=&quot;5&quot;/&gt;&lt;property id=&quot;20300&quot; value=&quot;Slide 49&quot;/&gt;&lt;property id=&quot;20307&quot; value=&quot;351&quot;/&gt;&lt;/object&gt;&lt;object type=&quot;3&quot; unique_id=&quot;10049&quot;&gt;&lt;property id=&quot;20148&quot; value=&quot;5&quot;/&gt;&lt;property id=&quot;20300&quot; value=&quot;Slide 50&quot;/&gt;&lt;property id=&quot;20307&quot; value=&quot;352&quot;/&gt;&lt;/object&gt;&lt;object type=&quot;3&quot; unique_id=&quot;10050&quot;&gt;&lt;property id=&quot;20148&quot; value=&quot;5&quot;/&gt;&lt;property id=&quot;20300&quot; value=&quot;Slide 51&quot;/&gt;&lt;property id=&quot;20307&quot; value=&quot;353&quot;/&gt;&lt;/object&gt;&lt;object type=&quot;3&quot; unique_id=&quot;10051&quot;&gt;&lt;property id=&quot;20148&quot; value=&quot;5&quot;/&gt;&lt;property id=&quot;20300&quot; value=&quot;Slide 52&quot;/&gt;&lt;property id=&quot;20307&quot; value=&quot;354&quot;/&gt;&lt;/object&gt;&lt;object type=&quot;3&quot; unique_id=&quot;10052&quot;&gt;&lt;property id=&quot;20148&quot; value=&quot;5&quot;/&gt;&lt;property id=&quot;20300&quot; value=&quot;Slide 53&quot;/&gt;&lt;property id=&quot;20307&quot; value=&quot;355&quot;/&gt;&lt;/object&gt;&lt;object type=&quot;3&quot; unique_id=&quot;10053&quot;&gt;&lt;property id=&quot;20148&quot; value=&quot;5&quot;/&gt;&lt;property id=&quot;20300&quot; value=&quot;Slide 54&quot;/&gt;&lt;property id=&quot;20307&quot; value=&quot;356&quot;/&gt;&lt;/object&gt;&lt;object type=&quot;3&quot; unique_id=&quot;10054&quot;&gt;&lt;property id=&quot;20148&quot; value=&quot;5&quot;/&gt;&lt;property id=&quot;20300&quot; value=&quot;Slide 55&quot;/&gt;&lt;property id=&quot;20307&quot; value=&quot;357&quot;/&gt;&lt;/object&gt;&lt;object type=&quot;3&quot; unique_id=&quot;10055&quot;&gt;&lt;property id=&quot;20148&quot; value=&quot;5&quot;/&gt;&lt;property id=&quot;20300&quot; value=&quot;Slide 56&quot;/&gt;&lt;property id=&quot;20307&quot; value=&quot;358&quot;/&gt;&lt;/object&gt;&lt;object type=&quot;3&quot; unique_id=&quot;10056&quot;&gt;&lt;property id=&quot;20148&quot; value=&quot;5&quot;/&gt;&lt;property id=&quot;20300&quot; value=&quot;Slide 57&quot;/&gt;&lt;property id=&quot;20307&quot; value=&quot;323&quot;/&gt;&lt;/object&gt;&lt;object type=&quot;3&quot; unique_id=&quot;10057&quot;&gt;&lt;property id=&quot;20148&quot; value=&quot;5&quot;/&gt;&lt;property id=&quot;20300&quot; value=&quot;Slide 58&quot;/&gt;&lt;property id=&quot;20307&quot; value=&quot;324&quot;/&gt;&lt;/object&gt;&lt;object type=&quot;3&quot; unique_id=&quot;10571&quot;&gt;&lt;property id=&quot;20148&quot; value=&quot;5&quot;/&gt;&lt;property id=&quot;20300&quot; value=&quot;Slide 16&quot;/&gt;&lt;property id=&quot;20307&quot; value=&quot;359&quot;/&gt;&lt;/object&gt;&lt;object type=&quot;3&quot; unique_id=&quot;10572&quot;&gt;&lt;property id=&quot;20148&quot; value=&quot;5&quot;/&gt;&lt;property id=&quot;20300&quot; value=&quot;Slide 17&quot;/&gt;&lt;property id=&quot;20307&quot; value=&quot;360&quot;/&gt;&lt;/object&gt;&lt;object type=&quot;3&quot; unique_id=&quot;10750&quot;&gt;&lt;property id=&quot;20148&quot; value=&quot;5&quot;/&gt;&lt;property id=&quot;20300&quot; value=&quot;Slide 18&quot;/&gt;&lt;property id=&quot;20307&quot; value=&quot;361&quot;/&gt;&lt;/object&gt;&lt;object type=&quot;3&quot; unique_id=&quot;11051&quot;&gt;&lt;property id=&quot;20148&quot; value=&quot;5&quot;/&gt;&lt;property id=&quot;20300&quot; value=&quot;Slide 19&quot;/&gt;&lt;property id=&quot;20307&quot; value=&quot;362&quot;/&gt;&lt;/object&gt;&lt;object type=&quot;3&quot; unique_id=&quot;11235&quot;&gt;&lt;property id=&quot;20148&quot; value=&quot;5&quot;/&gt;&lt;property id=&quot;20300&quot; value=&quot;Slide 21&quot;/&gt;&lt;property id=&quot;20307&quot; value=&quot;363&quot;/&gt;&lt;/object&gt;&lt;object type=&quot;3&quot; unique_id=&quot;13298&quot;&gt;&lt;property id=&quot;20148&quot; value=&quot;5&quot;/&gt;&lt;property id=&quot;20300&quot; value=&quot;Slide 38&quot;/&gt;&lt;property id=&quot;20307&quot; value=&quot;364&quot;/&gt;&lt;/object&gt;&lt;object type=&quot;3&quot; unique_id=&quot;13477&quot;&gt;&lt;property id=&quot;20148&quot; value=&quot;5&quot;/&gt;&lt;property id=&quot;20300&quot; value=&quot;Slide 39&quot;/&gt;&lt;property id=&quot;20307&quot; value=&quot;365&quot;/&gt;&lt;/object&gt;&lt;/object&gt;&lt;object type=&quot;8&quot; unique_id=&quot;1011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2069</TotalTime>
  <Words>1437</Words>
  <Application>Microsoft Office PowerPoint</Application>
  <PresentationFormat>Custom</PresentationFormat>
  <Paragraphs>147</Paragraphs>
  <Slides>28</Slides>
  <Notes>0</Notes>
  <HiddenSlides>0</HiddenSlides>
  <MMClips>24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Hoanggg</dc:creator>
  <cp:lastModifiedBy>Admin</cp:lastModifiedBy>
  <cp:revision>298</cp:revision>
  <dcterms:created xsi:type="dcterms:W3CDTF">2018-08-26T17:01:52Z</dcterms:created>
  <dcterms:modified xsi:type="dcterms:W3CDTF">2018-09-28T05:33:15Z</dcterms:modified>
</cp:coreProperties>
</file>