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69" r:id="rId5"/>
    <p:sldId id="263" r:id="rId6"/>
    <p:sldId id="259" r:id="rId7"/>
    <p:sldId id="260" r:id="rId8"/>
    <p:sldId id="261" r:id="rId9"/>
    <p:sldId id="262" r:id="rId10"/>
    <p:sldId id="297" r:id="rId11"/>
    <p:sldId id="272" r:id="rId12"/>
    <p:sldId id="265" r:id="rId13"/>
    <p:sldId id="284" r:id="rId14"/>
    <p:sldId id="296" r:id="rId15"/>
    <p:sldId id="266" r:id="rId16"/>
    <p:sldId id="294" r:id="rId17"/>
    <p:sldId id="271" r:id="rId18"/>
    <p:sldId id="299" r:id="rId19"/>
    <p:sldId id="277" r:id="rId20"/>
    <p:sldId id="280" r:id="rId21"/>
    <p:sldId id="279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8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0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7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1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0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6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4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2291-C6D0-45F1-A41F-B4964659AEF7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A88C-1FB5-421F-9598-34565B83F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514859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.VnCooper" pitchFamily="34" charset="0"/>
              </a:rPr>
              <a:t>TO MY ENGLISH CLASS 4A2</a:t>
            </a:r>
            <a:endParaRPr lang="en-US" sz="2800" dirty="0">
              <a:latin typeface=".VnCoop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56"/>
            <a:ext cx="9067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457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New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7090" y="145152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Teachers’ 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7872" y="243839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Christmas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7317" y="340694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 Children’s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435084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Halloween</a:t>
            </a:r>
          </a:p>
        </p:txBody>
      </p:sp>
    </p:spTree>
    <p:extLst>
      <p:ext uri="{BB962C8B-B14F-4D97-AF65-F5344CB8AC3E}">
        <p14:creationId xmlns:p14="http://schemas.microsoft.com/office/powerpoint/2010/main" val="38461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73707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5908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entury SchoolbookH" pitchFamily="34" charset="0"/>
              </a:rPr>
              <a:t>1. LOOK, LISTEN       &amp; REPEAT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9"/>
          <a:stretch/>
        </p:blipFill>
        <p:spPr>
          <a:xfrm>
            <a:off x="0" y="27709"/>
            <a:ext cx="9144000" cy="6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42774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When’s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Children’s Day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1793" y="1600200"/>
            <a:ext cx="4911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- It’s on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the first of June.</a:t>
            </a:r>
          </a:p>
        </p:txBody>
      </p:sp>
    </p:spTree>
    <p:extLst>
      <p:ext uri="{BB962C8B-B14F-4D97-AF65-F5344CB8AC3E}">
        <p14:creationId xmlns:p14="http://schemas.microsoft.com/office/powerpoint/2010/main" val="2529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819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entury SchoolbookH" pitchFamily="34" charset="0"/>
              </a:rPr>
              <a:t>2. POINT AND SAY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2215" r="2457" b="794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" y="1143000"/>
            <a:ext cx="2126225" cy="26670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447799" y="277884"/>
            <a:ext cx="4343401" cy="1626994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0981" y="798993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When’s ________?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Cooper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63166"/>
            <a:ext cx="2743200" cy="2540833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029200" y="2438400"/>
            <a:ext cx="4371668" cy="1624766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1200" y="2958395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It’s on _____ 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Cooper" pitchFamily="34" charset="0"/>
            </a:endParaRPr>
          </a:p>
        </p:txBody>
      </p:sp>
      <p:pic>
        <p:nvPicPr>
          <p:cNvPr id="15" name="Picture 2" descr="https://s.sachmem.vn/public/images/TA4T2SHS/U15-L1-2-3-mwzuwqdaqjwigx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584"/>
            <a:ext cx="2286000" cy="20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8" y="0"/>
            <a:ext cx="9153998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819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entury SchoolbookH" pitchFamily="34" charset="0"/>
              </a:rPr>
              <a:t>3. Listen and tick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990600"/>
            <a:ext cx="6629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3"/>
          <a:stretch/>
        </p:blipFill>
        <p:spPr>
          <a:xfrm>
            <a:off x="685800" y="685800"/>
            <a:ext cx="8305800" cy="5316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30480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H" pitchFamily="34" charset="0"/>
              </a:rPr>
              <a:t>SUMMARY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Cooper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56"/>
            <a:ext cx="9067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457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New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7090" y="145152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Teachers’ 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7872" y="243839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Christmas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7317" y="340694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 Children’s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435084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Halloween</a:t>
            </a:r>
          </a:p>
        </p:txBody>
      </p:sp>
    </p:spTree>
    <p:extLst>
      <p:ext uri="{BB962C8B-B14F-4D97-AF65-F5344CB8AC3E}">
        <p14:creationId xmlns:p14="http://schemas.microsoft.com/office/powerpoint/2010/main" val="25086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42774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When’s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Children’s Day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1793" y="1600200"/>
            <a:ext cx="4911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- It’s on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oper" pitchFamily="34" charset="0"/>
              </a:rPr>
              <a:t>the first of June.</a:t>
            </a:r>
          </a:p>
        </p:txBody>
      </p:sp>
    </p:spTree>
    <p:extLst>
      <p:ext uri="{BB962C8B-B14F-4D97-AF65-F5344CB8AC3E}">
        <p14:creationId xmlns:p14="http://schemas.microsoft.com/office/powerpoint/2010/main" val="9473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65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03638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.VnBodoniH" pitchFamily="34" charset="0"/>
              </a:rPr>
              <a:t>UNIT 15: When’s Children’s Day?</a:t>
            </a:r>
          </a:p>
          <a:p>
            <a:pPr algn="ctr"/>
            <a:r>
              <a:rPr lang="en-US" sz="2800" b="1" dirty="0" smtClean="0">
                <a:latin typeface=".VnBodoni" pitchFamily="34" charset="0"/>
              </a:rPr>
              <a:t>(Lesson 1: Part 1-2-3)</a:t>
            </a:r>
            <a:endParaRPr lang="en-US" sz="2800" b="1" dirty="0">
              <a:latin typeface=".VnBodoni" pitchFamily="34" charset="0"/>
            </a:endParaRPr>
          </a:p>
        </p:txBody>
      </p:sp>
      <p:pic>
        <p:nvPicPr>
          <p:cNvPr id="1026" name="Picture 2" descr="Káº¿t quáº£ hÃ¬nh áº£nh cho children's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85454"/>
            <a:ext cx="762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590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entury SchoolbookH" pitchFamily="34" charset="0"/>
              </a:rPr>
              <a:t>NEW WORDS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636"/>
            <a:ext cx="4038600" cy="2859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1143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.VnBodoni" pitchFamily="34" charset="0"/>
              </a:rPr>
              <a:t>New Year</a:t>
            </a:r>
            <a:endParaRPr lang="en-US" sz="4800" dirty="0">
              <a:latin typeface=".VnBodoni" pitchFamily="34" charset="0"/>
            </a:endParaRPr>
          </a:p>
        </p:txBody>
      </p:sp>
      <p:pic>
        <p:nvPicPr>
          <p:cNvPr id="2050" name="Picture 2" descr="https://s.sachmem.vn/public/images/TA4T2SHS/U15-L1-2-2-aqddoakbhhoyiv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8006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636"/>
            <a:ext cx="4876800" cy="2859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679503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.VnBodoni" pitchFamily="34" charset="0"/>
              </a:rPr>
              <a:t>Teachers’ Day</a:t>
            </a:r>
            <a:endParaRPr lang="en-US" sz="4800" dirty="0">
              <a:latin typeface=".VnBodoni" pitchFamily="34" charset="0"/>
            </a:endParaRPr>
          </a:p>
        </p:txBody>
      </p:sp>
      <p:pic>
        <p:nvPicPr>
          <p:cNvPr id="3074" name="Picture 2" descr="https://s.sachmem.vn/public/images/TA4T2SHS/U15-L1-2-4-khhxeatmazxguq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4333"/>
            <a:ext cx="4038600" cy="459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636"/>
            <a:ext cx="4038600" cy="2859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11430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latin typeface=".VnBodoni" pitchFamily="34" charset="0"/>
              </a:rPr>
              <a:t>Christmas</a:t>
            </a:r>
            <a:endParaRPr lang="en-US" sz="4600" dirty="0">
              <a:latin typeface=".VnBodoni" pitchFamily="34" charset="0"/>
            </a:endParaRPr>
          </a:p>
        </p:txBody>
      </p:sp>
      <p:pic>
        <p:nvPicPr>
          <p:cNvPr id="4098" name="Picture 2" descr="https://s.sachmem.vn/public/images/TA4T2SHS/U15-L1-2-5-atgcefycdsynfn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09600"/>
            <a:ext cx="431482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636"/>
            <a:ext cx="4648200" cy="2859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6127" y="762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.VnBodoni" pitchFamily="34" charset="0"/>
              </a:rPr>
              <a:t>Children’s Day</a:t>
            </a:r>
            <a:endParaRPr lang="en-US" sz="4800" dirty="0">
              <a:latin typeface=".VnBodoni" pitchFamily="34" charset="0"/>
            </a:endParaRPr>
          </a:p>
        </p:txBody>
      </p:sp>
      <p:pic>
        <p:nvPicPr>
          <p:cNvPr id="5122" name="Picture 2" descr="https://s.sachmem.vn/public/images/TA4T2SHS/U15-L1-2-3-mwzuwqdaqjwigxp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314825" cy="52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636"/>
            <a:ext cx="4038600" cy="2859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1079612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.VnBodoni" pitchFamily="34" charset="0"/>
              </a:rPr>
              <a:t>Halloween</a:t>
            </a:r>
            <a:endParaRPr lang="en-US" sz="4400" dirty="0">
              <a:latin typeface=".VnBodoni" pitchFamily="34" charset="0"/>
            </a:endParaRPr>
          </a:p>
        </p:txBody>
      </p:sp>
      <p:pic>
        <p:nvPicPr>
          <p:cNvPr id="6146" name="Picture 2" descr="https://s.sachmem.vn/public/images/TA4T2SHS/U15-L1-3-8-akoijdwzupfqolx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6482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100</Words>
  <Application>Microsoft Office PowerPoint</Application>
  <PresentationFormat>On-screen Show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</dc:creator>
  <cp:lastModifiedBy>Windows User</cp:lastModifiedBy>
  <cp:revision>47</cp:revision>
  <dcterms:created xsi:type="dcterms:W3CDTF">2018-02-18T03:48:57Z</dcterms:created>
  <dcterms:modified xsi:type="dcterms:W3CDTF">2019-02-26T00:16:24Z</dcterms:modified>
</cp:coreProperties>
</file>